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83" r:id="rId13"/>
    <p:sldId id="284" r:id="rId14"/>
    <p:sldId id="268" r:id="rId15"/>
    <p:sldId id="269" r:id="rId16"/>
    <p:sldId id="270" r:id="rId17"/>
    <p:sldId id="271" r:id="rId18"/>
    <p:sldId id="272" r:id="rId19"/>
    <p:sldId id="273" r:id="rId20"/>
    <p:sldId id="274" r:id="rId21"/>
    <p:sldId id="275" r:id="rId22"/>
    <p:sldId id="285" r:id="rId23"/>
    <p:sldId id="276" r:id="rId24"/>
    <p:sldId id="286" r:id="rId25"/>
    <p:sldId id="277" r:id="rId26"/>
    <p:sldId id="278" r:id="rId27"/>
    <p:sldId id="279" r:id="rId28"/>
    <p:sldId id="280" r:id="rId29"/>
    <p:sldId id="287" r:id="rId30"/>
    <p:sldId id="288" r:id="rId31"/>
    <p:sldId id="289" r:id="rId32"/>
    <p:sldId id="28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1" Type="http://schemas.openxmlformats.org/officeDocument/2006/relationships/image" Target="../media/image7.jpg"/></Relationships>
</file>

<file path=ppt/diagrams/_rels/drawing1.xml.rels><?xml version="1.0" encoding="UTF-8" standalone="yes"?>
<Relationships xmlns="http://schemas.openxmlformats.org/package/2006/relationships"><Relationship Id="rId1" Type="http://schemas.openxmlformats.org/officeDocument/2006/relationships/image" Target="../media/image7.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14B551-702C-441B-A99F-B40A96FEAF9B}"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90432477-F38E-42F8-BDE0-A3FEA39D3902}">
      <dgm:prSet/>
      <dgm:spPr/>
      <dgm:t>
        <a:bodyPr/>
        <a:lstStyle/>
        <a:p>
          <a:pPr algn="l"/>
          <a:r>
            <a:rPr lang="en-IN" b="1" u="sng" dirty="0"/>
            <a:t>Description:</a:t>
          </a:r>
        </a:p>
        <a:p>
          <a:pPr algn="l"/>
          <a:r>
            <a:rPr lang="en-US" dirty="0"/>
            <a:t>In this notebook, we are going to predict whether a person's income is above or below $50k yearly using various features like age, education, and occupation.</a:t>
          </a:r>
          <a:endParaRPr lang="en-IN" dirty="0"/>
        </a:p>
        <a:p>
          <a:pPr algn="l"/>
          <a:r>
            <a:rPr lang="en-US" dirty="0"/>
            <a:t>The dataset we are going to use is the Adult census income dataset from Kaggle which contains about 32,561 rows and 13 features.</a:t>
          </a:r>
          <a:endParaRPr lang="en-IN" dirty="0"/>
        </a:p>
        <a:p>
          <a:pPr algn="l"/>
          <a:r>
            <a:rPr lang="en-US" dirty="0"/>
            <a:t>The dataset contains the labels which we have to predict and the labels are discrete and binary. So the problem we have is a Supervised Classification type.</a:t>
          </a:r>
          <a:endParaRPr lang="en-IN" dirty="0"/>
        </a:p>
      </dgm:t>
    </dgm:pt>
    <dgm:pt modelId="{63726DFE-3265-4F94-BDF3-D96372D551FF}" type="parTrans" cxnId="{7823380D-3558-452C-A491-04E9462B9607}">
      <dgm:prSet/>
      <dgm:spPr/>
      <dgm:t>
        <a:bodyPr/>
        <a:lstStyle/>
        <a:p>
          <a:endParaRPr lang="en-IN"/>
        </a:p>
      </dgm:t>
    </dgm:pt>
    <dgm:pt modelId="{3BA49A8C-D436-4351-875E-D00E72EC57B1}" type="sibTrans" cxnId="{7823380D-3558-452C-A491-04E9462B9607}">
      <dgm:prSet/>
      <dgm:spPr/>
      <dgm:t>
        <a:bodyPr/>
        <a:lstStyle/>
        <a:p>
          <a:endParaRPr lang="en-IN"/>
        </a:p>
      </dgm:t>
    </dgm:pt>
    <dgm:pt modelId="{6C1C4E02-705D-4DA5-A87C-CD2FA0513711}" type="pres">
      <dgm:prSet presAssocID="{EB14B551-702C-441B-A99F-B40A96FEAF9B}" presName="linearFlow" presStyleCnt="0">
        <dgm:presLayoutVars>
          <dgm:dir/>
          <dgm:resizeHandles val="exact"/>
        </dgm:presLayoutVars>
      </dgm:prSet>
      <dgm:spPr/>
    </dgm:pt>
    <dgm:pt modelId="{870709C4-04BB-43C2-9E0D-0F950F2590B4}" type="pres">
      <dgm:prSet presAssocID="{90432477-F38E-42F8-BDE0-A3FEA39D3902}" presName="composite" presStyleCnt="0"/>
      <dgm:spPr/>
    </dgm:pt>
    <dgm:pt modelId="{8444DB72-4B14-4D3B-BA80-1B8D49E9AE4A}" type="pres">
      <dgm:prSet presAssocID="{90432477-F38E-42F8-BDE0-A3FEA39D3902}" presName="imgShp" presStyleLbl="fgImgPlace1" presStyleIdx="0" presStyleCnt="1"/>
      <dgm:spPr>
        <a:blipFill>
          <a:blip xmlns:r="http://schemas.openxmlformats.org/officeDocument/2006/relationships" r:embed="rId1"/>
          <a:srcRect/>
          <a:stretch>
            <a:fillRect l="-26000" r="-26000"/>
          </a:stretch>
        </a:blipFill>
      </dgm:spPr>
    </dgm:pt>
    <dgm:pt modelId="{F8DFF55B-1C23-4BD0-9AC8-C62BBE928D25}" type="pres">
      <dgm:prSet presAssocID="{90432477-F38E-42F8-BDE0-A3FEA39D3902}" presName="txShp" presStyleLbl="node1" presStyleIdx="0" presStyleCnt="1" custScaleX="121043" custScaleY="119518">
        <dgm:presLayoutVars>
          <dgm:bulletEnabled val="1"/>
        </dgm:presLayoutVars>
      </dgm:prSet>
      <dgm:spPr/>
    </dgm:pt>
  </dgm:ptLst>
  <dgm:cxnLst>
    <dgm:cxn modelId="{7823380D-3558-452C-A491-04E9462B9607}" srcId="{EB14B551-702C-441B-A99F-B40A96FEAF9B}" destId="{90432477-F38E-42F8-BDE0-A3FEA39D3902}" srcOrd="0" destOrd="0" parTransId="{63726DFE-3265-4F94-BDF3-D96372D551FF}" sibTransId="{3BA49A8C-D436-4351-875E-D00E72EC57B1}"/>
    <dgm:cxn modelId="{695C98F1-7ABE-481B-AD6E-5CCC3DB9924D}" type="presOf" srcId="{90432477-F38E-42F8-BDE0-A3FEA39D3902}" destId="{F8DFF55B-1C23-4BD0-9AC8-C62BBE928D25}" srcOrd="0" destOrd="0" presId="urn:microsoft.com/office/officeart/2005/8/layout/vList3"/>
    <dgm:cxn modelId="{B9C86BFF-8487-471C-AAF1-A0D392525DD9}" type="presOf" srcId="{EB14B551-702C-441B-A99F-B40A96FEAF9B}" destId="{6C1C4E02-705D-4DA5-A87C-CD2FA0513711}" srcOrd="0" destOrd="0" presId="urn:microsoft.com/office/officeart/2005/8/layout/vList3"/>
    <dgm:cxn modelId="{6D1EF4B8-A7DA-45EF-8E68-F32A9A6552BB}" type="presParOf" srcId="{6C1C4E02-705D-4DA5-A87C-CD2FA0513711}" destId="{870709C4-04BB-43C2-9E0D-0F950F2590B4}" srcOrd="0" destOrd="0" presId="urn:microsoft.com/office/officeart/2005/8/layout/vList3"/>
    <dgm:cxn modelId="{4A064042-FAD4-446F-9FA9-955F564B907C}" type="presParOf" srcId="{870709C4-04BB-43C2-9E0D-0F950F2590B4}" destId="{8444DB72-4B14-4D3B-BA80-1B8D49E9AE4A}" srcOrd="0" destOrd="0" presId="urn:microsoft.com/office/officeart/2005/8/layout/vList3"/>
    <dgm:cxn modelId="{3309BA18-FFC3-4D89-ADBB-ED44E71BDAA4}" type="presParOf" srcId="{870709C4-04BB-43C2-9E0D-0F950F2590B4}" destId="{F8DFF55B-1C23-4BD0-9AC8-C62BBE928D25}"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7DE1609-D46F-4C77-9C34-86C181A2CA3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E4D4C2D2-EE36-4D8B-B5E5-297776A92564}" type="pres">
      <dgm:prSet presAssocID="{07DE1609-D46F-4C77-9C34-86C181A2CA37}" presName="linear" presStyleCnt="0">
        <dgm:presLayoutVars>
          <dgm:animLvl val="lvl"/>
          <dgm:resizeHandles val="exact"/>
        </dgm:presLayoutVars>
      </dgm:prSet>
      <dgm:spPr/>
    </dgm:pt>
  </dgm:ptLst>
  <dgm:cxnLst>
    <dgm:cxn modelId="{F25EEED1-BBEF-4FD7-B6F7-0BBE2D98FDB9}" type="presOf" srcId="{07DE1609-D46F-4C77-9C34-86C181A2CA37}" destId="{E4D4C2D2-EE36-4D8B-B5E5-297776A92564}"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5F57918-991F-48E0-BDBD-1479472F721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26C3CDAE-86A3-4E44-BAFB-D73C790550D3}">
      <dgm:prSet custT="1"/>
      <dgm:spPr/>
      <dgm:t>
        <a:bodyPr/>
        <a:lstStyle/>
        <a:p>
          <a:pPr algn="ctr"/>
          <a:r>
            <a:rPr lang="en-IN" sz="2400" b="1" i="0" dirty="0"/>
            <a:t>Step 2.1:Visualization .Graph 1</a:t>
          </a:r>
          <a:endParaRPr lang="en-IN" sz="2400" b="1" dirty="0"/>
        </a:p>
      </dgm:t>
    </dgm:pt>
    <dgm:pt modelId="{621061AD-8BD5-4100-84B2-A2270B5A0BB5}" type="parTrans" cxnId="{1204AF6A-B44A-4F04-8083-14A871EE6084}">
      <dgm:prSet/>
      <dgm:spPr/>
      <dgm:t>
        <a:bodyPr/>
        <a:lstStyle/>
        <a:p>
          <a:endParaRPr lang="en-IN"/>
        </a:p>
      </dgm:t>
    </dgm:pt>
    <dgm:pt modelId="{173A3405-E055-4E5C-A627-4800F22739DE}" type="sibTrans" cxnId="{1204AF6A-B44A-4F04-8083-14A871EE6084}">
      <dgm:prSet/>
      <dgm:spPr/>
      <dgm:t>
        <a:bodyPr/>
        <a:lstStyle/>
        <a:p>
          <a:endParaRPr lang="en-IN"/>
        </a:p>
      </dgm:t>
    </dgm:pt>
    <dgm:pt modelId="{925200E1-0F87-4B90-AFD9-FF8829FA2E17}" type="pres">
      <dgm:prSet presAssocID="{55F57918-991F-48E0-BDBD-1479472F7214}" presName="linear" presStyleCnt="0">
        <dgm:presLayoutVars>
          <dgm:animLvl val="lvl"/>
          <dgm:resizeHandles val="exact"/>
        </dgm:presLayoutVars>
      </dgm:prSet>
      <dgm:spPr/>
    </dgm:pt>
    <dgm:pt modelId="{4E931B96-35DB-46BD-8EDC-92099C570647}" type="pres">
      <dgm:prSet presAssocID="{26C3CDAE-86A3-4E44-BAFB-D73C790550D3}" presName="parentText" presStyleLbl="node1" presStyleIdx="0" presStyleCnt="1" custLinFactNeighborX="-3571" custLinFactNeighborY="-11306">
        <dgm:presLayoutVars>
          <dgm:chMax val="0"/>
          <dgm:bulletEnabled val="1"/>
        </dgm:presLayoutVars>
      </dgm:prSet>
      <dgm:spPr/>
    </dgm:pt>
  </dgm:ptLst>
  <dgm:cxnLst>
    <dgm:cxn modelId="{05B81827-AC2B-4D22-BDCE-46441C456EAF}" type="presOf" srcId="{55F57918-991F-48E0-BDBD-1479472F7214}" destId="{925200E1-0F87-4B90-AFD9-FF8829FA2E17}" srcOrd="0" destOrd="0" presId="urn:microsoft.com/office/officeart/2005/8/layout/vList2"/>
    <dgm:cxn modelId="{1204AF6A-B44A-4F04-8083-14A871EE6084}" srcId="{55F57918-991F-48E0-BDBD-1479472F7214}" destId="{26C3CDAE-86A3-4E44-BAFB-D73C790550D3}" srcOrd="0" destOrd="0" parTransId="{621061AD-8BD5-4100-84B2-A2270B5A0BB5}" sibTransId="{173A3405-E055-4E5C-A627-4800F22739DE}"/>
    <dgm:cxn modelId="{B65B04D8-88E5-4AB7-A969-EE5F79305832}" type="presOf" srcId="{26C3CDAE-86A3-4E44-BAFB-D73C790550D3}" destId="{4E931B96-35DB-46BD-8EDC-92099C570647}" srcOrd="0" destOrd="0" presId="urn:microsoft.com/office/officeart/2005/8/layout/vList2"/>
    <dgm:cxn modelId="{A1828D63-F3E4-4B17-9AF7-E1BA1BFF2C22}" type="presParOf" srcId="{925200E1-0F87-4B90-AFD9-FF8829FA2E17}" destId="{4E931B96-35DB-46BD-8EDC-92099C57064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9059E78-72C3-41EE-8C96-9C031D34FB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B8B97308-6E44-46E3-BF58-B73A9CEDB636}">
      <dgm:prSet custT="1"/>
      <dgm:spPr/>
      <dgm:t>
        <a:bodyPr/>
        <a:lstStyle/>
        <a:p>
          <a:r>
            <a:rPr lang="en-US" sz="3200" b="1" i="0" dirty="0"/>
            <a:t>S</a:t>
          </a:r>
          <a:r>
            <a:rPr lang="en-US" sz="3200" b="1" i="0" baseline="0" dirty="0"/>
            <a:t>tep 2.2: Separating Numeric and category Data</a:t>
          </a:r>
          <a:endParaRPr lang="en-IN" sz="3200" dirty="0"/>
        </a:p>
      </dgm:t>
    </dgm:pt>
    <dgm:pt modelId="{950D3C45-8F6B-4D69-9141-ACBAA7A37F42}" type="parTrans" cxnId="{064023B3-598A-40C3-AF4F-119E340815BB}">
      <dgm:prSet/>
      <dgm:spPr/>
      <dgm:t>
        <a:bodyPr/>
        <a:lstStyle/>
        <a:p>
          <a:endParaRPr lang="en-IN"/>
        </a:p>
      </dgm:t>
    </dgm:pt>
    <dgm:pt modelId="{132DA7A0-A49A-4096-9B49-21A5D16A6A74}" type="sibTrans" cxnId="{064023B3-598A-40C3-AF4F-119E340815BB}">
      <dgm:prSet/>
      <dgm:spPr/>
      <dgm:t>
        <a:bodyPr/>
        <a:lstStyle/>
        <a:p>
          <a:endParaRPr lang="en-IN"/>
        </a:p>
      </dgm:t>
    </dgm:pt>
    <dgm:pt modelId="{EDD53B04-507F-4F3A-A4A8-6DAAD306F005}" type="pres">
      <dgm:prSet presAssocID="{A9059E78-72C3-41EE-8C96-9C031D34FB5E}" presName="linear" presStyleCnt="0">
        <dgm:presLayoutVars>
          <dgm:animLvl val="lvl"/>
          <dgm:resizeHandles val="exact"/>
        </dgm:presLayoutVars>
      </dgm:prSet>
      <dgm:spPr/>
    </dgm:pt>
    <dgm:pt modelId="{B1BBE855-C762-4929-8F99-C6D063C0AD91}" type="pres">
      <dgm:prSet presAssocID="{B8B97308-6E44-46E3-BF58-B73A9CEDB636}" presName="parentText" presStyleLbl="node1" presStyleIdx="0" presStyleCnt="1">
        <dgm:presLayoutVars>
          <dgm:chMax val="0"/>
          <dgm:bulletEnabled val="1"/>
        </dgm:presLayoutVars>
      </dgm:prSet>
      <dgm:spPr/>
    </dgm:pt>
  </dgm:ptLst>
  <dgm:cxnLst>
    <dgm:cxn modelId="{6D03A71E-B031-47FE-BD11-C60DEBF7A6F8}" type="presOf" srcId="{B8B97308-6E44-46E3-BF58-B73A9CEDB636}" destId="{B1BBE855-C762-4929-8F99-C6D063C0AD91}" srcOrd="0" destOrd="0" presId="urn:microsoft.com/office/officeart/2005/8/layout/vList2"/>
    <dgm:cxn modelId="{064023B3-598A-40C3-AF4F-119E340815BB}" srcId="{A9059E78-72C3-41EE-8C96-9C031D34FB5E}" destId="{B8B97308-6E44-46E3-BF58-B73A9CEDB636}" srcOrd="0" destOrd="0" parTransId="{950D3C45-8F6B-4D69-9141-ACBAA7A37F42}" sibTransId="{132DA7A0-A49A-4096-9B49-21A5D16A6A74}"/>
    <dgm:cxn modelId="{8FE113D5-74A3-4FB6-8F1A-22F99972F2D2}" type="presOf" srcId="{A9059E78-72C3-41EE-8C96-9C031D34FB5E}" destId="{EDD53B04-507F-4F3A-A4A8-6DAAD306F005}" srcOrd="0" destOrd="0" presId="urn:microsoft.com/office/officeart/2005/8/layout/vList2"/>
    <dgm:cxn modelId="{17EC7AE7-17A1-48B5-BCC7-E0A6D7839346}" type="presParOf" srcId="{EDD53B04-507F-4F3A-A4A8-6DAAD306F005}" destId="{B1BBE855-C762-4929-8F99-C6D063C0AD9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491916E-6F86-4D48-8E9B-A0B760F5617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3270D4B2-B368-454D-AA93-309B29D9372C}">
      <dgm:prSet custT="1"/>
      <dgm:spPr/>
      <dgm:t>
        <a:bodyPr/>
        <a:lstStyle/>
        <a:p>
          <a:r>
            <a:rPr lang="en-US" sz="3500" b="0" i="0" dirty="0">
              <a:latin typeface="+mn-lt"/>
            </a:rPr>
            <a:t>Step </a:t>
          </a:r>
          <a:r>
            <a:rPr lang="en-US" sz="2400" b="0" i="0" dirty="0">
              <a:latin typeface="+mn-lt"/>
            </a:rPr>
            <a:t>2.3</a:t>
          </a:r>
          <a:r>
            <a:rPr lang="en-US" sz="3500" b="0" i="0" dirty="0">
              <a:latin typeface="+mn-lt"/>
            </a:rPr>
            <a:t>: Using Label Encoder for converting category data into numeric</a:t>
          </a:r>
          <a:endParaRPr lang="en-IN" sz="3500" dirty="0">
            <a:latin typeface="+mn-lt"/>
          </a:endParaRPr>
        </a:p>
      </dgm:t>
    </dgm:pt>
    <dgm:pt modelId="{1EE9E31D-D9FA-4B8E-B9AF-0D6607EFB231}" type="parTrans" cxnId="{5BECAFD6-E03E-4FFE-9B21-EC5827AA7E67}">
      <dgm:prSet/>
      <dgm:spPr/>
      <dgm:t>
        <a:bodyPr/>
        <a:lstStyle/>
        <a:p>
          <a:endParaRPr lang="en-IN"/>
        </a:p>
      </dgm:t>
    </dgm:pt>
    <dgm:pt modelId="{B8F00AEF-E688-481F-822B-7D7F7C0C96F6}" type="sibTrans" cxnId="{5BECAFD6-E03E-4FFE-9B21-EC5827AA7E67}">
      <dgm:prSet/>
      <dgm:spPr/>
      <dgm:t>
        <a:bodyPr/>
        <a:lstStyle/>
        <a:p>
          <a:endParaRPr lang="en-IN"/>
        </a:p>
      </dgm:t>
    </dgm:pt>
    <dgm:pt modelId="{3723CDC9-3B87-4470-B214-2A9B0EFED2F3}" type="pres">
      <dgm:prSet presAssocID="{5491916E-6F86-4D48-8E9B-A0B760F56171}" presName="linear" presStyleCnt="0">
        <dgm:presLayoutVars>
          <dgm:animLvl val="lvl"/>
          <dgm:resizeHandles val="exact"/>
        </dgm:presLayoutVars>
      </dgm:prSet>
      <dgm:spPr/>
    </dgm:pt>
    <dgm:pt modelId="{02F689F6-7787-401D-B875-CFC691E7A02D}" type="pres">
      <dgm:prSet presAssocID="{3270D4B2-B368-454D-AA93-309B29D9372C}" presName="parentText" presStyleLbl="node1" presStyleIdx="0" presStyleCnt="1">
        <dgm:presLayoutVars>
          <dgm:chMax val="0"/>
          <dgm:bulletEnabled val="1"/>
        </dgm:presLayoutVars>
      </dgm:prSet>
      <dgm:spPr/>
    </dgm:pt>
  </dgm:ptLst>
  <dgm:cxnLst>
    <dgm:cxn modelId="{81CFB824-59A1-43FF-8A39-A2C621B258F7}" type="presOf" srcId="{5491916E-6F86-4D48-8E9B-A0B760F56171}" destId="{3723CDC9-3B87-4470-B214-2A9B0EFED2F3}" srcOrd="0" destOrd="0" presId="urn:microsoft.com/office/officeart/2005/8/layout/vList2"/>
    <dgm:cxn modelId="{5BECAFD6-E03E-4FFE-9B21-EC5827AA7E67}" srcId="{5491916E-6F86-4D48-8E9B-A0B760F56171}" destId="{3270D4B2-B368-454D-AA93-309B29D9372C}" srcOrd="0" destOrd="0" parTransId="{1EE9E31D-D9FA-4B8E-B9AF-0D6607EFB231}" sibTransId="{B8F00AEF-E688-481F-822B-7D7F7C0C96F6}"/>
    <dgm:cxn modelId="{24F719E2-40FE-402D-87BB-90D05EF976C1}" type="presOf" srcId="{3270D4B2-B368-454D-AA93-309B29D9372C}" destId="{02F689F6-7787-401D-B875-CFC691E7A02D}" srcOrd="0" destOrd="0" presId="urn:microsoft.com/office/officeart/2005/8/layout/vList2"/>
    <dgm:cxn modelId="{77A6CAE4-7E67-4EDB-A796-AB4441CC287C}" type="presParOf" srcId="{3723CDC9-3B87-4470-B214-2A9B0EFED2F3}" destId="{02F689F6-7787-401D-B875-CFC691E7A02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F855890-5AB6-48CD-9B1E-DAA5D20B397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E50317DC-F019-4B73-8A4B-53EBCCBD6EE4}">
      <dgm:prSet custT="1"/>
      <dgm:spPr/>
      <dgm:t>
        <a:bodyPr/>
        <a:lstStyle/>
        <a:p>
          <a:r>
            <a:rPr lang="en-IN" sz="2800" b="0" i="0" dirty="0"/>
            <a:t>Step 2.4: Features Scaling</a:t>
          </a:r>
          <a:endParaRPr lang="en-IN" sz="2800" dirty="0"/>
        </a:p>
      </dgm:t>
    </dgm:pt>
    <dgm:pt modelId="{612A6FFE-5478-4DAD-AB67-DD6FC4F966F9}" type="parTrans" cxnId="{E0C29011-F024-45FF-B7B3-38DA0D82DB48}">
      <dgm:prSet/>
      <dgm:spPr/>
      <dgm:t>
        <a:bodyPr/>
        <a:lstStyle/>
        <a:p>
          <a:endParaRPr lang="en-IN"/>
        </a:p>
      </dgm:t>
    </dgm:pt>
    <dgm:pt modelId="{4078C7E5-4C99-4DCB-B170-41AEA5EB9613}" type="sibTrans" cxnId="{E0C29011-F024-45FF-B7B3-38DA0D82DB48}">
      <dgm:prSet/>
      <dgm:spPr/>
      <dgm:t>
        <a:bodyPr/>
        <a:lstStyle/>
        <a:p>
          <a:endParaRPr lang="en-IN"/>
        </a:p>
      </dgm:t>
    </dgm:pt>
    <dgm:pt modelId="{BFE8306B-BA6D-49D6-9CB3-70916ADBCA08}" type="pres">
      <dgm:prSet presAssocID="{5F855890-5AB6-48CD-9B1E-DAA5D20B397E}" presName="linear" presStyleCnt="0">
        <dgm:presLayoutVars>
          <dgm:animLvl val="lvl"/>
          <dgm:resizeHandles val="exact"/>
        </dgm:presLayoutVars>
      </dgm:prSet>
      <dgm:spPr/>
    </dgm:pt>
    <dgm:pt modelId="{B3028E57-737D-4524-914C-EE361275F3FC}" type="pres">
      <dgm:prSet presAssocID="{E50317DC-F019-4B73-8A4B-53EBCCBD6EE4}" presName="parentText" presStyleLbl="node1" presStyleIdx="0" presStyleCnt="1">
        <dgm:presLayoutVars>
          <dgm:chMax val="0"/>
          <dgm:bulletEnabled val="1"/>
        </dgm:presLayoutVars>
      </dgm:prSet>
      <dgm:spPr/>
    </dgm:pt>
  </dgm:ptLst>
  <dgm:cxnLst>
    <dgm:cxn modelId="{E0C29011-F024-45FF-B7B3-38DA0D82DB48}" srcId="{5F855890-5AB6-48CD-9B1E-DAA5D20B397E}" destId="{E50317DC-F019-4B73-8A4B-53EBCCBD6EE4}" srcOrd="0" destOrd="0" parTransId="{612A6FFE-5478-4DAD-AB67-DD6FC4F966F9}" sibTransId="{4078C7E5-4C99-4DCB-B170-41AEA5EB9613}"/>
    <dgm:cxn modelId="{9A485026-1942-4C07-8237-4A0C41264490}" type="presOf" srcId="{5F855890-5AB6-48CD-9B1E-DAA5D20B397E}" destId="{BFE8306B-BA6D-49D6-9CB3-70916ADBCA08}" srcOrd="0" destOrd="0" presId="urn:microsoft.com/office/officeart/2005/8/layout/vList2"/>
    <dgm:cxn modelId="{529F78FD-418E-445C-98DD-C6C05C4123FC}" type="presOf" srcId="{E50317DC-F019-4B73-8A4B-53EBCCBD6EE4}" destId="{B3028E57-737D-4524-914C-EE361275F3FC}" srcOrd="0" destOrd="0" presId="urn:microsoft.com/office/officeart/2005/8/layout/vList2"/>
    <dgm:cxn modelId="{C53F1890-57C3-412A-A068-02D5E3081ED5}" type="presParOf" srcId="{BFE8306B-BA6D-49D6-9CB3-70916ADBCA08}" destId="{B3028E57-737D-4524-914C-EE361275F3F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755FA6B-EA21-4B9D-8721-5EC98DEF081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A0FCC75C-02AA-47B6-9519-65A80D81977E}">
      <dgm:prSet/>
      <dgm:spPr/>
      <dgm:t>
        <a:bodyPr/>
        <a:lstStyle/>
        <a:p>
          <a:r>
            <a:rPr lang="en-US" b="0" i="0" dirty="0"/>
            <a:t>Step 2.5: Concatenate Numerical and Categorical Columns</a:t>
          </a:r>
          <a:endParaRPr lang="en-IN" dirty="0"/>
        </a:p>
      </dgm:t>
    </dgm:pt>
    <dgm:pt modelId="{93E94CBA-9ECB-4027-85E1-652737F8A352}" type="parTrans" cxnId="{8E4F4FF7-F14D-49AD-A123-3A2DCAB694BC}">
      <dgm:prSet/>
      <dgm:spPr/>
      <dgm:t>
        <a:bodyPr/>
        <a:lstStyle/>
        <a:p>
          <a:endParaRPr lang="en-IN"/>
        </a:p>
      </dgm:t>
    </dgm:pt>
    <dgm:pt modelId="{E4199B7C-E41E-4FE5-B59F-CF862B9D4F6F}" type="sibTrans" cxnId="{8E4F4FF7-F14D-49AD-A123-3A2DCAB694BC}">
      <dgm:prSet/>
      <dgm:spPr/>
      <dgm:t>
        <a:bodyPr/>
        <a:lstStyle/>
        <a:p>
          <a:endParaRPr lang="en-IN"/>
        </a:p>
      </dgm:t>
    </dgm:pt>
    <dgm:pt modelId="{77F52FFD-98DD-47F3-846E-07E6DEBC1B7D}" type="pres">
      <dgm:prSet presAssocID="{7755FA6B-EA21-4B9D-8721-5EC98DEF0816}" presName="linear" presStyleCnt="0">
        <dgm:presLayoutVars>
          <dgm:animLvl val="lvl"/>
          <dgm:resizeHandles val="exact"/>
        </dgm:presLayoutVars>
      </dgm:prSet>
      <dgm:spPr/>
    </dgm:pt>
    <dgm:pt modelId="{F01F3F1C-4C1C-49DF-80B6-66A13EC461FB}" type="pres">
      <dgm:prSet presAssocID="{A0FCC75C-02AA-47B6-9519-65A80D81977E}" presName="parentText" presStyleLbl="node1" presStyleIdx="0" presStyleCnt="1">
        <dgm:presLayoutVars>
          <dgm:chMax val="0"/>
          <dgm:bulletEnabled val="1"/>
        </dgm:presLayoutVars>
      </dgm:prSet>
      <dgm:spPr/>
    </dgm:pt>
  </dgm:ptLst>
  <dgm:cxnLst>
    <dgm:cxn modelId="{6423D43F-3EBE-483A-82C7-46EEB16E7588}" type="presOf" srcId="{7755FA6B-EA21-4B9D-8721-5EC98DEF0816}" destId="{77F52FFD-98DD-47F3-846E-07E6DEBC1B7D}" srcOrd="0" destOrd="0" presId="urn:microsoft.com/office/officeart/2005/8/layout/vList2"/>
    <dgm:cxn modelId="{81802CB4-F6C0-4B83-A65E-3355801F8A99}" type="presOf" srcId="{A0FCC75C-02AA-47B6-9519-65A80D81977E}" destId="{F01F3F1C-4C1C-49DF-80B6-66A13EC461FB}" srcOrd="0" destOrd="0" presId="urn:microsoft.com/office/officeart/2005/8/layout/vList2"/>
    <dgm:cxn modelId="{8E4F4FF7-F14D-49AD-A123-3A2DCAB694BC}" srcId="{7755FA6B-EA21-4B9D-8721-5EC98DEF0816}" destId="{A0FCC75C-02AA-47B6-9519-65A80D81977E}" srcOrd="0" destOrd="0" parTransId="{93E94CBA-9ECB-4027-85E1-652737F8A352}" sibTransId="{E4199B7C-E41E-4FE5-B59F-CF862B9D4F6F}"/>
    <dgm:cxn modelId="{218AA592-7E66-42AA-B342-0F2E928ADD30}" type="presParOf" srcId="{77F52FFD-98DD-47F3-846E-07E6DEBC1B7D}" destId="{F01F3F1C-4C1C-49DF-80B6-66A13EC461F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6DBD573-ECB8-46C3-81FC-10958CD1E00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6DE113A5-D9F7-415D-BF8D-CE5FEF7689D6}">
      <dgm:prSet custT="1"/>
      <dgm:spPr/>
      <dgm:t>
        <a:bodyPr/>
        <a:lstStyle/>
        <a:p>
          <a:r>
            <a:rPr lang="en-US" sz="3600" b="0" i="0" dirty="0"/>
            <a:t>step 2.6:Splitting Data into X and Y</a:t>
          </a:r>
          <a:endParaRPr lang="en-IN" sz="3600" dirty="0"/>
        </a:p>
      </dgm:t>
    </dgm:pt>
    <dgm:pt modelId="{8397EAC4-9CE7-455B-B6CB-32D80B0DDC29}" type="parTrans" cxnId="{06DD1ABB-5A4A-4A8E-B7FE-F0EC3C1AE6B4}">
      <dgm:prSet/>
      <dgm:spPr/>
      <dgm:t>
        <a:bodyPr/>
        <a:lstStyle/>
        <a:p>
          <a:endParaRPr lang="en-IN"/>
        </a:p>
      </dgm:t>
    </dgm:pt>
    <dgm:pt modelId="{4C6DAEBC-8762-495B-BD3D-06A851036C61}" type="sibTrans" cxnId="{06DD1ABB-5A4A-4A8E-B7FE-F0EC3C1AE6B4}">
      <dgm:prSet/>
      <dgm:spPr/>
      <dgm:t>
        <a:bodyPr/>
        <a:lstStyle/>
        <a:p>
          <a:endParaRPr lang="en-IN"/>
        </a:p>
      </dgm:t>
    </dgm:pt>
    <dgm:pt modelId="{0A65163F-35FB-4CD3-9A95-FC039C666B21}" type="pres">
      <dgm:prSet presAssocID="{56DBD573-ECB8-46C3-81FC-10958CD1E003}" presName="linear" presStyleCnt="0">
        <dgm:presLayoutVars>
          <dgm:animLvl val="lvl"/>
          <dgm:resizeHandles val="exact"/>
        </dgm:presLayoutVars>
      </dgm:prSet>
      <dgm:spPr/>
    </dgm:pt>
    <dgm:pt modelId="{4C685D9D-2CCE-48D0-9528-7D10F0B92612}" type="pres">
      <dgm:prSet presAssocID="{6DE113A5-D9F7-415D-BF8D-CE5FEF7689D6}" presName="parentText" presStyleLbl="node1" presStyleIdx="0" presStyleCnt="1" custScaleY="76789">
        <dgm:presLayoutVars>
          <dgm:chMax val="0"/>
          <dgm:bulletEnabled val="1"/>
        </dgm:presLayoutVars>
      </dgm:prSet>
      <dgm:spPr/>
    </dgm:pt>
  </dgm:ptLst>
  <dgm:cxnLst>
    <dgm:cxn modelId="{92BD7675-8E25-4A8A-AC42-5F721997BD69}" type="presOf" srcId="{6DE113A5-D9F7-415D-BF8D-CE5FEF7689D6}" destId="{4C685D9D-2CCE-48D0-9528-7D10F0B92612}" srcOrd="0" destOrd="0" presId="urn:microsoft.com/office/officeart/2005/8/layout/vList2"/>
    <dgm:cxn modelId="{B6C53AAA-0275-4D14-B81F-D90AF26C86A6}" type="presOf" srcId="{56DBD573-ECB8-46C3-81FC-10958CD1E003}" destId="{0A65163F-35FB-4CD3-9A95-FC039C666B21}" srcOrd="0" destOrd="0" presId="urn:microsoft.com/office/officeart/2005/8/layout/vList2"/>
    <dgm:cxn modelId="{06DD1ABB-5A4A-4A8E-B7FE-F0EC3C1AE6B4}" srcId="{56DBD573-ECB8-46C3-81FC-10958CD1E003}" destId="{6DE113A5-D9F7-415D-BF8D-CE5FEF7689D6}" srcOrd="0" destOrd="0" parTransId="{8397EAC4-9CE7-455B-B6CB-32D80B0DDC29}" sibTransId="{4C6DAEBC-8762-495B-BD3D-06A851036C61}"/>
    <dgm:cxn modelId="{D8E47157-1FA4-4925-90F1-716753D49EDE}" type="presParOf" srcId="{0A65163F-35FB-4CD3-9A95-FC039C666B21}" destId="{4C685D9D-2CCE-48D0-9528-7D10F0B9261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32224D5-3E83-4BD3-A5AC-32C80EE9382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EECA9A9A-2341-4593-A5C6-14330E793C5F}">
      <dgm:prSet custT="1"/>
      <dgm:spPr/>
      <dgm:t>
        <a:bodyPr/>
        <a:lstStyle/>
        <a:p>
          <a:r>
            <a:rPr lang="en-US" sz="1800" b="0" i="0" dirty="0"/>
            <a:t>Observation:</a:t>
          </a:r>
          <a:br>
            <a:rPr lang="en-US" sz="1800" b="0" i="0" dirty="0"/>
          </a:br>
          <a:r>
            <a:rPr lang="en-US" sz="1800" b="0" i="0" dirty="0"/>
            <a:t>The dataset is unbalanced, as the dependent feature 'income' contains 75.92% values have income less than 50k and 24.08% values have income more than 50k.</a:t>
          </a:r>
          <a:endParaRPr lang="en-IN" sz="1800" dirty="0"/>
        </a:p>
      </dgm:t>
    </dgm:pt>
    <dgm:pt modelId="{44508828-3B10-4AAA-BA7A-30CCA5E29603}" type="parTrans" cxnId="{F0987808-623C-4490-92F9-EBFFF79E45D5}">
      <dgm:prSet/>
      <dgm:spPr/>
      <dgm:t>
        <a:bodyPr/>
        <a:lstStyle/>
        <a:p>
          <a:endParaRPr lang="en-IN"/>
        </a:p>
      </dgm:t>
    </dgm:pt>
    <dgm:pt modelId="{061A7C74-135B-4763-A6A3-CE8114A53432}" type="sibTrans" cxnId="{F0987808-623C-4490-92F9-EBFFF79E45D5}">
      <dgm:prSet/>
      <dgm:spPr/>
      <dgm:t>
        <a:bodyPr/>
        <a:lstStyle/>
        <a:p>
          <a:endParaRPr lang="en-IN"/>
        </a:p>
      </dgm:t>
    </dgm:pt>
    <dgm:pt modelId="{9EDD0C24-8811-4E53-8AD2-A35B943E191D}" type="pres">
      <dgm:prSet presAssocID="{932224D5-3E83-4BD3-A5AC-32C80EE93826}" presName="linear" presStyleCnt="0">
        <dgm:presLayoutVars>
          <dgm:animLvl val="lvl"/>
          <dgm:resizeHandles val="exact"/>
        </dgm:presLayoutVars>
      </dgm:prSet>
      <dgm:spPr/>
    </dgm:pt>
    <dgm:pt modelId="{C27DAB96-7ACC-40D5-A557-989E765B4362}" type="pres">
      <dgm:prSet presAssocID="{EECA9A9A-2341-4593-A5C6-14330E793C5F}" presName="parentText" presStyleLbl="node1" presStyleIdx="0" presStyleCnt="1" custScaleY="224824" custLinFactNeighborY="-15309">
        <dgm:presLayoutVars>
          <dgm:chMax val="0"/>
          <dgm:bulletEnabled val="1"/>
        </dgm:presLayoutVars>
      </dgm:prSet>
      <dgm:spPr/>
    </dgm:pt>
  </dgm:ptLst>
  <dgm:cxnLst>
    <dgm:cxn modelId="{F0987808-623C-4490-92F9-EBFFF79E45D5}" srcId="{932224D5-3E83-4BD3-A5AC-32C80EE93826}" destId="{EECA9A9A-2341-4593-A5C6-14330E793C5F}" srcOrd="0" destOrd="0" parTransId="{44508828-3B10-4AAA-BA7A-30CCA5E29603}" sibTransId="{061A7C74-135B-4763-A6A3-CE8114A53432}"/>
    <dgm:cxn modelId="{DBEDEF57-5479-4C33-920F-6A727616E80A}" type="presOf" srcId="{EECA9A9A-2341-4593-A5C6-14330E793C5F}" destId="{C27DAB96-7ACC-40D5-A557-989E765B4362}" srcOrd="0" destOrd="0" presId="urn:microsoft.com/office/officeart/2005/8/layout/vList2"/>
    <dgm:cxn modelId="{CD517AFE-DD7C-4B66-980A-FD23DA2B9A48}" type="presOf" srcId="{932224D5-3E83-4BD3-A5AC-32C80EE93826}" destId="{9EDD0C24-8811-4E53-8AD2-A35B943E191D}" srcOrd="0" destOrd="0" presId="urn:microsoft.com/office/officeart/2005/8/layout/vList2"/>
    <dgm:cxn modelId="{F8E7ADAA-CC43-412F-A230-8ACEB0791AC6}" type="presParOf" srcId="{9EDD0C24-8811-4E53-8AD2-A35B943E191D}" destId="{C27DAB96-7ACC-40D5-A557-989E765B436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18D969D-1BC4-4A83-9ADB-B2100065973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DCE2591B-76BA-4A14-9406-B5F1A5271CEA}">
      <dgm:prSet/>
      <dgm:spPr/>
      <dgm:t>
        <a:bodyPr/>
        <a:lstStyle/>
        <a:p>
          <a:r>
            <a:rPr lang="en-US" b="0" i="0" dirty="0"/>
            <a:t>*Since the Data is imbalanced , need to do sampling (either Oversampling or </a:t>
          </a:r>
          <a:r>
            <a:rPr lang="en-US" b="0" i="0" dirty="0" err="1"/>
            <a:t>Undersampling</a:t>
          </a:r>
          <a:r>
            <a:rPr lang="en-US" b="0" i="0" dirty="0"/>
            <a:t>)</a:t>
          </a:r>
          <a:endParaRPr lang="en-IN" dirty="0"/>
        </a:p>
      </dgm:t>
    </dgm:pt>
    <dgm:pt modelId="{190C6773-7F93-4BEC-AD40-3C3CBAA24AFB}" type="parTrans" cxnId="{AE8FC754-FA75-48E8-A663-8243490E47CB}">
      <dgm:prSet/>
      <dgm:spPr/>
      <dgm:t>
        <a:bodyPr/>
        <a:lstStyle/>
        <a:p>
          <a:endParaRPr lang="en-IN"/>
        </a:p>
      </dgm:t>
    </dgm:pt>
    <dgm:pt modelId="{AA4E0BB0-4DAF-4E30-B7E9-B600E3A31FAA}" type="sibTrans" cxnId="{AE8FC754-FA75-48E8-A663-8243490E47CB}">
      <dgm:prSet/>
      <dgm:spPr/>
      <dgm:t>
        <a:bodyPr/>
        <a:lstStyle/>
        <a:p>
          <a:endParaRPr lang="en-IN"/>
        </a:p>
      </dgm:t>
    </dgm:pt>
    <dgm:pt modelId="{B64D7184-D3A8-48A8-A4DF-0A6DA16757E8}" type="pres">
      <dgm:prSet presAssocID="{518D969D-1BC4-4A83-9ADB-B21000659730}" presName="linear" presStyleCnt="0">
        <dgm:presLayoutVars>
          <dgm:animLvl val="lvl"/>
          <dgm:resizeHandles val="exact"/>
        </dgm:presLayoutVars>
      </dgm:prSet>
      <dgm:spPr/>
    </dgm:pt>
    <dgm:pt modelId="{414DC2AA-1E04-42EF-90B3-D28E4D6F588A}" type="pres">
      <dgm:prSet presAssocID="{DCE2591B-76BA-4A14-9406-B5F1A5271CEA}" presName="parentText" presStyleLbl="node1" presStyleIdx="0" presStyleCnt="1" custLinFactNeighborY="-809">
        <dgm:presLayoutVars>
          <dgm:chMax val="0"/>
          <dgm:bulletEnabled val="1"/>
        </dgm:presLayoutVars>
      </dgm:prSet>
      <dgm:spPr/>
    </dgm:pt>
  </dgm:ptLst>
  <dgm:cxnLst>
    <dgm:cxn modelId="{049A7C21-4F2E-41C6-A0A8-017E40731C2B}" type="presOf" srcId="{DCE2591B-76BA-4A14-9406-B5F1A5271CEA}" destId="{414DC2AA-1E04-42EF-90B3-D28E4D6F588A}" srcOrd="0" destOrd="0" presId="urn:microsoft.com/office/officeart/2005/8/layout/vList2"/>
    <dgm:cxn modelId="{CCFA352F-41E8-48C2-AA7F-CA2062BD10F3}" type="presOf" srcId="{518D969D-1BC4-4A83-9ADB-B21000659730}" destId="{B64D7184-D3A8-48A8-A4DF-0A6DA16757E8}" srcOrd="0" destOrd="0" presId="urn:microsoft.com/office/officeart/2005/8/layout/vList2"/>
    <dgm:cxn modelId="{AE8FC754-FA75-48E8-A663-8243490E47CB}" srcId="{518D969D-1BC4-4A83-9ADB-B21000659730}" destId="{DCE2591B-76BA-4A14-9406-B5F1A5271CEA}" srcOrd="0" destOrd="0" parTransId="{190C6773-7F93-4BEC-AD40-3C3CBAA24AFB}" sibTransId="{AA4E0BB0-4DAF-4E30-B7E9-B600E3A31FAA}"/>
    <dgm:cxn modelId="{FE4CFB3A-7318-4177-8BB8-EBFAF049E455}" type="presParOf" srcId="{B64D7184-D3A8-48A8-A4DF-0A6DA16757E8}" destId="{414DC2AA-1E04-42EF-90B3-D28E4D6F588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4391A558-FCEC-4027-BCFB-BB7A0383A8D8}"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E5C4A048-1F71-4458-9455-A463E16946D8}">
      <dgm:prSet custT="1"/>
      <dgm:spPr/>
      <dgm:t>
        <a:bodyPr/>
        <a:lstStyle/>
        <a:p>
          <a:pPr algn="ctr"/>
          <a:r>
            <a:rPr lang="en-IN" sz="2800" b="1" dirty="0"/>
            <a:t>step 3: Model Evaluation</a:t>
          </a:r>
        </a:p>
      </dgm:t>
    </dgm:pt>
    <dgm:pt modelId="{EE0040E9-2856-4826-BB73-56DE7C0C9F9D}" type="parTrans" cxnId="{5F6B5E44-32C4-4DA1-94A2-A77214AE0950}">
      <dgm:prSet/>
      <dgm:spPr/>
      <dgm:t>
        <a:bodyPr/>
        <a:lstStyle/>
        <a:p>
          <a:endParaRPr lang="en-IN"/>
        </a:p>
      </dgm:t>
    </dgm:pt>
    <dgm:pt modelId="{AFA1349A-545F-45FA-B453-3890A9B49E48}" type="sibTrans" cxnId="{5F6B5E44-32C4-4DA1-94A2-A77214AE0950}">
      <dgm:prSet/>
      <dgm:spPr/>
      <dgm:t>
        <a:bodyPr/>
        <a:lstStyle/>
        <a:p>
          <a:endParaRPr lang="en-IN"/>
        </a:p>
      </dgm:t>
    </dgm:pt>
    <dgm:pt modelId="{7314D30C-2C7C-4F60-AB52-F5C17584C618}" type="pres">
      <dgm:prSet presAssocID="{4391A558-FCEC-4027-BCFB-BB7A0383A8D8}" presName="linear" presStyleCnt="0">
        <dgm:presLayoutVars>
          <dgm:animLvl val="lvl"/>
          <dgm:resizeHandles val="exact"/>
        </dgm:presLayoutVars>
      </dgm:prSet>
      <dgm:spPr/>
    </dgm:pt>
    <dgm:pt modelId="{308F654B-AD12-4509-8B9B-1732602BDC19}" type="pres">
      <dgm:prSet presAssocID="{E5C4A048-1F71-4458-9455-A463E16946D8}" presName="parentText" presStyleLbl="node1" presStyleIdx="0" presStyleCnt="1">
        <dgm:presLayoutVars>
          <dgm:chMax val="0"/>
          <dgm:bulletEnabled val="1"/>
        </dgm:presLayoutVars>
      </dgm:prSet>
      <dgm:spPr/>
    </dgm:pt>
  </dgm:ptLst>
  <dgm:cxnLst>
    <dgm:cxn modelId="{7E53A008-27C9-4281-B8EB-FE2FA6D7D726}" type="presOf" srcId="{E5C4A048-1F71-4458-9455-A463E16946D8}" destId="{308F654B-AD12-4509-8B9B-1732602BDC19}" srcOrd="0" destOrd="0" presId="urn:microsoft.com/office/officeart/2005/8/layout/vList2"/>
    <dgm:cxn modelId="{57680734-778F-48DF-9288-D4DEC6C80D60}" type="presOf" srcId="{4391A558-FCEC-4027-BCFB-BB7A0383A8D8}" destId="{7314D30C-2C7C-4F60-AB52-F5C17584C618}" srcOrd="0" destOrd="0" presId="urn:microsoft.com/office/officeart/2005/8/layout/vList2"/>
    <dgm:cxn modelId="{5F6B5E44-32C4-4DA1-94A2-A77214AE0950}" srcId="{4391A558-FCEC-4027-BCFB-BB7A0383A8D8}" destId="{E5C4A048-1F71-4458-9455-A463E16946D8}" srcOrd="0" destOrd="0" parTransId="{EE0040E9-2856-4826-BB73-56DE7C0C9F9D}" sibTransId="{AFA1349A-545F-45FA-B453-3890A9B49E48}"/>
    <dgm:cxn modelId="{3DF0D6B9-01C4-474F-9F23-06FC05922E39}" type="presParOf" srcId="{7314D30C-2C7C-4F60-AB52-F5C17584C618}" destId="{308F654B-AD12-4509-8B9B-1732602BDC1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8378CC-651A-4005-BE8C-2A890857F24F}"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IN"/>
        </a:p>
      </dgm:t>
    </dgm:pt>
    <dgm:pt modelId="{CF000267-70DE-4E5B-B95E-5D5D7CAD8973}">
      <dgm:prSet/>
      <dgm:spPr/>
      <dgm:t>
        <a:bodyPr/>
        <a:lstStyle/>
        <a:p>
          <a:r>
            <a:rPr lang="en-US" b="0" i="0" dirty="0"/>
            <a:t>Building such predictive models can help us better understand the population of a country as well as the various factors affecting the economy. Governments can understand such factors and improve upon them leading to the growth of the country.</a:t>
          </a:r>
          <a:endParaRPr lang="en-IN" dirty="0"/>
        </a:p>
      </dgm:t>
    </dgm:pt>
    <dgm:pt modelId="{C5E3C068-5438-40AE-8CAB-B250B345B733}" type="parTrans" cxnId="{C966877E-6E3A-4840-8FEF-D5FB5F460F97}">
      <dgm:prSet/>
      <dgm:spPr/>
      <dgm:t>
        <a:bodyPr/>
        <a:lstStyle/>
        <a:p>
          <a:endParaRPr lang="en-IN"/>
        </a:p>
      </dgm:t>
    </dgm:pt>
    <dgm:pt modelId="{7AF797E1-D689-411D-B289-E27356DDD0D4}" type="sibTrans" cxnId="{C966877E-6E3A-4840-8FEF-D5FB5F460F97}">
      <dgm:prSet/>
      <dgm:spPr/>
      <dgm:t>
        <a:bodyPr/>
        <a:lstStyle/>
        <a:p>
          <a:endParaRPr lang="en-IN"/>
        </a:p>
      </dgm:t>
    </dgm:pt>
    <dgm:pt modelId="{A802E294-A265-4135-A207-F8DFD79373C0}" type="pres">
      <dgm:prSet presAssocID="{128378CC-651A-4005-BE8C-2A890857F24F}" presName="Name0" presStyleCnt="0">
        <dgm:presLayoutVars>
          <dgm:chPref val="3"/>
          <dgm:dir/>
          <dgm:animLvl val="lvl"/>
          <dgm:resizeHandles/>
        </dgm:presLayoutVars>
      </dgm:prSet>
      <dgm:spPr/>
    </dgm:pt>
    <dgm:pt modelId="{828B7674-E7C1-4A93-9EB9-23E63A67F122}" type="pres">
      <dgm:prSet presAssocID="{CF000267-70DE-4E5B-B95E-5D5D7CAD8973}" presName="horFlow" presStyleCnt="0"/>
      <dgm:spPr/>
    </dgm:pt>
    <dgm:pt modelId="{5F266032-88B3-4ECA-A307-F36820856F02}" type="pres">
      <dgm:prSet presAssocID="{CF000267-70DE-4E5B-B95E-5D5D7CAD8973}" presName="bigChev" presStyleLbl="node1" presStyleIdx="0" presStyleCnt="1"/>
      <dgm:spPr/>
    </dgm:pt>
  </dgm:ptLst>
  <dgm:cxnLst>
    <dgm:cxn modelId="{4584AF4E-DF63-498A-91E4-6820D42EADD4}" type="presOf" srcId="{CF000267-70DE-4E5B-B95E-5D5D7CAD8973}" destId="{5F266032-88B3-4ECA-A307-F36820856F02}" srcOrd="0" destOrd="0" presId="urn:microsoft.com/office/officeart/2005/8/layout/lProcess3"/>
    <dgm:cxn modelId="{AA780D74-C8EE-432E-95AF-ADA3E0CA5281}" type="presOf" srcId="{128378CC-651A-4005-BE8C-2A890857F24F}" destId="{A802E294-A265-4135-A207-F8DFD79373C0}" srcOrd="0" destOrd="0" presId="urn:microsoft.com/office/officeart/2005/8/layout/lProcess3"/>
    <dgm:cxn modelId="{C966877E-6E3A-4840-8FEF-D5FB5F460F97}" srcId="{128378CC-651A-4005-BE8C-2A890857F24F}" destId="{CF000267-70DE-4E5B-B95E-5D5D7CAD8973}" srcOrd="0" destOrd="0" parTransId="{C5E3C068-5438-40AE-8CAB-B250B345B733}" sibTransId="{7AF797E1-D689-411D-B289-E27356DDD0D4}"/>
    <dgm:cxn modelId="{5541E0D6-9AC2-4E12-86A8-A587D15F0995}" type="presParOf" srcId="{A802E294-A265-4135-A207-F8DFD79373C0}" destId="{828B7674-E7C1-4A93-9EB9-23E63A67F122}" srcOrd="0" destOrd="0" presId="urn:microsoft.com/office/officeart/2005/8/layout/lProcess3"/>
    <dgm:cxn modelId="{F83C1CA8-8ABF-4246-9966-0BB08B6D6578}" type="presParOf" srcId="{828B7674-E7C1-4A93-9EB9-23E63A67F122}" destId="{5F266032-88B3-4ECA-A307-F36820856F02}"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71534ACC-81E2-4B77-99A3-0241090383C6}"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7691BD69-0779-40E9-94F2-070B45D86440}">
      <dgm:prSet custT="1"/>
      <dgm:spPr/>
      <dgm:t>
        <a:bodyPr/>
        <a:lstStyle/>
        <a:p>
          <a:r>
            <a:rPr lang="en-US" sz="2800" b="1" i="0" baseline="0" dirty="0"/>
            <a:t>Step 4: Hyperparameter Tuning using Grid Search CV For Logistic Regression</a:t>
          </a:r>
          <a:endParaRPr lang="en-IN" sz="2800" dirty="0"/>
        </a:p>
      </dgm:t>
    </dgm:pt>
    <dgm:pt modelId="{E075051D-2078-474E-ACCA-E9612CF3FFC9}" type="parTrans" cxnId="{F7FF5B60-C2EA-4560-9C5F-840DB5E91929}">
      <dgm:prSet/>
      <dgm:spPr/>
      <dgm:t>
        <a:bodyPr/>
        <a:lstStyle/>
        <a:p>
          <a:endParaRPr lang="en-IN"/>
        </a:p>
      </dgm:t>
    </dgm:pt>
    <dgm:pt modelId="{27D61AB0-951A-4C91-A79C-7EDBC7D3CF9B}" type="sibTrans" cxnId="{F7FF5B60-C2EA-4560-9C5F-840DB5E91929}">
      <dgm:prSet/>
      <dgm:spPr/>
      <dgm:t>
        <a:bodyPr/>
        <a:lstStyle/>
        <a:p>
          <a:endParaRPr lang="en-IN"/>
        </a:p>
      </dgm:t>
    </dgm:pt>
    <dgm:pt modelId="{5D64B171-41A3-431F-A3E1-FF0E4203C7AD}" type="pres">
      <dgm:prSet presAssocID="{71534ACC-81E2-4B77-99A3-0241090383C6}" presName="linear" presStyleCnt="0">
        <dgm:presLayoutVars>
          <dgm:animLvl val="lvl"/>
          <dgm:resizeHandles val="exact"/>
        </dgm:presLayoutVars>
      </dgm:prSet>
      <dgm:spPr/>
    </dgm:pt>
    <dgm:pt modelId="{991F0838-ADBC-44D9-9A41-E0241D884979}" type="pres">
      <dgm:prSet presAssocID="{7691BD69-0779-40E9-94F2-070B45D86440}" presName="parentText" presStyleLbl="node1" presStyleIdx="0" presStyleCnt="1" custLinFactNeighborX="3668" custLinFactNeighborY="-10657">
        <dgm:presLayoutVars>
          <dgm:chMax val="0"/>
          <dgm:bulletEnabled val="1"/>
        </dgm:presLayoutVars>
      </dgm:prSet>
      <dgm:spPr/>
    </dgm:pt>
  </dgm:ptLst>
  <dgm:cxnLst>
    <dgm:cxn modelId="{58FAFC21-D5B2-4EBA-90D9-C01F444CD7DC}" type="presOf" srcId="{71534ACC-81E2-4B77-99A3-0241090383C6}" destId="{5D64B171-41A3-431F-A3E1-FF0E4203C7AD}" srcOrd="0" destOrd="0" presId="urn:microsoft.com/office/officeart/2005/8/layout/vList2"/>
    <dgm:cxn modelId="{F7FF5B60-C2EA-4560-9C5F-840DB5E91929}" srcId="{71534ACC-81E2-4B77-99A3-0241090383C6}" destId="{7691BD69-0779-40E9-94F2-070B45D86440}" srcOrd="0" destOrd="0" parTransId="{E075051D-2078-474E-ACCA-E9612CF3FFC9}" sibTransId="{27D61AB0-951A-4C91-A79C-7EDBC7D3CF9B}"/>
    <dgm:cxn modelId="{00C3B6E5-0265-4428-8BB0-8B5105354114}" type="presOf" srcId="{7691BD69-0779-40E9-94F2-070B45D86440}" destId="{991F0838-ADBC-44D9-9A41-E0241D884979}" srcOrd="0" destOrd="0" presId="urn:microsoft.com/office/officeart/2005/8/layout/vList2"/>
    <dgm:cxn modelId="{D045EB03-CE9F-4747-A7CC-CCEE77011DC6}" type="presParOf" srcId="{5D64B171-41A3-431F-A3E1-FF0E4203C7AD}" destId="{991F0838-ADBC-44D9-9A41-E0241D88497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974512B-AC8E-4DA3-8A2A-DE39E25D93F2}"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36BCD969-D827-4E26-AC54-648BA15C694B}">
      <dgm:prSet/>
      <dgm:spPr/>
      <dgm:t>
        <a:bodyPr/>
        <a:lstStyle/>
        <a:p>
          <a:pPr algn="ctr"/>
          <a:r>
            <a:rPr lang="en-US" b="1" dirty="0"/>
            <a:t>4.2: </a:t>
          </a:r>
          <a:r>
            <a:rPr lang="en-US" b="1" dirty="0" err="1"/>
            <a:t>GridSearchCV</a:t>
          </a:r>
          <a:r>
            <a:rPr lang="en-US" b="1" dirty="0"/>
            <a:t> For Decision Tree</a:t>
          </a:r>
          <a:endParaRPr lang="en-IN" b="1" dirty="0"/>
        </a:p>
      </dgm:t>
    </dgm:pt>
    <dgm:pt modelId="{15462303-CC89-4C5D-8C25-701836760CCA}" type="parTrans" cxnId="{4B3FB43D-55D3-4792-BC01-2CA23767DAE5}">
      <dgm:prSet/>
      <dgm:spPr/>
      <dgm:t>
        <a:bodyPr/>
        <a:lstStyle/>
        <a:p>
          <a:endParaRPr lang="en-IN"/>
        </a:p>
      </dgm:t>
    </dgm:pt>
    <dgm:pt modelId="{8ADE8796-724D-4307-9BE8-8E0BFFED7082}" type="sibTrans" cxnId="{4B3FB43D-55D3-4792-BC01-2CA23767DAE5}">
      <dgm:prSet/>
      <dgm:spPr/>
      <dgm:t>
        <a:bodyPr/>
        <a:lstStyle/>
        <a:p>
          <a:endParaRPr lang="en-IN"/>
        </a:p>
      </dgm:t>
    </dgm:pt>
    <dgm:pt modelId="{E86E71DE-21BE-47DE-8F82-8604809ACE4E}" type="pres">
      <dgm:prSet presAssocID="{8974512B-AC8E-4DA3-8A2A-DE39E25D93F2}" presName="linear" presStyleCnt="0">
        <dgm:presLayoutVars>
          <dgm:animLvl val="lvl"/>
          <dgm:resizeHandles val="exact"/>
        </dgm:presLayoutVars>
      </dgm:prSet>
      <dgm:spPr/>
    </dgm:pt>
    <dgm:pt modelId="{912E6D97-D29F-42ED-97CB-98BBA58E55BE}" type="pres">
      <dgm:prSet presAssocID="{36BCD969-D827-4E26-AC54-648BA15C694B}" presName="parentText" presStyleLbl="node1" presStyleIdx="0" presStyleCnt="1" custLinFactNeighborX="17811" custLinFactNeighborY="-11465">
        <dgm:presLayoutVars>
          <dgm:chMax val="0"/>
          <dgm:bulletEnabled val="1"/>
        </dgm:presLayoutVars>
      </dgm:prSet>
      <dgm:spPr/>
    </dgm:pt>
  </dgm:ptLst>
  <dgm:cxnLst>
    <dgm:cxn modelId="{4B3FB43D-55D3-4792-BC01-2CA23767DAE5}" srcId="{8974512B-AC8E-4DA3-8A2A-DE39E25D93F2}" destId="{36BCD969-D827-4E26-AC54-648BA15C694B}" srcOrd="0" destOrd="0" parTransId="{15462303-CC89-4C5D-8C25-701836760CCA}" sibTransId="{8ADE8796-724D-4307-9BE8-8E0BFFED7082}"/>
    <dgm:cxn modelId="{10F89451-B901-42EA-83BE-CA6AEFE0BCB2}" type="presOf" srcId="{8974512B-AC8E-4DA3-8A2A-DE39E25D93F2}" destId="{E86E71DE-21BE-47DE-8F82-8604809ACE4E}" srcOrd="0" destOrd="0" presId="urn:microsoft.com/office/officeart/2005/8/layout/vList2"/>
    <dgm:cxn modelId="{BEAC745A-3F1B-4814-8639-4ED93F06C06F}" type="presOf" srcId="{36BCD969-D827-4E26-AC54-648BA15C694B}" destId="{912E6D97-D29F-42ED-97CB-98BBA58E55BE}" srcOrd="0" destOrd="0" presId="urn:microsoft.com/office/officeart/2005/8/layout/vList2"/>
    <dgm:cxn modelId="{476B160A-6476-4CCA-9C83-69047F9B58D9}" type="presParOf" srcId="{E86E71DE-21BE-47DE-8F82-8604809ACE4E}" destId="{912E6D97-D29F-42ED-97CB-98BBA58E55B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A66018B3-F369-408C-9434-21D325529613}"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IN"/>
        </a:p>
      </dgm:t>
    </dgm:pt>
    <dgm:pt modelId="{BA2978F2-8F37-417B-9DAB-17C6666E46A3}">
      <dgm:prSet/>
      <dgm:spPr/>
      <dgm:t>
        <a:bodyPr/>
        <a:lstStyle/>
        <a:p>
          <a:r>
            <a:rPr lang="en-US" dirty="0"/>
            <a:t>Conclusion:</a:t>
          </a:r>
          <a:endParaRPr lang="en-IN" dirty="0"/>
        </a:p>
      </dgm:t>
    </dgm:pt>
    <dgm:pt modelId="{F18E3537-FA66-4C09-A02B-5BECAA981E32}" type="parTrans" cxnId="{CFB6BF3B-38AE-48A8-BFE5-846B37EA8452}">
      <dgm:prSet/>
      <dgm:spPr/>
      <dgm:t>
        <a:bodyPr/>
        <a:lstStyle/>
        <a:p>
          <a:endParaRPr lang="en-IN"/>
        </a:p>
      </dgm:t>
    </dgm:pt>
    <dgm:pt modelId="{2B2D784F-12C9-45FA-9FA7-169C3107DF26}" type="sibTrans" cxnId="{CFB6BF3B-38AE-48A8-BFE5-846B37EA8452}">
      <dgm:prSet/>
      <dgm:spPr/>
      <dgm:t>
        <a:bodyPr/>
        <a:lstStyle/>
        <a:p>
          <a:endParaRPr lang="en-IN"/>
        </a:p>
      </dgm:t>
    </dgm:pt>
    <dgm:pt modelId="{780BBA20-49F6-4DB3-9CCC-8AFD04A3E102}">
      <dgm:prSet custT="1"/>
      <dgm:spPr/>
      <dgm:t>
        <a:bodyPr/>
        <a:lstStyle/>
        <a:p>
          <a:r>
            <a:rPr lang="en-US" sz="1400" dirty="0"/>
            <a:t>In this project, we build various models like logistic regression, </a:t>
          </a:r>
          <a:r>
            <a:rPr lang="en-US" sz="1400" dirty="0" err="1"/>
            <a:t>knn</a:t>
          </a:r>
          <a:r>
            <a:rPr lang="en-US" sz="1400" dirty="0"/>
            <a:t> classifier, decision tree classifier, random forest classifier, XG Boost and Hyper Tuning Parameter Using </a:t>
          </a:r>
          <a:r>
            <a:rPr lang="en-US" sz="1400" dirty="0" err="1"/>
            <a:t>GridSerachCV</a:t>
          </a:r>
          <a:r>
            <a:rPr lang="en-US" sz="1400" dirty="0"/>
            <a:t> for Logistic Regression, Decision tree classifier &amp; KNN</a:t>
          </a:r>
          <a:endParaRPr lang="en-IN" sz="1400" dirty="0"/>
        </a:p>
      </dgm:t>
    </dgm:pt>
    <dgm:pt modelId="{6D868F97-ECBC-48DE-B422-467235CCA4C9}" type="parTrans" cxnId="{446EC403-038C-4A1D-92DF-7210D4A4357E}">
      <dgm:prSet/>
      <dgm:spPr/>
      <dgm:t>
        <a:bodyPr/>
        <a:lstStyle/>
        <a:p>
          <a:endParaRPr lang="en-IN"/>
        </a:p>
      </dgm:t>
    </dgm:pt>
    <dgm:pt modelId="{F1C2AE33-70A7-4E32-AD82-114385F0A197}" type="sibTrans" cxnId="{446EC403-038C-4A1D-92DF-7210D4A4357E}">
      <dgm:prSet/>
      <dgm:spPr/>
      <dgm:t>
        <a:bodyPr/>
        <a:lstStyle/>
        <a:p>
          <a:endParaRPr lang="en-IN"/>
        </a:p>
      </dgm:t>
    </dgm:pt>
    <dgm:pt modelId="{0D00010D-2E98-4828-B6AD-6586697D04C2}">
      <dgm:prSet custT="1"/>
      <dgm:spPr/>
      <dgm:t>
        <a:bodyPr/>
        <a:lstStyle/>
        <a:p>
          <a:r>
            <a:rPr lang="en-US" sz="1400" dirty="0"/>
            <a:t>A Random Forest Classifier gives the highest accuracy score of 92.00 percent among all the ML Models. </a:t>
          </a:r>
          <a:endParaRPr lang="en-IN" sz="1400" dirty="0"/>
        </a:p>
      </dgm:t>
    </dgm:pt>
    <dgm:pt modelId="{75B44DE4-0255-4B61-97C5-221CB352EADF}" type="parTrans" cxnId="{81215BEA-C3DA-4A55-8C45-25ECC4A9F9EE}">
      <dgm:prSet/>
      <dgm:spPr/>
      <dgm:t>
        <a:bodyPr/>
        <a:lstStyle/>
        <a:p>
          <a:endParaRPr lang="en-IN"/>
        </a:p>
      </dgm:t>
    </dgm:pt>
    <dgm:pt modelId="{2E82B91B-4E70-4550-B638-D67C3E0C7CA1}" type="sibTrans" cxnId="{81215BEA-C3DA-4A55-8C45-25ECC4A9F9EE}">
      <dgm:prSet/>
      <dgm:spPr/>
      <dgm:t>
        <a:bodyPr/>
        <a:lstStyle/>
        <a:p>
          <a:endParaRPr lang="en-IN"/>
        </a:p>
      </dgm:t>
    </dgm:pt>
    <dgm:pt modelId="{F7B0F923-2F5A-4C88-8A8F-F6947C0DDC7D}">
      <dgm:prSet custT="1"/>
      <dgm:spPr/>
      <dgm:t>
        <a:bodyPr/>
        <a:lstStyle/>
        <a:p>
          <a:r>
            <a:rPr lang="en-US" sz="1400" dirty="0"/>
            <a:t>Thus, for the Adult Census Income Prediction Dataset, the best accuracy can be achieved using Random Forest Model.</a:t>
          </a:r>
          <a:endParaRPr lang="en-IN" sz="1400" dirty="0"/>
        </a:p>
      </dgm:t>
    </dgm:pt>
    <dgm:pt modelId="{2B9C20BC-7ACE-4F5E-86F1-A0071EF78BDD}" type="parTrans" cxnId="{BDE67906-B8F8-4ED0-B7B5-2DC9DAA984E3}">
      <dgm:prSet/>
      <dgm:spPr/>
      <dgm:t>
        <a:bodyPr/>
        <a:lstStyle/>
        <a:p>
          <a:endParaRPr lang="en-IN"/>
        </a:p>
      </dgm:t>
    </dgm:pt>
    <dgm:pt modelId="{B6F4C57D-D3AB-4518-ACD6-515C91867888}" type="sibTrans" cxnId="{BDE67906-B8F8-4ED0-B7B5-2DC9DAA984E3}">
      <dgm:prSet/>
      <dgm:spPr/>
      <dgm:t>
        <a:bodyPr/>
        <a:lstStyle/>
        <a:p>
          <a:endParaRPr lang="en-IN"/>
        </a:p>
      </dgm:t>
    </dgm:pt>
    <dgm:pt modelId="{5B9FE7FC-B73F-40D6-8394-5A0BBFB70E7A}" type="pres">
      <dgm:prSet presAssocID="{A66018B3-F369-408C-9434-21D325529613}" presName="diagram" presStyleCnt="0">
        <dgm:presLayoutVars>
          <dgm:chPref val="1"/>
          <dgm:dir/>
          <dgm:animOne val="branch"/>
          <dgm:animLvl val="lvl"/>
          <dgm:resizeHandles/>
        </dgm:presLayoutVars>
      </dgm:prSet>
      <dgm:spPr/>
    </dgm:pt>
    <dgm:pt modelId="{28B2D60B-6ADE-4E4A-9246-550E8E172501}" type="pres">
      <dgm:prSet presAssocID="{BA2978F2-8F37-417B-9DAB-17C6666E46A3}" presName="root" presStyleCnt="0"/>
      <dgm:spPr/>
    </dgm:pt>
    <dgm:pt modelId="{2126AD3A-24BE-404E-A857-57BE8D3889E7}" type="pres">
      <dgm:prSet presAssocID="{BA2978F2-8F37-417B-9DAB-17C6666E46A3}" presName="rootComposite" presStyleCnt="0"/>
      <dgm:spPr/>
    </dgm:pt>
    <dgm:pt modelId="{E3A71353-BAD0-4239-B9F5-9CD5BCA3888A}" type="pres">
      <dgm:prSet presAssocID="{BA2978F2-8F37-417B-9DAB-17C6666E46A3}" presName="rootText" presStyleLbl="node1" presStyleIdx="0" presStyleCnt="4" custScaleX="163542" custScaleY="232190" custLinFactNeighborX="-215" custLinFactNeighborY="30231"/>
      <dgm:spPr/>
    </dgm:pt>
    <dgm:pt modelId="{01268D62-B88F-48FB-966C-8DAF8FCE0F1E}" type="pres">
      <dgm:prSet presAssocID="{BA2978F2-8F37-417B-9DAB-17C6666E46A3}" presName="rootConnector" presStyleLbl="node1" presStyleIdx="0" presStyleCnt="4"/>
      <dgm:spPr/>
    </dgm:pt>
    <dgm:pt modelId="{116FA573-58A5-4767-B2A2-7D22D0B3C832}" type="pres">
      <dgm:prSet presAssocID="{BA2978F2-8F37-417B-9DAB-17C6666E46A3}" presName="childShape" presStyleCnt="0"/>
      <dgm:spPr/>
    </dgm:pt>
    <dgm:pt modelId="{8F57B1AC-1D5A-4E79-8062-94DC7B31E1E5}" type="pres">
      <dgm:prSet presAssocID="{780BBA20-49F6-4DB3-9CCC-8AFD04A3E102}" presName="root" presStyleCnt="0"/>
      <dgm:spPr/>
    </dgm:pt>
    <dgm:pt modelId="{8869A745-875C-44CC-951C-F2E4B2D5611B}" type="pres">
      <dgm:prSet presAssocID="{780BBA20-49F6-4DB3-9CCC-8AFD04A3E102}" presName="rootComposite" presStyleCnt="0"/>
      <dgm:spPr/>
    </dgm:pt>
    <dgm:pt modelId="{F69C5886-9EE7-4610-8597-8D9A337CEB95}" type="pres">
      <dgm:prSet presAssocID="{780BBA20-49F6-4DB3-9CCC-8AFD04A3E102}" presName="rootText" presStyleLbl="node1" presStyleIdx="1" presStyleCnt="4" custScaleX="300379" custScaleY="397378" custLinFactNeighborX="-6793" custLinFactNeighborY="-21744"/>
      <dgm:spPr/>
    </dgm:pt>
    <dgm:pt modelId="{A6CB8D01-ABFB-41E9-9872-7A14B226B458}" type="pres">
      <dgm:prSet presAssocID="{780BBA20-49F6-4DB3-9CCC-8AFD04A3E102}" presName="rootConnector" presStyleLbl="node1" presStyleIdx="1" presStyleCnt="4"/>
      <dgm:spPr/>
    </dgm:pt>
    <dgm:pt modelId="{50A84C9B-97E3-45E3-80D6-452C68CD9D3B}" type="pres">
      <dgm:prSet presAssocID="{780BBA20-49F6-4DB3-9CCC-8AFD04A3E102}" presName="childShape" presStyleCnt="0"/>
      <dgm:spPr/>
    </dgm:pt>
    <dgm:pt modelId="{6263BB83-CAE7-4BE8-B5BE-DBFB37BA6008}" type="pres">
      <dgm:prSet presAssocID="{0D00010D-2E98-4828-B6AD-6586697D04C2}" presName="root" presStyleCnt="0"/>
      <dgm:spPr/>
    </dgm:pt>
    <dgm:pt modelId="{4ED1E3A6-08A2-43EC-B142-4ADB89F563DD}" type="pres">
      <dgm:prSet presAssocID="{0D00010D-2E98-4828-B6AD-6586697D04C2}" presName="rootComposite" presStyleCnt="0"/>
      <dgm:spPr/>
    </dgm:pt>
    <dgm:pt modelId="{9B7DAA2E-94E1-4760-8DF0-C7F1658A83BA}" type="pres">
      <dgm:prSet presAssocID="{0D00010D-2E98-4828-B6AD-6586697D04C2}" presName="rootText" presStyleLbl="node1" presStyleIdx="2" presStyleCnt="4" custScaleX="208091" custScaleY="397833" custLinFactNeighborX="-8560" custLinFactNeighborY="-54621"/>
      <dgm:spPr/>
    </dgm:pt>
    <dgm:pt modelId="{62BFB26A-C04C-4948-A1A6-2FB911F99899}" type="pres">
      <dgm:prSet presAssocID="{0D00010D-2E98-4828-B6AD-6586697D04C2}" presName="rootConnector" presStyleLbl="node1" presStyleIdx="2" presStyleCnt="4"/>
      <dgm:spPr/>
    </dgm:pt>
    <dgm:pt modelId="{24CF653A-7915-4C72-B7C1-FEDCAF02ACB8}" type="pres">
      <dgm:prSet presAssocID="{0D00010D-2E98-4828-B6AD-6586697D04C2}" presName="childShape" presStyleCnt="0"/>
      <dgm:spPr/>
    </dgm:pt>
    <dgm:pt modelId="{328A358A-FF4F-48EA-9B0F-25608DCAB92A}" type="pres">
      <dgm:prSet presAssocID="{F7B0F923-2F5A-4C88-8A8F-F6947C0DDC7D}" presName="root" presStyleCnt="0"/>
      <dgm:spPr/>
    </dgm:pt>
    <dgm:pt modelId="{C550AF48-AF68-47B9-9E74-327A86D3BE18}" type="pres">
      <dgm:prSet presAssocID="{F7B0F923-2F5A-4C88-8A8F-F6947C0DDC7D}" presName="rootComposite" presStyleCnt="0"/>
      <dgm:spPr/>
    </dgm:pt>
    <dgm:pt modelId="{ACC52A97-E6DF-44DA-9AE4-4CD8904071CA}" type="pres">
      <dgm:prSet presAssocID="{F7B0F923-2F5A-4C88-8A8F-F6947C0DDC7D}" presName="rootText" presStyleLbl="node1" presStyleIdx="3" presStyleCnt="4" custScaleX="218698" custScaleY="398288" custLinFactY="-14135" custLinFactNeighborX="-12637" custLinFactNeighborY="-100000"/>
      <dgm:spPr/>
    </dgm:pt>
    <dgm:pt modelId="{33BFA9E6-E58B-4860-87F6-AAAF98FB0A91}" type="pres">
      <dgm:prSet presAssocID="{F7B0F923-2F5A-4C88-8A8F-F6947C0DDC7D}" presName="rootConnector" presStyleLbl="node1" presStyleIdx="3" presStyleCnt="4"/>
      <dgm:spPr/>
    </dgm:pt>
    <dgm:pt modelId="{2734435B-C8E7-4018-85B3-062527AC8763}" type="pres">
      <dgm:prSet presAssocID="{F7B0F923-2F5A-4C88-8A8F-F6947C0DDC7D}" presName="childShape" presStyleCnt="0"/>
      <dgm:spPr/>
    </dgm:pt>
  </dgm:ptLst>
  <dgm:cxnLst>
    <dgm:cxn modelId="{446EC403-038C-4A1D-92DF-7210D4A4357E}" srcId="{A66018B3-F369-408C-9434-21D325529613}" destId="{780BBA20-49F6-4DB3-9CCC-8AFD04A3E102}" srcOrd="1" destOrd="0" parTransId="{6D868F97-ECBC-48DE-B422-467235CCA4C9}" sibTransId="{F1C2AE33-70A7-4E32-AD82-114385F0A197}"/>
    <dgm:cxn modelId="{BDE67906-B8F8-4ED0-B7B5-2DC9DAA984E3}" srcId="{A66018B3-F369-408C-9434-21D325529613}" destId="{F7B0F923-2F5A-4C88-8A8F-F6947C0DDC7D}" srcOrd="3" destOrd="0" parTransId="{2B9C20BC-7ACE-4F5E-86F1-A0071EF78BDD}" sibTransId="{B6F4C57D-D3AB-4518-ACD6-515C91867888}"/>
    <dgm:cxn modelId="{91E42830-CEDC-4219-8BF1-2F4E35803808}" type="presOf" srcId="{BA2978F2-8F37-417B-9DAB-17C6666E46A3}" destId="{01268D62-B88F-48FB-966C-8DAF8FCE0F1E}" srcOrd="1" destOrd="0" presId="urn:microsoft.com/office/officeart/2005/8/layout/hierarchy3"/>
    <dgm:cxn modelId="{CFB6BF3B-38AE-48A8-BFE5-846B37EA8452}" srcId="{A66018B3-F369-408C-9434-21D325529613}" destId="{BA2978F2-8F37-417B-9DAB-17C6666E46A3}" srcOrd="0" destOrd="0" parTransId="{F18E3537-FA66-4C09-A02B-5BECAA981E32}" sibTransId="{2B2D784F-12C9-45FA-9FA7-169C3107DF26}"/>
    <dgm:cxn modelId="{1E32D051-6B11-4808-9294-E1DE892FB3E6}" type="presOf" srcId="{A66018B3-F369-408C-9434-21D325529613}" destId="{5B9FE7FC-B73F-40D6-8394-5A0BBFB70E7A}" srcOrd="0" destOrd="0" presId="urn:microsoft.com/office/officeart/2005/8/layout/hierarchy3"/>
    <dgm:cxn modelId="{3B0D4553-CD4F-4F25-B554-7BBD95169B36}" type="presOf" srcId="{BA2978F2-8F37-417B-9DAB-17C6666E46A3}" destId="{E3A71353-BAD0-4239-B9F5-9CD5BCA3888A}" srcOrd="0" destOrd="0" presId="urn:microsoft.com/office/officeart/2005/8/layout/hierarchy3"/>
    <dgm:cxn modelId="{4FD8BE91-AC87-43D0-9846-AF7BAB16A578}" type="presOf" srcId="{F7B0F923-2F5A-4C88-8A8F-F6947C0DDC7D}" destId="{33BFA9E6-E58B-4860-87F6-AAAF98FB0A91}" srcOrd="1" destOrd="0" presId="urn:microsoft.com/office/officeart/2005/8/layout/hierarchy3"/>
    <dgm:cxn modelId="{EB8448B9-FE23-4778-930B-E522A58BF68F}" type="presOf" srcId="{0D00010D-2E98-4828-B6AD-6586697D04C2}" destId="{62BFB26A-C04C-4948-A1A6-2FB911F99899}" srcOrd="1" destOrd="0" presId="urn:microsoft.com/office/officeart/2005/8/layout/hierarchy3"/>
    <dgm:cxn modelId="{80218ECD-AC89-4853-A92E-5561C06572EA}" type="presOf" srcId="{0D00010D-2E98-4828-B6AD-6586697D04C2}" destId="{9B7DAA2E-94E1-4760-8DF0-C7F1658A83BA}" srcOrd="0" destOrd="0" presId="urn:microsoft.com/office/officeart/2005/8/layout/hierarchy3"/>
    <dgm:cxn modelId="{C46337D3-72D0-4D27-B318-91AAF4B243BB}" type="presOf" srcId="{780BBA20-49F6-4DB3-9CCC-8AFD04A3E102}" destId="{F69C5886-9EE7-4610-8597-8D9A337CEB95}" srcOrd="0" destOrd="0" presId="urn:microsoft.com/office/officeart/2005/8/layout/hierarchy3"/>
    <dgm:cxn modelId="{F31DC0E1-CF9E-436E-A143-D5DD2EF41120}" type="presOf" srcId="{780BBA20-49F6-4DB3-9CCC-8AFD04A3E102}" destId="{A6CB8D01-ABFB-41E9-9872-7A14B226B458}" srcOrd="1" destOrd="0" presId="urn:microsoft.com/office/officeart/2005/8/layout/hierarchy3"/>
    <dgm:cxn modelId="{81215BEA-C3DA-4A55-8C45-25ECC4A9F9EE}" srcId="{A66018B3-F369-408C-9434-21D325529613}" destId="{0D00010D-2E98-4828-B6AD-6586697D04C2}" srcOrd="2" destOrd="0" parTransId="{75B44DE4-0255-4B61-97C5-221CB352EADF}" sibTransId="{2E82B91B-4E70-4550-B638-D67C3E0C7CA1}"/>
    <dgm:cxn modelId="{695352EF-010D-4503-9F08-489663E62D5A}" type="presOf" srcId="{F7B0F923-2F5A-4C88-8A8F-F6947C0DDC7D}" destId="{ACC52A97-E6DF-44DA-9AE4-4CD8904071CA}" srcOrd="0" destOrd="0" presId="urn:microsoft.com/office/officeart/2005/8/layout/hierarchy3"/>
    <dgm:cxn modelId="{51FD0641-4E53-44E3-99F7-A28856A295A3}" type="presParOf" srcId="{5B9FE7FC-B73F-40D6-8394-5A0BBFB70E7A}" destId="{28B2D60B-6ADE-4E4A-9246-550E8E172501}" srcOrd="0" destOrd="0" presId="urn:microsoft.com/office/officeart/2005/8/layout/hierarchy3"/>
    <dgm:cxn modelId="{2C391C8E-94ED-469A-94C2-AD42C332A861}" type="presParOf" srcId="{28B2D60B-6ADE-4E4A-9246-550E8E172501}" destId="{2126AD3A-24BE-404E-A857-57BE8D3889E7}" srcOrd="0" destOrd="0" presId="urn:microsoft.com/office/officeart/2005/8/layout/hierarchy3"/>
    <dgm:cxn modelId="{7C320056-2771-4563-B08B-BCDE8492718A}" type="presParOf" srcId="{2126AD3A-24BE-404E-A857-57BE8D3889E7}" destId="{E3A71353-BAD0-4239-B9F5-9CD5BCA3888A}" srcOrd="0" destOrd="0" presId="urn:microsoft.com/office/officeart/2005/8/layout/hierarchy3"/>
    <dgm:cxn modelId="{C566388A-0AAD-416F-A902-5CAAA00333DF}" type="presParOf" srcId="{2126AD3A-24BE-404E-A857-57BE8D3889E7}" destId="{01268D62-B88F-48FB-966C-8DAF8FCE0F1E}" srcOrd="1" destOrd="0" presId="urn:microsoft.com/office/officeart/2005/8/layout/hierarchy3"/>
    <dgm:cxn modelId="{8C8096FD-0D3B-4183-9628-31F4D9C572BA}" type="presParOf" srcId="{28B2D60B-6ADE-4E4A-9246-550E8E172501}" destId="{116FA573-58A5-4767-B2A2-7D22D0B3C832}" srcOrd="1" destOrd="0" presId="urn:microsoft.com/office/officeart/2005/8/layout/hierarchy3"/>
    <dgm:cxn modelId="{9F5C113B-A23E-4421-9048-32F18DC27400}" type="presParOf" srcId="{5B9FE7FC-B73F-40D6-8394-5A0BBFB70E7A}" destId="{8F57B1AC-1D5A-4E79-8062-94DC7B31E1E5}" srcOrd="1" destOrd="0" presId="urn:microsoft.com/office/officeart/2005/8/layout/hierarchy3"/>
    <dgm:cxn modelId="{61F3386A-7AC4-4B86-B4AC-C77D701E4CB5}" type="presParOf" srcId="{8F57B1AC-1D5A-4E79-8062-94DC7B31E1E5}" destId="{8869A745-875C-44CC-951C-F2E4B2D5611B}" srcOrd="0" destOrd="0" presId="urn:microsoft.com/office/officeart/2005/8/layout/hierarchy3"/>
    <dgm:cxn modelId="{F9E67F07-50AC-4A98-BF8B-3BA5C160ECA7}" type="presParOf" srcId="{8869A745-875C-44CC-951C-F2E4B2D5611B}" destId="{F69C5886-9EE7-4610-8597-8D9A337CEB95}" srcOrd="0" destOrd="0" presId="urn:microsoft.com/office/officeart/2005/8/layout/hierarchy3"/>
    <dgm:cxn modelId="{2FC1C22E-1767-47CB-A940-039FB778C471}" type="presParOf" srcId="{8869A745-875C-44CC-951C-F2E4B2D5611B}" destId="{A6CB8D01-ABFB-41E9-9872-7A14B226B458}" srcOrd="1" destOrd="0" presId="urn:microsoft.com/office/officeart/2005/8/layout/hierarchy3"/>
    <dgm:cxn modelId="{92D360F3-16CD-4272-BFF9-B061E2675B3E}" type="presParOf" srcId="{8F57B1AC-1D5A-4E79-8062-94DC7B31E1E5}" destId="{50A84C9B-97E3-45E3-80D6-452C68CD9D3B}" srcOrd="1" destOrd="0" presId="urn:microsoft.com/office/officeart/2005/8/layout/hierarchy3"/>
    <dgm:cxn modelId="{ED08D680-B41B-48C2-8674-8BED7613E6D8}" type="presParOf" srcId="{5B9FE7FC-B73F-40D6-8394-5A0BBFB70E7A}" destId="{6263BB83-CAE7-4BE8-B5BE-DBFB37BA6008}" srcOrd="2" destOrd="0" presId="urn:microsoft.com/office/officeart/2005/8/layout/hierarchy3"/>
    <dgm:cxn modelId="{14EAEDE1-8EF0-4B19-9115-989293D4EC2D}" type="presParOf" srcId="{6263BB83-CAE7-4BE8-B5BE-DBFB37BA6008}" destId="{4ED1E3A6-08A2-43EC-B142-4ADB89F563DD}" srcOrd="0" destOrd="0" presId="urn:microsoft.com/office/officeart/2005/8/layout/hierarchy3"/>
    <dgm:cxn modelId="{60F02698-202D-4A91-BCC1-FF36C663AB32}" type="presParOf" srcId="{4ED1E3A6-08A2-43EC-B142-4ADB89F563DD}" destId="{9B7DAA2E-94E1-4760-8DF0-C7F1658A83BA}" srcOrd="0" destOrd="0" presId="urn:microsoft.com/office/officeart/2005/8/layout/hierarchy3"/>
    <dgm:cxn modelId="{810221C5-D871-47BB-93E8-AD91A99E7845}" type="presParOf" srcId="{4ED1E3A6-08A2-43EC-B142-4ADB89F563DD}" destId="{62BFB26A-C04C-4948-A1A6-2FB911F99899}" srcOrd="1" destOrd="0" presId="urn:microsoft.com/office/officeart/2005/8/layout/hierarchy3"/>
    <dgm:cxn modelId="{349D1B8F-BA5D-49FF-9E21-52F8F5B006B1}" type="presParOf" srcId="{6263BB83-CAE7-4BE8-B5BE-DBFB37BA6008}" destId="{24CF653A-7915-4C72-B7C1-FEDCAF02ACB8}" srcOrd="1" destOrd="0" presId="urn:microsoft.com/office/officeart/2005/8/layout/hierarchy3"/>
    <dgm:cxn modelId="{C437CF29-A9A9-4CD2-B71B-66035DCE8377}" type="presParOf" srcId="{5B9FE7FC-B73F-40D6-8394-5A0BBFB70E7A}" destId="{328A358A-FF4F-48EA-9B0F-25608DCAB92A}" srcOrd="3" destOrd="0" presId="urn:microsoft.com/office/officeart/2005/8/layout/hierarchy3"/>
    <dgm:cxn modelId="{0F288201-ACC3-4F49-B14A-986986D24FB8}" type="presParOf" srcId="{328A358A-FF4F-48EA-9B0F-25608DCAB92A}" destId="{C550AF48-AF68-47B9-9E74-327A86D3BE18}" srcOrd="0" destOrd="0" presId="urn:microsoft.com/office/officeart/2005/8/layout/hierarchy3"/>
    <dgm:cxn modelId="{05EFF704-1260-404B-82D9-02FA25B1B589}" type="presParOf" srcId="{C550AF48-AF68-47B9-9E74-327A86D3BE18}" destId="{ACC52A97-E6DF-44DA-9AE4-4CD8904071CA}" srcOrd="0" destOrd="0" presId="urn:microsoft.com/office/officeart/2005/8/layout/hierarchy3"/>
    <dgm:cxn modelId="{C7F40C52-7B11-4956-8919-7C426494E997}" type="presParOf" srcId="{C550AF48-AF68-47B9-9E74-327A86D3BE18}" destId="{33BFA9E6-E58B-4860-87F6-AAAF98FB0A91}" srcOrd="1" destOrd="0" presId="urn:microsoft.com/office/officeart/2005/8/layout/hierarchy3"/>
    <dgm:cxn modelId="{AFC1EF09-6D3C-4A2F-85C5-A05CDA63E625}" type="presParOf" srcId="{328A358A-FF4F-48EA-9B0F-25608DCAB92A}" destId="{2734435B-C8E7-4018-85B3-062527AC8763}"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BEAA156A-D99A-4015-9470-0D3DE52756F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3FD153E8-0DD2-4EC9-BAD5-1E6BDA1D3E19}">
      <dgm:prSet/>
      <dgm:spPr/>
      <dgm:t>
        <a:bodyPr/>
        <a:lstStyle/>
        <a:p>
          <a:r>
            <a:rPr lang="en-IN" dirty="0"/>
            <a:t>THANK YOU!</a:t>
          </a:r>
        </a:p>
      </dgm:t>
    </dgm:pt>
    <dgm:pt modelId="{FC418527-A6C8-4A31-B2DC-7E0393EB5ED2}" type="parTrans" cxnId="{CB5B2B4D-82ED-44D8-BE93-1A60C9EFC5E0}">
      <dgm:prSet/>
      <dgm:spPr/>
      <dgm:t>
        <a:bodyPr/>
        <a:lstStyle/>
        <a:p>
          <a:endParaRPr lang="en-IN"/>
        </a:p>
      </dgm:t>
    </dgm:pt>
    <dgm:pt modelId="{F383AE53-043E-421A-8918-1779D855AC87}" type="sibTrans" cxnId="{CB5B2B4D-82ED-44D8-BE93-1A60C9EFC5E0}">
      <dgm:prSet/>
      <dgm:spPr/>
      <dgm:t>
        <a:bodyPr/>
        <a:lstStyle/>
        <a:p>
          <a:endParaRPr lang="en-IN"/>
        </a:p>
      </dgm:t>
    </dgm:pt>
    <dgm:pt modelId="{0EF225D4-44D0-4187-9464-4F14942A64D4}" type="pres">
      <dgm:prSet presAssocID="{BEAA156A-D99A-4015-9470-0D3DE52756F9}" presName="Name0" presStyleCnt="0">
        <dgm:presLayoutVars>
          <dgm:dir/>
          <dgm:animLvl val="lvl"/>
          <dgm:resizeHandles val="exact"/>
        </dgm:presLayoutVars>
      </dgm:prSet>
      <dgm:spPr/>
    </dgm:pt>
    <dgm:pt modelId="{1143B217-D6F5-48FB-BE7E-888C729E36AB}" type="pres">
      <dgm:prSet presAssocID="{3FD153E8-0DD2-4EC9-BAD5-1E6BDA1D3E19}" presName="linNode" presStyleCnt="0"/>
      <dgm:spPr/>
    </dgm:pt>
    <dgm:pt modelId="{9C53AD59-C4A8-4724-9B38-2031786A55D4}" type="pres">
      <dgm:prSet presAssocID="{3FD153E8-0DD2-4EC9-BAD5-1E6BDA1D3E19}" presName="parentText" presStyleLbl="node1" presStyleIdx="0" presStyleCnt="1" custScaleX="188047" custLinFactY="-78290" custLinFactNeighborX="-1923" custLinFactNeighborY="-100000">
        <dgm:presLayoutVars>
          <dgm:chMax val="1"/>
          <dgm:bulletEnabled val="1"/>
        </dgm:presLayoutVars>
      </dgm:prSet>
      <dgm:spPr/>
    </dgm:pt>
  </dgm:ptLst>
  <dgm:cxnLst>
    <dgm:cxn modelId="{9FFDEE07-539D-4983-99EF-F28A321CDD0C}" type="presOf" srcId="{3FD153E8-0DD2-4EC9-BAD5-1E6BDA1D3E19}" destId="{9C53AD59-C4A8-4724-9B38-2031786A55D4}" srcOrd="0" destOrd="0" presId="urn:microsoft.com/office/officeart/2005/8/layout/vList5"/>
    <dgm:cxn modelId="{CB5B2B4D-82ED-44D8-BE93-1A60C9EFC5E0}" srcId="{BEAA156A-D99A-4015-9470-0D3DE52756F9}" destId="{3FD153E8-0DD2-4EC9-BAD5-1E6BDA1D3E19}" srcOrd="0" destOrd="0" parTransId="{FC418527-A6C8-4A31-B2DC-7E0393EB5ED2}" sibTransId="{F383AE53-043E-421A-8918-1779D855AC87}"/>
    <dgm:cxn modelId="{A64BB1A8-051B-4E37-99C9-29464ED8924A}" type="presOf" srcId="{BEAA156A-D99A-4015-9470-0D3DE52756F9}" destId="{0EF225D4-44D0-4187-9464-4F14942A64D4}" srcOrd="0" destOrd="0" presId="urn:microsoft.com/office/officeart/2005/8/layout/vList5"/>
    <dgm:cxn modelId="{50048486-F15F-445A-8EF6-7A89BD6EF79C}" type="presParOf" srcId="{0EF225D4-44D0-4187-9464-4F14942A64D4}" destId="{1143B217-D6F5-48FB-BE7E-888C729E36AB}" srcOrd="0" destOrd="0" presId="urn:microsoft.com/office/officeart/2005/8/layout/vList5"/>
    <dgm:cxn modelId="{16939BF2-52D3-4FD4-9ED0-96F56382C5FF}" type="presParOf" srcId="{1143B217-D6F5-48FB-BE7E-888C729E36AB}" destId="{9C53AD59-C4A8-4724-9B38-2031786A55D4}"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8AA252-05C0-497B-A157-4C6FAE49149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0737ECFA-1BDF-4E0B-A40A-AC37BF796A7A}">
      <dgm:prSet custT="1"/>
      <dgm:spPr/>
      <dgm:t>
        <a:bodyPr/>
        <a:lstStyle/>
        <a:p>
          <a:r>
            <a:rPr lang="en-IN" sz="4000" b="0" i="0" dirty="0">
              <a:latin typeface="Georgia" panose="02040502050405020303" pitchFamily="18" charset="0"/>
            </a:rPr>
            <a:t>Features Description:</a:t>
          </a:r>
          <a:endParaRPr lang="en-IN" sz="4000" dirty="0">
            <a:latin typeface="Georgia" panose="02040502050405020303" pitchFamily="18" charset="0"/>
          </a:endParaRPr>
        </a:p>
      </dgm:t>
    </dgm:pt>
    <dgm:pt modelId="{BB3CD518-A885-4A77-BBD1-6F3E8B8DB19D}" type="parTrans" cxnId="{561B22E2-B620-4D32-B7EB-EB4CAFB87FD0}">
      <dgm:prSet/>
      <dgm:spPr/>
      <dgm:t>
        <a:bodyPr/>
        <a:lstStyle/>
        <a:p>
          <a:endParaRPr lang="en-IN"/>
        </a:p>
      </dgm:t>
    </dgm:pt>
    <dgm:pt modelId="{B2235366-05C4-43E7-8A91-05A75EB199A8}" type="sibTrans" cxnId="{561B22E2-B620-4D32-B7EB-EB4CAFB87FD0}">
      <dgm:prSet/>
      <dgm:spPr/>
      <dgm:t>
        <a:bodyPr/>
        <a:lstStyle/>
        <a:p>
          <a:endParaRPr lang="en-IN"/>
        </a:p>
      </dgm:t>
    </dgm:pt>
    <dgm:pt modelId="{EF97A399-F36A-45E2-B38E-38A5EA1E71DB}" type="pres">
      <dgm:prSet presAssocID="{F58AA252-05C0-497B-A157-4C6FAE491491}" presName="linear" presStyleCnt="0">
        <dgm:presLayoutVars>
          <dgm:animLvl val="lvl"/>
          <dgm:resizeHandles val="exact"/>
        </dgm:presLayoutVars>
      </dgm:prSet>
      <dgm:spPr/>
    </dgm:pt>
    <dgm:pt modelId="{80E0B7C8-E5D5-440E-AACA-97EB959C5831}" type="pres">
      <dgm:prSet presAssocID="{0737ECFA-1BDF-4E0B-A40A-AC37BF796A7A}" presName="parentText" presStyleLbl="node1" presStyleIdx="0" presStyleCnt="1">
        <dgm:presLayoutVars>
          <dgm:chMax val="0"/>
          <dgm:bulletEnabled val="1"/>
        </dgm:presLayoutVars>
      </dgm:prSet>
      <dgm:spPr/>
    </dgm:pt>
  </dgm:ptLst>
  <dgm:cxnLst>
    <dgm:cxn modelId="{F0B87F1E-C377-4AD2-8939-165297CB28DC}" type="presOf" srcId="{0737ECFA-1BDF-4E0B-A40A-AC37BF796A7A}" destId="{80E0B7C8-E5D5-440E-AACA-97EB959C5831}" srcOrd="0" destOrd="0" presId="urn:microsoft.com/office/officeart/2005/8/layout/vList2"/>
    <dgm:cxn modelId="{970D6D38-142D-4B65-B234-336B5EED5C56}" type="presOf" srcId="{F58AA252-05C0-497B-A157-4C6FAE491491}" destId="{EF97A399-F36A-45E2-B38E-38A5EA1E71DB}" srcOrd="0" destOrd="0" presId="urn:microsoft.com/office/officeart/2005/8/layout/vList2"/>
    <dgm:cxn modelId="{561B22E2-B620-4D32-B7EB-EB4CAFB87FD0}" srcId="{F58AA252-05C0-497B-A157-4C6FAE491491}" destId="{0737ECFA-1BDF-4E0B-A40A-AC37BF796A7A}" srcOrd="0" destOrd="0" parTransId="{BB3CD518-A885-4A77-BBD1-6F3E8B8DB19D}" sibTransId="{B2235366-05C4-43E7-8A91-05A75EB199A8}"/>
    <dgm:cxn modelId="{71DC4308-D3E2-489A-BF26-13887A58E776}" type="presParOf" srcId="{EF97A399-F36A-45E2-B38E-38A5EA1E71DB}" destId="{80E0B7C8-E5D5-440E-AACA-97EB959C583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EDC876-A62C-47FC-BF21-CEF34367627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AE9F7D62-F38D-4313-96F6-D6ECD4A80D9C}">
      <dgm:prSet/>
      <dgm:spPr/>
      <dgm:t>
        <a:bodyPr/>
        <a:lstStyle/>
        <a:p>
          <a:r>
            <a:rPr lang="en-IN" b="0" i="0"/>
            <a:t>import numpy as np</a:t>
          </a:r>
          <a:endParaRPr lang="en-IN"/>
        </a:p>
      </dgm:t>
    </dgm:pt>
    <dgm:pt modelId="{E507840B-890D-4975-9944-2B0EE8C5E8AC}" type="parTrans" cxnId="{D74FAEDE-EC6E-4B52-89EB-A721AA0D4860}">
      <dgm:prSet/>
      <dgm:spPr/>
      <dgm:t>
        <a:bodyPr/>
        <a:lstStyle/>
        <a:p>
          <a:endParaRPr lang="en-IN"/>
        </a:p>
      </dgm:t>
    </dgm:pt>
    <dgm:pt modelId="{278B3A0B-6A28-416A-82B7-C9800EB6D0C6}" type="sibTrans" cxnId="{D74FAEDE-EC6E-4B52-89EB-A721AA0D4860}">
      <dgm:prSet/>
      <dgm:spPr/>
      <dgm:t>
        <a:bodyPr/>
        <a:lstStyle/>
        <a:p>
          <a:endParaRPr lang="en-IN"/>
        </a:p>
      </dgm:t>
    </dgm:pt>
    <dgm:pt modelId="{51A0BA5B-EF10-41E9-B70F-52A21526CDDA}">
      <dgm:prSet/>
      <dgm:spPr/>
      <dgm:t>
        <a:bodyPr/>
        <a:lstStyle/>
        <a:p>
          <a:r>
            <a:rPr lang="en-IN" b="0" i="0"/>
            <a:t>import pandas as pd</a:t>
          </a:r>
          <a:endParaRPr lang="en-IN"/>
        </a:p>
      </dgm:t>
    </dgm:pt>
    <dgm:pt modelId="{1695C849-493B-47E5-9A8C-1E30057A9BBC}" type="parTrans" cxnId="{BA42A854-B586-4C14-9F8A-5A41FA001EBA}">
      <dgm:prSet/>
      <dgm:spPr/>
      <dgm:t>
        <a:bodyPr/>
        <a:lstStyle/>
        <a:p>
          <a:endParaRPr lang="en-IN"/>
        </a:p>
      </dgm:t>
    </dgm:pt>
    <dgm:pt modelId="{07DA230E-D3EE-4CC4-AA6C-FE9AAEDC3A66}" type="sibTrans" cxnId="{BA42A854-B586-4C14-9F8A-5A41FA001EBA}">
      <dgm:prSet/>
      <dgm:spPr/>
      <dgm:t>
        <a:bodyPr/>
        <a:lstStyle/>
        <a:p>
          <a:endParaRPr lang="en-IN"/>
        </a:p>
      </dgm:t>
    </dgm:pt>
    <dgm:pt modelId="{77A25B6E-AB06-49CE-8F6B-BBF0F2D7B0E8}">
      <dgm:prSet/>
      <dgm:spPr/>
      <dgm:t>
        <a:bodyPr/>
        <a:lstStyle/>
        <a:p>
          <a:r>
            <a:rPr lang="en-IN" b="0" i="0"/>
            <a:t>import matplotlib.pyplot as plt</a:t>
          </a:r>
          <a:endParaRPr lang="en-IN"/>
        </a:p>
      </dgm:t>
    </dgm:pt>
    <dgm:pt modelId="{DBFCFB65-E9FE-4836-A2F4-1E6EA87B55C1}" type="parTrans" cxnId="{C37FBC23-6F8D-4011-936E-E9CD4851C98D}">
      <dgm:prSet/>
      <dgm:spPr/>
      <dgm:t>
        <a:bodyPr/>
        <a:lstStyle/>
        <a:p>
          <a:endParaRPr lang="en-IN"/>
        </a:p>
      </dgm:t>
    </dgm:pt>
    <dgm:pt modelId="{FE60CD29-5A79-4910-B260-AFAD93B078B9}" type="sibTrans" cxnId="{C37FBC23-6F8D-4011-936E-E9CD4851C98D}">
      <dgm:prSet/>
      <dgm:spPr/>
      <dgm:t>
        <a:bodyPr/>
        <a:lstStyle/>
        <a:p>
          <a:endParaRPr lang="en-IN"/>
        </a:p>
      </dgm:t>
    </dgm:pt>
    <dgm:pt modelId="{4F2B5160-E551-488C-9E47-9AEA193CCB1E}">
      <dgm:prSet/>
      <dgm:spPr/>
      <dgm:t>
        <a:bodyPr/>
        <a:lstStyle/>
        <a:p>
          <a:r>
            <a:rPr lang="en-IN" b="0" i="0"/>
            <a:t>import seaborn as sns</a:t>
          </a:r>
          <a:endParaRPr lang="en-IN"/>
        </a:p>
      </dgm:t>
    </dgm:pt>
    <dgm:pt modelId="{07E87E73-172D-4D08-B17C-BA18B5B265AE}" type="parTrans" cxnId="{C2D5CDAA-A50B-4518-A1B3-AB90138380CF}">
      <dgm:prSet/>
      <dgm:spPr/>
      <dgm:t>
        <a:bodyPr/>
        <a:lstStyle/>
        <a:p>
          <a:endParaRPr lang="en-IN"/>
        </a:p>
      </dgm:t>
    </dgm:pt>
    <dgm:pt modelId="{EF98AB1D-1000-4DED-A0A8-4C86F4D89125}" type="sibTrans" cxnId="{C2D5CDAA-A50B-4518-A1B3-AB90138380CF}">
      <dgm:prSet/>
      <dgm:spPr/>
      <dgm:t>
        <a:bodyPr/>
        <a:lstStyle/>
        <a:p>
          <a:endParaRPr lang="en-IN"/>
        </a:p>
      </dgm:t>
    </dgm:pt>
    <dgm:pt modelId="{8570487F-EA59-4A1D-ADA6-0608009C64F2}">
      <dgm:prSet/>
      <dgm:spPr/>
      <dgm:t>
        <a:bodyPr/>
        <a:lstStyle/>
        <a:p>
          <a:r>
            <a:rPr lang="en-IN" b="0" i="0"/>
            <a:t>from sklearn.model_selection import train_test_split</a:t>
          </a:r>
          <a:endParaRPr lang="en-IN"/>
        </a:p>
      </dgm:t>
    </dgm:pt>
    <dgm:pt modelId="{7FFD23ED-471E-43D3-8513-D40A2236D5D2}" type="parTrans" cxnId="{2D5B1C58-6215-40A1-ADE5-6FEA648FB770}">
      <dgm:prSet/>
      <dgm:spPr/>
      <dgm:t>
        <a:bodyPr/>
        <a:lstStyle/>
        <a:p>
          <a:endParaRPr lang="en-IN"/>
        </a:p>
      </dgm:t>
    </dgm:pt>
    <dgm:pt modelId="{F27A5DB4-6C54-42EB-B387-CB867EDEC47D}" type="sibTrans" cxnId="{2D5B1C58-6215-40A1-ADE5-6FEA648FB770}">
      <dgm:prSet/>
      <dgm:spPr/>
      <dgm:t>
        <a:bodyPr/>
        <a:lstStyle/>
        <a:p>
          <a:endParaRPr lang="en-IN"/>
        </a:p>
      </dgm:t>
    </dgm:pt>
    <dgm:pt modelId="{FF280687-C20E-4552-A935-D55C9DD9EA35}">
      <dgm:prSet/>
      <dgm:spPr/>
      <dgm:t>
        <a:bodyPr/>
        <a:lstStyle/>
        <a:p>
          <a:r>
            <a:rPr lang="en-IN" b="0" i="0"/>
            <a:t>from sklearn.linear_model import LogisticRegression</a:t>
          </a:r>
          <a:endParaRPr lang="en-IN"/>
        </a:p>
      </dgm:t>
    </dgm:pt>
    <dgm:pt modelId="{35453C78-2EA1-4303-B529-440ACD1DA7B1}" type="parTrans" cxnId="{45024D50-45E6-43AB-BA41-CB1F34AEEEBE}">
      <dgm:prSet/>
      <dgm:spPr/>
      <dgm:t>
        <a:bodyPr/>
        <a:lstStyle/>
        <a:p>
          <a:endParaRPr lang="en-IN"/>
        </a:p>
      </dgm:t>
    </dgm:pt>
    <dgm:pt modelId="{0D0756EF-7AE6-4F48-9276-112D184B2F01}" type="sibTrans" cxnId="{45024D50-45E6-43AB-BA41-CB1F34AEEEBE}">
      <dgm:prSet/>
      <dgm:spPr/>
      <dgm:t>
        <a:bodyPr/>
        <a:lstStyle/>
        <a:p>
          <a:endParaRPr lang="en-IN"/>
        </a:p>
      </dgm:t>
    </dgm:pt>
    <dgm:pt modelId="{DFF3BE59-64E1-49BE-82ED-92D7F60386E5}">
      <dgm:prSet/>
      <dgm:spPr/>
      <dgm:t>
        <a:bodyPr/>
        <a:lstStyle/>
        <a:p>
          <a:r>
            <a:rPr lang="en-IN" b="0" i="0"/>
            <a:t>from sklearn.metrics import classification_report, accuracy_score</a:t>
          </a:r>
          <a:endParaRPr lang="en-IN"/>
        </a:p>
      </dgm:t>
    </dgm:pt>
    <dgm:pt modelId="{F54C8760-3D17-403C-AD72-5B6D30AE2CDF}" type="parTrans" cxnId="{6B57AFDC-F958-4D69-8CB7-83AF811F272B}">
      <dgm:prSet/>
      <dgm:spPr/>
      <dgm:t>
        <a:bodyPr/>
        <a:lstStyle/>
        <a:p>
          <a:endParaRPr lang="en-IN"/>
        </a:p>
      </dgm:t>
    </dgm:pt>
    <dgm:pt modelId="{EB7FD3F9-BB72-4F13-80A8-9AE79E1003FE}" type="sibTrans" cxnId="{6B57AFDC-F958-4D69-8CB7-83AF811F272B}">
      <dgm:prSet/>
      <dgm:spPr/>
      <dgm:t>
        <a:bodyPr/>
        <a:lstStyle/>
        <a:p>
          <a:endParaRPr lang="en-IN"/>
        </a:p>
      </dgm:t>
    </dgm:pt>
    <dgm:pt modelId="{7BA2C927-D1C0-48B4-A706-FCEBD575853B}">
      <dgm:prSet/>
      <dgm:spPr/>
      <dgm:t>
        <a:bodyPr/>
        <a:lstStyle/>
        <a:p>
          <a:r>
            <a:rPr lang="en-IN" b="0" i="0"/>
            <a:t>import warnings</a:t>
          </a:r>
          <a:endParaRPr lang="en-IN"/>
        </a:p>
      </dgm:t>
    </dgm:pt>
    <dgm:pt modelId="{3DEA9411-2682-4BEC-9ED4-F81E68FC1870}" type="parTrans" cxnId="{EA24FDDF-D935-4776-A126-9AE08421988C}">
      <dgm:prSet/>
      <dgm:spPr/>
      <dgm:t>
        <a:bodyPr/>
        <a:lstStyle/>
        <a:p>
          <a:endParaRPr lang="en-IN"/>
        </a:p>
      </dgm:t>
    </dgm:pt>
    <dgm:pt modelId="{65C3C518-4E37-40F5-9303-94B291F7A67E}" type="sibTrans" cxnId="{EA24FDDF-D935-4776-A126-9AE08421988C}">
      <dgm:prSet/>
      <dgm:spPr/>
      <dgm:t>
        <a:bodyPr/>
        <a:lstStyle/>
        <a:p>
          <a:endParaRPr lang="en-IN"/>
        </a:p>
      </dgm:t>
    </dgm:pt>
    <dgm:pt modelId="{70160464-446F-48AF-B149-3D1ACC4E5D3D}">
      <dgm:prSet/>
      <dgm:spPr/>
      <dgm:t>
        <a:bodyPr/>
        <a:lstStyle/>
        <a:p>
          <a:r>
            <a:rPr lang="en-IN" b="0" i="0"/>
            <a:t>warnings.filterwarnings("ignore")</a:t>
          </a:r>
          <a:endParaRPr lang="en-IN"/>
        </a:p>
      </dgm:t>
    </dgm:pt>
    <dgm:pt modelId="{3EC83E97-A161-455F-957D-74A29E249186}" type="parTrans" cxnId="{90627013-82D5-47F5-9E82-FD78C027961A}">
      <dgm:prSet/>
      <dgm:spPr/>
      <dgm:t>
        <a:bodyPr/>
        <a:lstStyle/>
        <a:p>
          <a:endParaRPr lang="en-IN"/>
        </a:p>
      </dgm:t>
    </dgm:pt>
    <dgm:pt modelId="{0AE7B277-8F2C-4FE7-B3FD-0B22D1E58179}" type="sibTrans" cxnId="{90627013-82D5-47F5-9E82-FD78C027961A}">
      <dgm:prSet/>
      <dgm:spPr/>
      <dgm:t>
        <a:bodyPr/>
        <a:lstStyle/>
        <a:p>
          <a:endParaRPr lang="en-IN"/>
        </a:p>
      </dgm:t>
    </dgm:pt>
    <dgm:pt modelId="{B9840B8C-A64E-48E8-80D6-FD91693D25D1}" type="pres">
      <dgm:prSet presAssocID="{49EDC876-A62C-47FC-BF21-CEF343676270}" presName="linear" presStyleCnt="0">
        <dgm:presLayoutVars>
          <dgm:animLvl val="lvl"/>
          <dgm:resizeHandles val="exact"/>
        </dgm:presLayoutVars>
      </dgm:prSet>
      <dgm:spPr/>
    </dgm:pt>
    <dgm:pt modelId="{91D1B127-C4D3-4B14-A909-9BA6470A35C9}" type="pres">
      <dgm:prSet presAssocID="{AE9F7D62-F38D-4313-96F6-D6ECD4A80D9C}" presName="parentText" presStyleLbl="node1" presStyleIdx="0" presStyleCnt="9">
        <dgm:presLayoutVars>
          <dgm:chMax val="0"/>
          <dgm:bulletEnabled val="1"/>
        </dgm:presLayoutVars>
      </dgm:prSet>
      <dgm:spPr/>
    </dgm:pt>
    <dgm:pt modelId="{C3B96B6C-C40F-43AD-983A-C159E59A6316}" type="pres">
      <dgm:prSet presAssocID="{278B3A0B-6A28-416A-82B7-C9800EB6D0C6}" presName="spacer" presStyleCnt="0"/>
      <dgm:spPr/>
    </dgm:pt>
    <dgm:pt modelId="{FE3DA393-93F5-41DE-A97D-6734D1730622}" type="pres">
      <dgm:prSet presAssocID="{51A0BA5B-EF10-41E9-B70F-52A21526CDDA}" presName="parentText" presStyleLbl="node1" presStyleIdx="1" presStyleCnt="9">
        <dgm:presLayoutVars>
          <dgm:chMax val="0"/>
          <dgm:bulletEnabled val="1"/>
        </dgm:presLayoutVars>
      </dgm:prSet>
      <dgm:spPr/>
    </dgm:pt>
    <dgm:pt modelId="{BF45EB1D-C875-491C-8FD1-467FFFE8BAA1}" type="pres">
      <dgm:prSet presAssocID="{07DA230E-D3EE-4CC4-AA6C-FE9AAEDC3A66}" presName="spacer" presStyleCnt="0"/>
      <dgm:spPr/>
    </dgm:pt>
    <dgm:pt modelId="{BA999389-91D8-4171-BD59-ABD35963E699}" type="pres">
      <dgm:prSet presAssocID="{77A25B6E-AB06-49CE-8F6B-BBF0F2D7B0E8}" presName="parentText" presStyleLbl="node1" presStyleIdx="2" presStyleCnt="9">
        <dgm:presLayoutVars>
          <dgm:chMax val="0"/>
          <dgm:bulletEnabled val="1"/>
        </dgm:presLayoutVars>
      </dgm:prSet>
      <dgm:spPr/>
    </dgm:pt>
    <dgm:pt modelId="{C132C481-8622-4B86-8281-81A712F1EDC4}" type="pres">
      <dgm:prSet presAssocID="{FE60CD29-5A79-4910-B260-AFAD93B078B9}" presName="spacer" presStyleCnt="0"/>
      <dgm:spPr/>
    </dgm:pt>
    <dgm:pt modelId="{C8C14216-00FE-4612-B457-64B4EC7FB71E}" type="pres">
      <dgm:prSet presAssocID="{4F2B5160-E551-488C-9E47-9AEA193CCB1E}" presName="parentText" presStyleLbl="node1" presStyleIdx="3" presStyleCnt="9">
        <dgm:presLayoutVars>
          <dgm:chMax val="0"/>
          <dgm:bulletEnabled val="1"/>
        </dgm:presLayoutVars>
      </dgm:prSet>
      <dgm:spPr/>
    </dgm:pt>
    <dgm:pt modelId="{1DE2B6EB-AB54-4820-A5AA-FB91B0127845}" type="pres">
      <dgm:prSet presAssocID="{EF98AB1D-1000-4DED-A0A8-4C86F4D89125}" presName="spacer" presStyleCnt="0"/>
      <dgm:spPr/>
    </dgm:pt>
    <dgm:pt modelId="{7DC2CDA6-3A4C-4BE3-BA75-A918B5E4D55B}" type="pres">
      <dgm:prSet presAssocID="{8570487F-EA59-4A1D-ADA6-0608009C64F2}" presName="parentText" presStyleLbl="node1" presStyleIdx="4" presStyleCnt="9">
        <dgm:presLayoutVars>
          <dgm:chMax val="0"/>
          <dgm:bulletEnabled val="1"/>
        </dgm:presLayoutVars>
      </dgm:prSet>
      <dgm:spPr/>
    </dgm:pt>
    <dgm:pt modelId="{995148E3-10B9-4B29-8C23-4F1798C1E4F9}" type="pres">
      <dgm:prSet presAssocID="{F27A5DB4-6C54-42EB-B387-CB867EDEC47D}" presName="spacer" presStyleCnt="0"/>
      <dgm:spPr/>
    </dgm:pt>
    <dgm:pt modelId="{8916BA0D-F039-461B-A6C4-55AB5036EC58}" type="pres">
      <dgm:prSet presAssocID="{FF280687-C20E-4552-A935-D55C9DD9EA35}" presName="parentText" presStyleLbl="node1" presStyleIdx="5" presStyleCnt="9">
        <dgm:presLayoutVars>
          <dgm:chMax val="0"/>
          <dgm:bulletEnabled val="1"/>
        </dgm:presLayoutVars>
      </dgm:prSet>
      <dgm:spPr/>
    </dgm:pt>
    <dgm:pt modelId="{2707C917-28CE-48FD-B58A-70B156D92805}" type="pres">
      <dgm:prSet presAssocID="{0D0756EF-7AE6-4F48-9276-112D184B2F01}" presName="spacer" presStyleCnt="0"/>
      <dgm:spPr/>
    </dgm:pt>
    <dgm:pt modelId="{96A686F6-7805-418E-83A1-C44CF85C77ED}" type="pres">
      <dgm:prSet presAssocID="{DFF3BE59-64E1-49BE-82ED-92D7F60386E5}" presName="parentText" presStyleLbl="node1" presStyleIdx="6" presStyleCnt="9">
        <dgm:presLayoutVars>
          <dgm:chMax val="0"/>
          <dgm:bulletEnabled val="1"/>
        </dgm:presLayoutVars>
      </dgm:prSet>
      <dgm:spPr/>
    </dgm:pt>
    <dgm:pt modelId="{5FE0A1E7-0713-437D-8AEC-327358AF2F1B}" type="pres">
      <dgm:prSet presAssocID="{EB7FD3F9-BB72-4F13-80A8-9AE79E1003FE}" presName="spacer" presStyleCnt="0"/>
      <dgm:spPr/>
    </dgm:pt>
    <dgm:pt modelId="{EDEAA7E4-4847-453B-AD93-1B6E65AA4F16}" type="pres">
      <dgm:prSet presAssocID="{7BA2C927-D1C0-48B4-A706-FCEBD575853B}" presName="parentText" presStyleLbl="node1" presStyleIdx="7" presStyleCnt="9">
        <dgm:presLayoutVars>
          <dgm:chMax val="0"/>
          <dgm:bulletEnabled val="1"/>
        </dgm:presLayoutVars>
      </dgm:prSet>
      <dgm:spPr/>
    </dgm:pt>
    <dgm:pt modelId="{4D520A46-FB48-407F-83C1-ECFFE0827656}" type="pres">
      <dgm:prSet presAssocID="{65C3C518-4E37-40F5-9303-94B291F7A67E}" presName="spacer" presStyleCnt="0"/>
      <dgm:spPr/>
    </dgm:pt>
    <dgm:pt modelId="{A3603DB0-9925-4E5F-8384-DA9B88644BA9}" type="pres">
      <dgm:prSet presAssocID="{70160464-446F-48AF-B149-3D1ACC4E5D3D}" presName="parentText" presStyleLbl="node1" presStyleIdx="8" presStyleCnt="9">
        <dgm:presLayoutVars>
          <dgm:chMax val="0"/>
          <dgm:bulletEnabled val="1"/>
        </dgm:presLayoutVars>
      </dgm:prSet>
      <dgm:spPr/>
    </dgm:pt>
  </dgm:ptLst>
  <dgm:cxnLst>
    <dgm:cxn modelId="{B740350A-8FA5-4CEA-9782-7D583CF2137F}" type="presOf" srcId="{49EDC876-A62C-47FC-BF21-CEF343676270}" destId="{B9840B8C-A64E-48E8-80D6-FD91693D25D1}" srcOrd="0" destOrd="0" presId="urn:microsoft.com/office/officeart/2005/8/layout/vList2"/>
    <dgm:cxn modelId="{89CDEC11-6B51-4EA1-BC9E-DFC0B900C906}" type="presOf" srcId="{77A25B6E-AB06-49CE-8F6B-BBF0F2D7B0E8}" destId="{BA999389-91D8-4171-BD59-ABD35963E699}" srcOrd="0" destOrd="0" presId="urn:microsoft.com/office/officeart/2005/8/layout/vList2"/>
    <dgm:cxn modelId="{90627013-82D5-47F5-9E82-FD78C027961A}" srcId="{49EDC876-A62C-47FC-BF21-CEF343676270}" destId="{70160464-446F-48AF-B149-3D1ACC4E5D3D}" srcOrd="8" destOrd="0" parTransId="{3EC83E97-A161-455F-957D-74A29E249186}" sibTransId="{0AE7B277-8F2C-4FE7-B3FD-0B22D1E58179}"/>
    <dgm:cxn modelId="{C37FBC23-6F8D-4011-936E-E9CD4851C98D}" srcId="{49EDC876-A62C-47FC-BF21-CEF343676270}" destId="{77A25B6E-AB06-49CE-8F6B-BBF0F2D7B0E8}" srcOrd="2" destOrd="0" parTransId="{DBFCFB65-E9FE-4836-A2F4-1E6EA87B55C1}" sibTransId="{FE60CD29-5A79-4910-B260-AFAD93B078B9}"/>
    <dgm:cxn modelId="{0D505826-5C58-4E58-B292-2419295F6F24}" type="presOf" srcId="{FF280687-C20E-4552-A935-D55C9DD9EA35}" destId="{8916BA0D-F039-461B-A6C4-55AB5036EC58}" srcOrd="0" destOrd="0" presId="urn:microsoft.com/office/officeart/2005/8/layout/vList2"/>
    <dgm:cxn modelId="{1B558534-DD6C-4832-A3A8-F9EA62B879B5}" type="presOf" srcId="{DFF3BE59-64E1-49BE-82ED-92D7F60386E5}" destId="{96A686F6-7805-418E-83A1-C44CF85C77ED}" srcOrd="0" destOrd="0" presId="urn:microsoft.com/office/officeart/2005/8/layout/vList2"/>
    <dgm:cxn modelId="{1949724F-C18F-474E-8D13-3DBD2C271D36}" type="presOf" srcId="{8570487F-EA59-4A1D-ADA6-0608009C64F2}" destId="{7DC2CDA6-3A4C-4BE3-BA75-A918B5E4D55B}" srcOrd="0" destOrd="0" presId="urn:microsoft.com/office/officeart/2005/8/layout/vList2"/>
    <dgm:cxn modelId="{45024D50-45E6-43AB-BA41-CB1F34AEEEBE}" srcId="{49EDC876-A62C-47FC-BF21-CEF343676270}" destId="{FF280687-C20E-4552-A935-D55C9DD9EA35}" srcOrd="5" destOrd="0" parTransId="{35453C78-2EA1-4303-B529-440ACD1DA7B1}" sibTransId="{0D0756EF-7AE6-4F48-9276-112D184B2F01}"/>
    <dgm:cxn modelId="{BA42A854-B586-4C14-9F8A-5A41FA001EBA}" srcId="{49EDC876-A62C-47FC-BF21-CEF343676270}" destId="{51A0BA5B-EF10-41E9-B70F-52A21526CDDA}" srcOrd="1" destOrd="0" parTransId="{1695C849-493B-47E5-9A8C-1E30057A9BBC}" sibTransId="{07DA230E-D3EE-4CC4-AA6C-FE9AAEDC3A66}"/>
    <dgm:cxn modelId="{A1093F56-3861-4EDE-9030-8A77109890FF}" type="presOf" srcId="{AE9F7D62-F38D-4313-96F6-D6ECD4A80D9C}" destId="{91D1B127-C4D3-4B14-A909-9BA6470A35C9}" srcOrd="0" destOrd="0" presId="urn:microsoft.com/office/officeart/2005/8/layout/vList2"/>
    <dgm:cxn modelId="{2D5B1C58-6215-40A1-ADE5-6FEA648FB770}" srcId="{49EDC876-A62C-47FC-BF21-CEF343676270}" destId="{8570487F-EA59-4A1D-ADA6-0608009C64F2}" srcOrd="4" destOrd="0" parTransId="{7FFD23ED-471E-43D3-8513-D40A2236D5D2}" sibTransId="{F27A5DB4-6C54-42EB-B387-CB867EDEC47D}"/>
    <dgm:cxn modelId="{DE0BB4A0-011F-4FFE-B75F-3DD43BD9B000}" type="presOf" srcId="{51A0BA5B-EF10-41E9-B70F-52A21526CDDA}" destId="{FE3DA393-93F5-41DE-A97D-6734D1730622}" srcOrd="0" destOrd="0" presId="urn:microsoft.com/office/officeart/2005/8/layout/vList2"/>
    <dgm:cxn modelId="{C2D5CDAA-A50B-4518-A1B3-AB90138380CF}" srcId="{49EDC876-A62C-47FC-BF21-CEF343676270}" destId="{4F2B5160-E551-488C-9E47-9AEA193CCB1E}" srcOrd="3" destOrd="0" parTransId="{07E87E73-172D-4D08-B17C-BA18B5B265AE}" sibTransId="{EF98AB1D-1000-4DED-A0A8-4C86F4D89125}"/>
    <dgm:cxn modelId="{E367BBBA-F4CB-4CAB-BCF9-8D9ECC181CA3}" type="presOf" srcId="{70160464-446F-48AF-B149-3D1ACC4E5D3D}" destId="{A3603DB0-9925-4E5F-8384-DA9B88644BA9}" srcOrd="0" destOrd="0" presId="urn:microsoft.com/office/officeart/2005/8/layout/vList2"/>
    <dgm:cxn modelId="{D7E0A1D0-839F-4915-9CB5-12A090150740}" type="presOf" srcId="{4F2B5160-E551-488C-9E47-9AEA193CCB1E}" destId="{C8C14216-00FE-4612-B457-64B4EC7FB71E}" srcOrd="0" destOrd="0" presId="urn:microsoft.com/office/officeart/2005/8/layout/vList2"/>
    <dgm:cxn modelId="{6B57AFDC-F958-4D69-8CB7-83AF811F272B}" srcId="{49EDC876-A62C-47FC-BF21-CEF343676270}" destId="{DFF3BE59-64E1-49BE-82ED-92D7F60386E5}" srcOrd="6" destOrd="0" parTransId="{F54C8760-3D17-403C-AD72-5B6D30AE2CDF}" sibTransId="{EB7FD3F9-BB72-4F13-80A8-9AE79E1003FE}"/>
    <dgm:cxn modelId="{D74FAEDE-EC6E-4B52-89EB-A721AA0D4860}" srcId="{49EDC876-A62C-47FC-BF21-CEF343676270}" destId="{AE9F7D62-F38D-4313-96F6-D6ECD4A80D9C}" srcOrd="0" destOrd="0" parTransId="{E507840B-890D-4975-9944-2B0EE8C5E8AC}" sibTransId="{278B3A0B-6A28-416A-82B7-C9800EB6D0C6}"/>
    <dgm:cxn modelId="{EA24FDDF-D935-4776-A126-9AE08421988C}" srcId="{49EDC876-A62C-47FC-BF21-CEF343676270}" destId="{7BA2C927-D1C0-48B4-A706-FCEBD575853B}" srcOrd="7" destOrd="0" parTransId="{3DEA9411-2682-4BEC-9ED4-F81E68FC1870}" sibTransId="{65C3C518-4E37-40F5-9303-94B291F7A67E}"/>
    <dgm:cxn modelId="{5E2E1FFB-7761-4FE2-9AE1-A07B42F14E86}" type="presOf" srcId="{7BA2C927-D1C0-48B4-A706-FCEBD575853B}" destId="{EDEAA7E4-4847-453B-AD93-1B6E65AA4F16}" srcOrd="0" destOrd="0" presId="urn:microsoft.com/office/officeart/2005/8/layout/vList2"/>
    <dgm:cxn modelId="{4636CACE-90A4-49A4-BE9C-CB6C29F2104D}" type="presParOf" srcId="{B9840B8C-A64E-48E8-80D6-FD91693D25D1}" destId="{91D1B127-C4D3-4B14-A909-9BA6470A35C9}" srcOrd="0" destOrd="0" presId="urn:microsoft.com/office/officeart/2005/8/layout/vList2"/>
    <dgm:cxn modelId="{F8F5125C-D3CE-44BB-AC4E-7F79EDACD9E3}" type="presParOf" srcId="{B9840B8C-A64E-48E8-80D6-FD91693D25D1}" destId="{C3B96B6C-C40F-43AD-983A-C159E59A6316}" srcOrd="1" destOrd="0" presId="urn:microsoft.com/office/officeart/2005/8/layout/vList2"/>
    <dgm:cxn modelId="{7D11E83F-A657-41F1-A4DB-A3E1392B1E4A}" type="presParOf" srcId="{B9840B8C-A64E-48E8-80D6-FD91693D25D1}" destId="{FE3DA393-93F5-41DE-A97D-6734D1730622}" srcOrd="2" destOrd="0" presId="urn:microsoft.com/office/officeart/2005/8/layout/vList2"/>
    <dgm:cxn modelId="{C328507B-A6F9-4E4D-9231-84CA0F00077F}" type="presParOf" srcId="{B9840B8C-A64E-48E8-80D6-FD91693D25D1}" destId="{BF45EB1D-C875-491C-8FD1-467FFFE8BAA1}" srcOrd="3" destOrd="0" presId="urn:microsoft.com/office/officeart/2005/8/layout/vList2"/>
    <dgm:cxn modelId="{31F84BCA-C196-419E-9904-96AAD74716B1}" type="presParOf" srcId="{B9840B8C-A64E-48E8-80D6-FD91693D25D1}" destId="{BA999389-91D8-4171-BD59-ABD35963E699}" srcOrd="4" destOrd="0" presId="urn:microsoft.com/office/officeart/2005/8/layout/vList2"/>
    <dgm:cxn modelId="{40F7084B-797B-48D7-9AF6-BFDC40C11F23}" type="presParOf" srcId="{B9840B8C-A64E-48E8-80D6-FD91693D25D1}" destId="{C132C481-8622-4B86-8281-81A712F1EDC4}" srcOrd="5" destOrd="0" presId="urn:microsoft.com/office/officeart/2005/8/layout/vList2"/>
    <dgm:cxn modelId="{10F89A47-7AAD-46A2-8647-174BEC278EAF}" type="presParOf" srcId="{B9840B8C-A64E-48E8-80D6-FD91693D25D1}" destId="{C8C14216-00FE-4612-B457-64B4EC7FB71E}" srcOrd="6" destOrd="0" presId="urn:microsoft.com/office/officeart/2005/8/layout/vList2"/>
    <dgm:cxn modelId="{BA37E067-2C73-4F18-9E57-B310F73FD835}" type="presParOf" srcId="{B9840B8C-A64E-48E8-80D6-FD91693D25D1}" destId="{1DE2B6EB-AB54-4820-A5AA-FB91B0127845}" srcOrd="7" destOrd="0" presId="urn:microsoft.com/office/officeart/2005/8/layout/vList2"/>
    <dgm:cxn modelId="{A017D3C8-A415-4C34-965E-CC5873F3DA40}" type="presParOf" srcId="{B9840B8C-A64E-48E8-80D6-FD91693D25D1}" destId="{7DC2CDA6-3A4C-4BE3-BA75-A918B5E4D55B}" srcOrd="8" destOrd="0" presId="urn:microsoft.com/office/officeart/2005/8/layout/vList2"/>
    <dgm:cxn modelId="{BFB814FC-E46D-4470-AAE8-F0E37C5BC7B4}" type="presParOf" srcId="{B9840B8C-A64E-48E8-80D6-FD91693D25D1}" destId="{995148E3-10B9-4B29-8C23-4F1798C1E4F9}" srcOrd="9" destOrd="0" presId="urn:microsoft.com/office/officeart/2005/8/layout/vList2"/>
    <dgm:cxn modelId="{E7D563AF-EE92-48EB-A65C-E86AC22808D2}" type="presParOf" srcId="{B9840B8C-A64E-48E8-80D6-FD91693D25D1}" destId="{8916BA0D-F039-461B-A6C4-55AB5036EC58}" srcOrd="10" destOrd="0" presId="urn:microsoft.com/office/officeart/2005/8/layout/vList2"/>
    <dgm:cxn modelId="{252C05D3-2219-4434-89A8-B3C491E9B175}" type="presParOf" srcId="{B9840B8C-A64E-48E8-80D6-FD91693D25D1}" destId="{2707C917-28CE-48FD-B58A-70B156D92805}" srcOrd="11" destOrd="0" presId="urn:microsoft.com/office/officeart/2005/8/layout/vList2"/>
    <dgm:cxn modelId="{F1B7BED4-BB7A-4DE8-83B2-CF62A3BEC9E3}" type="presParOf" srcId="{B9840B8C-A64E-48E8-80D6-FD91693D25D1}" destId="{96A686F6-7805-418E-83A1-C44CF85C77ED}" srcOrd="12" destOrd="0" presId="urn:microsoft.com/office/officeart/2005/8/layout/vList2"/>
    <dgm:cxn modelId="{DEFDA551-D55F-4D1A-A0C5-4A672CEE1389}" type="presParOf" srcId="{B9840B8C-A64E-48E8-80D6-FD91693D25D1}" destId="{5FE0A1E7-0713-437D-8AEC-327358AF2F1B}" srcOrd="13" destOrd="0" presId="urn:microsoft.com/office/officeart/2005/8/layout/vList2"/>
    <dgm:cxn modelId="{0012F392-7CF7-4024-916F-B53BED545249}" type="presParOf" srcId="{B9840B8C-A64E-48E8-80D6-FD91693D25D1}" destId="{EDEAA7E4-4847-453B-AD93-1B6E65AA4F16}" srcOrd="14" destOrd="0" presId="urn:microsoft.com/office/officeart/2005/8/layout/vList2"/>
    <dgm:cxn modelId="{737D895F-3FA4-4C00-8206-05906B37E456}" type="presParOf" srcId="{B9840B8C-A64E-48E8-80D6-FD91693D25D1}" destId="{4D520A46-FB48-407F-83C1-ECFFE0827656}" srcOrd="15" destOrd="0" presId="urn:microsoft.com/office/officeart/2005/8/layout/vList2"/>
    <dgm:cxn modelId="{C8C98F50-A6C7-4F02-B3B8-18077FA3577F}" type="presParOf" srcId="{B9840B8C-A64E-48E8-80D6-FD91693D25D1}" destId="{A3603DB0-9925-4E5F-8384-DA9B88644BA9}"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F876682-41D2-4F86-A532-5415E1D799C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0E1DAB99-6E12-49AF-AE90-F3D3409B3275}">
      <dgm:prSet/>
      <dgm:spPr/>
      <dgm:t>
        <a:bodyPr/>
        <a:lstStyle/>
        <a:p>
          <a:r>
            <a:rPr lang="en-US" b="1" i="0" baseline="0" dirty="0"/>
            <a:t>Step 0: Load libraries and dataset</a:t>
          </a:r>
          <a:endParaRPr lang="en-IN" dirty="0"/>
        </a:p>
      </dgm:t>
    </dgm:pt>
    <dgm:pt modelId="{DE91AD54-770F-4EF0-86D7-C1B6BFD3240E}" type="parTrans" cxnId="{C9185027-36D1-4E2C-827A-8174A267266A}">
      <dgm:prSet/>
      <dgm:spPr/>
      <dgm:t>
        <a:bodyPr/>
        <a:lstStyle/>
        <a:p>
          <a:endParaRPr lang="en-IN"/>
        </a:p>
      </dgm:t>
    </dgm:pt>
    <dgm:pt modelId="{A1C4AF9C-8485-4CCE-999C-FFDF10E9CE12}" type="sibTrans" cxnId="{C9185027-36D1-4E2C-827A-8174A267266A}">
      <dgm:prSet/>
      <dgm:spPr/>
      <dgm:t>
        <a:bodyPr/>
        <a:lstStyle/>
        <a:p>
          <a:endParaRPr lang="en-IN"/>
        </a:p>
      </dgm:t>
    </dgm:pt>
    <dgm:pt modelId="{0F87226E-8E83-4C27-9830-6A900F70A967}" type="pres">
      <dgm:prSet presAssocID="{AF876682-41D2-4F86-A532-5415E1D799CD}" presName="linear" presStyleCnt="0">
        <dgm:presLayoutVars>
          <dgm:animLvl val="lvl"/>
          <dgm:resizeHandles val="exact"/>
        </dgm:presLayoutVars>
      </dgm:prSet>
      <dgm:spPr/>
    </dgm:pt>
    <dgm:pt modelId="{5F904650-2565-4C06-B2ED-0A4346974527}" type="pres">
      <dgm:prSet presAssocID="{0E1DAB99-6E12-49AF-AE90-F3D3409B3275}" presName="parentText" presStyleLbl="node1" presStyleIdx="0" presStyleCnt="1">
        <dgm:presLayoutVars>
          <dgm:chMax val="0"/>
          <dgm:bulletEnabled val="1"/>
        </dgm:presLayoutVars>
      </dgm:prSet>
      <dgm:spPr/>
    </dgm:pt>
  </dgm:ptLst>
  <dgm:cxnLst>
    <dgm:cxn modelId="{C9185027-36D1-4E2C-827A-8174A267266A}" srcId="{AF876682-41D2-4F86-A532-5415E1D799CD}" destId="{0E1DAB99-6E12-49AF-AE90-F3D3409B3275}" srcOrd="0" destOrd="0" parTransId="{DE91AD54-770F-4EF0-86D7-C1B6BFD3240E}" sibTransId="{A1C4AF9C-8485-4CCE-999C-FFDF10E9CE12}"/>
    <dgm:cxn modelId="{83BBD1BA-BA67-4711-BB6B-8C20F9E6868D}" type="presOf" srcId="{AF876682-41D2-4F86-A532-5415E1D799CD}" destId="{0F87226E-8E83-4C27-9830-6A900F70A967}" srcOrd="0" destOrd="0" presId="urn:microsoft.com/office/officeart/2005/8/layout/vList2"/>
    <dgm:cxn modelId="{9F6807D8-18A6-47B4-BFC9-F10004097B2C}" type="presOf" srcId="{0E1DAB99-6E12-49AF-AE90-F3D3409B3275}" destId="{5F904650-2565-4C06-B2ED-0A4346974527}" srcOrd="0" destOrd="0" presId="urn:microsoft.com/office/officeart/2005/8/layout/vList2"/>
    <dgm:cxn modelId="{D62DC432-9FA7-456F-B958-0B3CD9B861E3}" type="presParOf" srcId="{0F87226E-8E83-4C27-9830-6A900F70A967}" destId="{5F904650-2565-4C06-B2ED-0A4346974527}"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F65DD44-F981-4B26-8FF8-38888640444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5F2319DD-2813-41E7-B586-43F3B661EC60}">
      <dgm:prSet/>
      <dgm:spPr/>
      <dgm:t>
        <a:bodyPr/>
        <a:lstStyle/>
        <a:p>
          <a:r>
            <a:rPr lang="en-IN" b="0" i="0" dirty="0"/>
            <a:t>Step 1:Importing Dataset</a:t>
          </a:r>
          <a:endParaRPr lang="en-IN" dirty="0"/>
        </a:p>
      </dgm:t>
    </dgm:pt>
    <dgm:pt modelId="{433248DF-9D69-46FF-85B1-001CD576D1CC}" type="parTrans" cxnId="{BD1C5944-2BC6-439D-B910-AB68017C0766}">
      <dgm:prSet/>
      <dgm:spPr/>
      <dgm:t>
        <a:bodyPr/>
        <a:lstStyle/>
        <a:p>
          <a:endParaRPr lang="en-IN"/>
        </a:p>
      </dgm:t>
    </dgm:pt>
    <dgm:pt modelId="{D57A141C-2D46-4D7B-9A4E-03900BBD0281}" type="sibTrans" cxnId="{BD1C5944-2BC6-439D-B910-AB68017C0766}">
      <dgm:prSet/>
      <dgm:spPr/>
      <dgm:t>
        <a:bodyPr/>
        <a:lstStyle/>
        <a:p>
          <a:endParaRPr lang="en-IN"/>
        </a:p>
      </dgm:t>
    </dgm:pt>
    <dgm:pt modelId="{DCE12187-6821-4216-9F9B-390953F663C0}" type="pres">
      <dgm:prSet presAssocID="{BF65DD44-F981-4B26-8FF8-388886404441}" presName="linear" presStyleCnt="0">
        <dgm:presLayoutVars>
          <dgm:animLvl val="lvl"/>
          <dgm:resizeHandles val="exact"/>
        </dgm:presLayoutVars>
      </dgm:prSet>
      <dgm:spPr/>
    </dgm:pt>
    <dgm:pt modelId="{FF3BB114-3EA8-440B-92EB-FD4517B4B202}" type="pres">
      <dgm:prSet presAssocID="{5F2319DD-2813-41E7-B586-43F3B661EC60}" presName="parentText" presStyleLbl="node1" presStyleIdx="0" presStyleCnt="1">
        <dgm:presLayoutVars>
          <dgm:chMax val="0"/>
          <dgm:bulletEnabled val="1"/>
        </dgm:presLayoutVars>
      </dgm:prSet>
      <dgm:spPr/>
    </dgm:pt>
  </dgm:ptLst>
  <dgm:cxnLst>
    <dgm:cxn modelId="{4C9BB22F-8021-4D15-B8A7-7CF0693530F5}" type="presOf" srcId="{BF65DD44-F981-4B26-8FF8-388886404441}" destId="{DCE12187-6821-4216-9F9B-390953F663C0}" srcOrd="0" destOrd="0" presId="urn:microsoft.com/office/officeart/2005/8/layout/vList2"/>
    <dgm:cxn modelId="{BD1C5944-2BC6-439D-B910-AB68017C0766}" srcId="{BF65DD44-F981-4B26-8FF8-388886404441}" destId="{5F2319DD-2813-41E7-B586-43F3B661EC60}" srcOrd="0" destOrd="0" parTransId="{433248DF-9D69-46FF-85B1-001CD576D1CC}" sibTransId="{D57A141C-2D46-4D7B-9A4E-03900BBD0281}"/>
    <dgm:cxn modelId="{3CA4BB77-E483-4915-BB1E-00DA643F0D66}" type="presOf" srcId="{5F2319DD-2813-41E7-B586-43F3B661EC60}" destId="{FF3BB114-3EA8-440B-92EB-FD4517B4B202}" srcOrd="0" destOrd="0" presId="urn:microsoft.com/office/officeart/2005/8/layout/vList2"/>
    <dgm:cxn modelId="{9DDCE261-E24D-4171-BB3D-61DE34CFF574}" type="presParOf" srcId="{DCE12187-6821-4216-9F9B-390953F663C0}" destId="{FF3BB114-3EA8-440B-92EB-FD4517B4B20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24AB0CA-1B1E-46E3-8D9F-E4B42AA36325}"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IN"/>
        </a:p>
      </dgm:t>
    </dgm:pt>
    <dgm:pt modelId="{6124A944-B52A-4949-AF1E-DAE0AB1F4D9F}">
      <dgm:prSet/>
      <dgm:spPr/>
      <dgm:t>
        <a:bodyPr/>
        <a:lstStyle/>
        <a:p>
          <a:r>
            <a:rPr lang="en-US" b="0" i="0"/>
            <a:t>df=pd.read_csv(r"D:\ARUN DATA\DATA SCIENCE PRACTISE\Machine Learning\Project\adult (1).csv")</a:t>
          </a:r>
          <a:endParaRPr lang="en-IN"/>
        </a:p>
      </dgm:t>
    </dgm:pt>
    <dgm:pt modelId="{393F206C-E4BA-436A-A323-0677F30D2D49}" type="parTrans" cxnId="{377FEEC4-7759-416C-8271-1905BDD474A8}">
      <dgm:prSet/>
      <dgm:spPr/>
      <dgm:t>
        <a:bodyPr/>
        <a:lstStyle/>
        <a:p>
          <a:endParaRPr lang="en-IN"/>
        </a:p>
      </dgm:t>
    </dgm:pt>
    <dgm:pt modelId="{7A7872A9-CEFA-493F-9EA4-7A2BA9AF7212}" type="sibTrans" cxnId="{377FEEC4-7759-416C-8271-1905BDD474A8}">
      <dgm:prSet/>
      <dgm:spPr/>
      <dgm:t>
        <a:bodyPr/>
        <a:lstStyle/>
        <a:p>
          <a:endParaRPr lang="en-IN"/>
        </a:p>
      </dgm:t>
    </dgm:pt>
    <dgm:pt modelId="{84146C1B-340D-4E40-A1E1-4415B874523D}">
      <dgm:prSet/>
      <dgm:spPr/>
      <dgm:t>
        <a:bodyPr/>
        <a:lstStyle/>
        <a:p>
          <a:r>
            <a:rPr lang="en-US" b="0" i="0"/>
            <a:t>df</a:t>
          </a:r>
          <a:endParaRPr lang="en-IN"/>
        </a:p>
      </dgm:t>
    </dgm:pt>
    <dgm:pt modelId="{98479EE2-A352-4DA6-8112-8A0E27561A91}" type="parTrans" cxnId="{4658D2D4-5B74-4D1D-91CA-50D035E29345}">
      <dgm:prSet/>
      <dgm:spPr/>
      <dgm:t>
        <a:bodyPr/>
        <a:lstStyle/>
        <a:p>
          <a:endParaRPr lang="en-IN"/>
        </a:p>
      </dgm:t>
    </dgm:pt>
    <dgm:pt modelId="{8BB5CBD8-C9E9-4DA0-A11A-49A2B1F82A30}" type="sibTrans" cxnId="{4658D2D4-5B74-4D1D-91CA-50D035E29345}">
      <dgm:prSet/>
      <dgm:spPr/>
      <dgm:t>
        <a:bodyPr/>
        <a:lstStyle/>
        <a:p>
          <a:endParaRPr lang="en-IN"/>
        </a:p>
      </dgm:t>
    </dgm:pt>
    <dgm:pt modelId="{1F80384A-E111-4E56-8778-8E352CEA23EA}" type="pres">
      <dgm:prSet presAssocID="{E24AB0CA-1B1E-46E3-8D9F-E4B42AA36325}" presName="Name0" presStyleCnt="0">
        <dgm:presLayoutVars>
          <dgm:chPref val="3"/>
          <dgm:dir/>
          <dgm:animLvl val="lvl"/>
          <dgm:resizeHandles/>
        </dgm:presLayoutVars>
      </dgm:prSet>
      <dgm:spPr/>
    </dgm:pt>
    <dgm:pt modelId="{639E60B2-180E-471A-9229-42EDA47E44BB}" type="pres">
      <dgm:prSet presAssocID="{6124A944-B52A-4949-AF1E-DAE0AB1F4D9F}" presName="horFlow" presStyleCnt="0"/>
      <dgm:spPr/>
    </dgm:pt>
    <dgm:pt modelId="{AA5141B0-4392-45A9-851A-A7349818F09E}" type="pres">
      <dgm:prSet presAssocID="{6124A944-B52A-4949-AF1E-DAE0AB1F4D9F}" presName="bigChev" presStyleLbl="node1" presStyleIdx="0" presStyleCnt="2"/>
      <dgm:spPr/>
    </dgm:pt>
    <dgm:pt modelId="{18054209-9191-4A34-A123-88A35F2F7D85}" type="pres">
      <dgm:prSet presAssocID="{6124A944-B52A-4949-AF1E-DAE0AB1F4D9F}" presName="vSp" presStyleCnt="0"/>
      <dgm:spPr/>
    </dgm:pt>
    <dgm:pt modelId="{F801CD0E-D00A-47F5-9E1F-ACEBC496D110}" type="pres">
      <dgm:prSet presAssocID="{84146C1B-340D-4E40-A1E1-4415B874523D}" presName="horFlow" presStyleCnt="0"/>
      <dgm:spPr/>
    </dgm:pt>
    <dgm:pt modelId="{13672591-2EFB-4834-9923-AB01012D3CF5}" type="pres">
      <dgm:prSet presAssocID="{84146C1B-340D-4E40-A1E1-4415B874523D}" presName="bigChev" presStyleLbl="node1" presStyleIdx="1" presStyleCnt="2"/>
      <dgm:spPr/>
    </dgm:pt>
  </dgm:ptLst>
  <dgm:cxnLst>
    <dgm:cxn modelId="{71753A34-0F0D-4EB8-9AE3-B4E6F999E6E3}" type="presOf" srcId="{84146C1B-340D-4E40-A1E1-4415B874523D}" destId="{13672591-2EFB-4834-9923-AB01012D3CF5}" srcOrd="0" destOrd="0" presId="urn:microsoft.com/office/officeart/2005/8/layout/lProcess3"/>
    <dgm:cxn modelId="{745F1486-1F21-445F-BABD-2AE121EEA477}" type="presOf" srcId="{6124A944-B52A-4949-AF1E-DAE0AB1F4D9F}" destId="{AA5141B0-4392-45A9-851A-A7349818F09E}" srcOrd="0" destOrd="0" presId="urn:microsoft.com/office/officeart/2005/8/layout/lProcess3"/>
    <dgm:cxn modelId="{265AA7B0-404A-4AB7-84DC-2803AEE67C02}" type="presOf" srcId="{E24AB0CA-1B1E-46E3-8D9F-E4B42AA36325}" destId="{1F80384A-E111-4E56-8778-8E352CEA23EA}" srcOrd="0" destOrd="0" presId="urn:microsoft.com/office/officeart/2005/8/layout/lProcess3"/>
    <dgm:cxn modelId="{377FEEC4-7759-416C-8271-1905BDD474A8}" srcId="{E24AB0CA-1B1E-46E3-8D9F-E4B42AA36325}" destId="{6124A944-B52A-4949-AF1E-DAE0AB1F4D9F}" srcOrd="0" destOrd="0" parTransId="{393F206C-E4BA-436A-A323-0677F30D2D49}" sibTransId="{7A7872A9-CEFA-493F-9EA4-7A2BA9AF7212}"/>
    <dgm:cxn modelId="{4658D2D4-5B74-4D1D-91CA-50D035E29345}" srcId="{E24AB0CA-1B1E-46E3-8D9F-E4B42AA36325}" destId="{84146C1B-340D-4E40-A1E1-4415B874523D}" srcOrd="1" destOrd="0" parTransId="{98479EE2-A352-4DA6-8112-8A0E27561A91}" sibTransId="{8BB5CBD8-C9E9-4DA0-A11A-49A2B1F82A30}"/>
    <dgm:cxn modelId="{2E816314-52AD-4F87-98B0-554581451D23}" type="presParOf" srcId="{1F80384A-E111-4E56-8778-8E352CEA23EA}" destId="{639E60B2-180E-471A-9229-42EDA47E44BB}" srcOrd="0" destOrd="0" presId="urn:microsoft.com/office/officeart/2005/8/layout/lProcess3"/>
    <dgm:cxn modelId="{B3E0E775-ADAB-450A-AE59-28F0F9095CB6}" type="presParOf" srcId="{639E60B2-180E-471A-9229-42EDA47E44BB}" destId="{AA5141B0-4392-45A9-851A-A7349818F09E}" srcOrd="0" destOrd="0" presId="urn:microsoft.com/office/officeart/2005/8/layout/lProcess3"/>
    <dgm:cxn modelId="{FBC9C1E0-707E-4226-993E-B0FB324238B3}" type="presParOf" srcId="{1F80384A-E111-4E56-8778-8E352CEA23EA}" destId="{18054209-9191-4A34-A123-88A35F2F7D85}" srcOrd="1" destOrd="0" presId="urn:microsoft.com/office/officeart/2005/8/layout/lProcess3"/>
    <dgm:cxn modelId="{20F8CC1C-ACF8-4D10-B98F-F4A69C399770}" type="presParOf" srcId="{1F80384A-E111-4E56-8778-8E352CEA23EA}" destId="{F801CD0E-D00A-47F5-9E1F-ACEBC496D110}" srcOrd="2" destOrd="0" presId="urn:microsoft.com/office/officeart/2005/8/layout/lProcess3"/>
    <dgm:cxn modelId="{5D3A775B-A7C8-4C8E-BB19-22563F1E2839}" type="presParOf" srcId="{F801CD0E-D00A-47F5-9E1F-ACEBC496D110}" destId="{13672591-2EFB-4834-9923-AB01012D3CF5}" srcOrd="0" destOrd="0" presId="urn:microsoft.com/office/officeart/2005/8/layout/l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2CCD49B-DFA3-4702-95F9-D22C3FD0802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B62DF454-84F0-4293-8B0F-17961DD6F824}">
      <dgm:prSet/>
      <dgm:spPr/>
      <dgm:t>
        <a:bodyPr/>
        <a:lstStyle/>
        <a:p>
          <a:r>
            <a:rPr lang="en-US" b="1" i="0" baseline="0" dirty="0"/>
            <a:t>Step 2: Exploratory Data Analysis</a:t>
          </a:r>
          <a:endParaRPr lang="en-IN" dirty="0"/>
        </a:p>
      </dgm:t>
    </dgm:pt>
    <dgm:pt modelId="{DA24683A-5F7B-4CA0-A7DC-68EFEF21EF73}" type="parTrans" cxnId="{AD3CFF6B-838D-4280-BD63-0AAC796B3D0A}">
      <dgm:prSet/>
      <dgm:spPr/>
      <dgm:t>
        <a:bodyPr/>
        <a:lstStyle/>
        <a:p>
          <a:endParaRPr lang="en-IN"/>
        </a:p>
      </dgm:t>
    </dgm:pt>
    <dgm:pt modelId="{5D78D0A7-1560-4ECE-A35D-C608A53D6FD3}" type="sibTrans" cxnId="{AD3CFF6B-838D-4280-BD63-0AAC796B3D0A}">
      <dgm:prSet/>
      <dgm:spPr/>
      <dgm:t>
        <a:bodyPr/>
        <a:lstStyle/>
        <a:p>
          <a:endParaRPr lang="en-IN"/>
        </a:p>
      </dgm:t>
    </dgm:pt>
    <dgm:pt modelId="{07755C3F-70CA-4CD6-A7EE-9A622FDF8214}" type="pres">
      <dgm:prSet presAssocID="{02CCD49B-DFA3-4702-95F9-D22C3FD08020}" presName="linear" presStyleCnt="0">
        <dgm:presLayoutVars>
          <dgm:animLvl val="lvl"/>
          <dgm:resizeHandles val="exact"/>
        </dgm:presLayoutVars>
      </dgm:prSet>
      <dgm:spPr/>
    </dgm:pt>
    <dgm:pt modelId="{8D233F3F-60F2-4E72-AE64-CE2F7FCEC3BE}" type="pres">
      <dgm:prSet presAssocID="{B62DF454-84F0-4293-8B0F-17961DD6F824}" presName="parentText" presStyleLbl="node1" presStyleIdx="0" presStyleCnt="1" custLinFactX="16205" custLinFactNeighborX="100000" custLinFactNeighborY="78844">
        <dgm:presLayoutVars>
          <dgm:chMax val="0"/>
          <dgm:bulletEnabled val="1"/>
        </dgm:presLayoutVars>
      </dgm:prSet>
      <dgm:spPr/>
    </dgm:pt>
  </dgm:ptLst>
  <dgm:cxnLst>
    <dgm:cxn modelId="{AD3CFF6B-838D-4280-BD63-0AAC796B3D0A}" srcId="{02CCD49B-DFA3-4702-95F9-D22C3FD08020}" destId="{B62DF454-84F0-4293-8B0F-17961DD6F824}" srcOrd="0" destOrd="0" parTransId="{DA24683A-5F7B-4CA0-A7DC-68EFEF21EF73}" sibTransId="{5D78D0A7-1560-4ECE-A35D-C608A53D6FD3}"/>
    <dgm:cxn modelId="{F284D74C-83AF-45E2-B8B1-7A4FDB7C3390}" type="presOf" srcId="{02CCD49B-DFA3-4702-95F9-D22C3FD08020}" destId="{07755C3F-70CA-4CD6-A7EE-9A622FDF8214}" srcOrd="0" destOrd="0" presId="urn:microsoft.com/office/officeart/2005/8/layout/vList2"/>
    <dgm:cxn modelId="{19B3B3EC-EAFC-4CAA-B5C9-1E007BAB2216}" type="presOf" srcId="{B62DF454-84F0-4293-8B0F-17961DD6F824}" destId="{8D233F3F-60F2-4E72-AE64-CE2F7FCEC3BE}" srcOrd="0" destOrd="0" presId="urn:microsoft.com/office/officeart/2005/8/layout/vList2"/>
    <dgm:cxn modelId="{D227DC33-5449-4946-8401-2F77795B058A}" type="presParOf" srcId="{07755C3F-70CA-4CD6-A7EE-9A622FDF8214}" destId="{8D233F3F-60F2-4E72-AE64-CE2F7FCEC3B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056B5FD-4C46-442E-AFB3-292D8E813DA9}"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IN"/>
        </a:p>
      </dgm:t>
    </dgm:pt>
    <dgm:pt modelId="{7AEF8688-07FF-49E2-97D3-8521D0EAD68C}">
      <dgm:prSet custT="1"/>
      <dgm:spPr/>
      <dgm:t>
        <a:bodyPr/>
        <a:lstStyle/>
        <a:p>
          <a:r>
            <a:rPr lang="en-US" sz="1600" dirty="0"/>
            <a:t>Observations:</a:t>
          </a:r>
          <a:endParaRPr lang="en-IN" sz="1600" dirty="0"/>
        </a:p>
      </dgm:t>
    </dgm:pt>
    <dgm:pt modelId="{567DC9C3-CE9C-4B05-9A03-105002BE70F1}" type="parTrans" cxnId="{F67DEF64-2C5C-4A9B-80B5-A95EBB62922E}">
      <dgm:prSet/>
      <dgm:spPr/>
      <dgm:t>
        <a:bodyPr/>
        <a:lstStyle/>
        <a:p>
          <a:endParaRPr lang="en-IN"/>
        </a:p>
      </dgm:t>
    </dgm:pt>
    <dgm:pt modelId="{FC3F142A-0424-43DF-BDC6-0C60CF919F6E}" type="sibTrans" cxnId="{F67DEF64-2C5C-4A9B-80B5-A95EBB62922E}">
      <dgm:prSet/>
      <dgm:spPr/>
      <dgm:t>
        <a:bodyPr/>
        <a:lstStyle/>
        <a:p>
          <a:endParaRPr lang="en-IN"/>
        </a:p>
      </dgm:t>
    </dgm:pt>
    <dgm:pt modelId="{F9BD4A96-167F-4167-9EDD-3E4AFFE48444}">
      <dgm:prSet/>
      <dgm:spPr/>
      <dgm:t>
        <a:bodyPr/>
        <a:lstStyle/>
        <a:p>
          <a:r>
            <a:rPr lang="en-US" dirty="0"/>
            <a:t>The dataset doesn't have any null values, but it contains missing values in the form of '?' which needs to be preprocessed.</a:t>
          </a:r>
          <a:endParaRPr lang="en-IN" dirty="0"/>
        </a:p>
      </dgm:t>
    </dgm:pt>
    <dgm:pt modelId="{0C0E02F6-314D-4CC1-9A60-9F6A9F8ED793}" type="parTrans" cxnId="{3E4922F9-E51B-4166-9FD7-B42BEB361B00}">
      <dgm:prSet/>
      <dgm:spPr/>
      <dgm:t>
        <a:bodyPr/>
        <a:lstStyle/>
        <a:p>
          <a:endParaRPr lang="en-IN"/>
        </a:p>
      </dgm:t>
    </dgm:pt>
    <dgm:pt modelId="{E343E098-0E04-4A25-921A-A28573ED1625}" type="sibTrans" cxnId="{3E4922F9-E51B-4166-9FD7-B42BEB361B00}">
      <dgm:prSet/>
      <dgm:spPr/>
      <dgm:t>
        <a:bodyPr/>
        <a:lstStyle/>
        <a:p>
          <a:endParaRPr lang="en-IN"/>
        </a:p>
      </dgm:t>
    </dgm:pt>
    <dgm:pt modelId="{59222386-4B54-4276-BE52-71FB0120839D}" type="pres">
      <dgm:prSet presAssocID="{0056B5FD-4C46-442E-AFB3-292D8E813DA9}" presName="Name0" presStyleCnt="0">
        <dgm:presLayoutVars>
          <dgm:dir/>
          <dgm:resizeHandles val="exact"/>
        </dgm:presLayoutVars>
      </dgm:prSet>
      <dgm:spPr/>
    </dgm:pt>
    <dgm:pt modelId="{FCD5169A-0027-4612-99F4-B774B3C65EBD}" type="pres">
      <dgm:prSet presAssocID="{7AEF8688-07FF-49E2-97D3-8521D0EAD68C}" presName="node" presStyleLbl="node1" presStyleIdx="0" presStyleCnt="2">
        <dgm:presLayoutVars>
          <dgm:bulletEnabled val="1"/>
        </dgm:presLayoutVars>
      </dgm:prSet>
      <dgm:spPr/>
    </dgm:pt>
    <dgm:pt modelId="{5E1730E8-08E3-470E-8CD2-AD98CDE0D3BE}" type="pres">
      <dgm:prSet presAssocID="{FC3F142A-0424-43DF-BDC6-0C60CF919F6E}" presName="sibTrans" presStyleLbl="sibTrans2D1" presStyleIdx="0" presStyleCnt="1"/>
      <dgm:spPr/>
    </dgm:pt>
    <dgm:pt modelId="{F0AACAA3-78A0-4AF9-9AE1-72BC5837C604}" type="pres">
      <dgm:prSet presAssocID="{FC3F142A-0424-43DF-BDC6-0C60CF919F6E}" presName="connectorText" presStyleLbl="sibTrans2D1" presStyleIdx="0" presStyleCnt="1"/>
      <dgm:spPr/>
    </dgm:pt>
    <dgm:pt modelId="{D7AFCE2D-9202-4799-B795-9A3482C9F974}" type="pres">
      <dgm:prSet presAssocID="{F9BD4A96-167F-4167-9EDD-3E4AFFE48444}" presName="node" presStyleLbl="node1" presStyleIdx="1" presStyleCnt="2">
        <dgm:presLayoutVars>
          <dgm:bulletEnabled val="1"/>
        </dgm:presLayoutVars>
      </dgm:prSet>
      <dgm:spPr/>
    </dgm:pt>
  </dgm:ptLst>
  <dgm:cxnLst>
    <dgm:cxn modelId="{F67DEF64-2C5C-4A9B-80B5-A95EBB62922E}" srcId="{0056B5FD-4C46-442E-AFB3-292D8E813DA9}" destId="{7AEF8688-07FF-49E2-97D3-8521D0EAD68C}" srcOrd="0" destOrd="0" parTransId="{567DC9C3-CE9C-4B05-9A03-105002BE70F1}" sibTransId="{FC3F142A-0424-43DF-BDC6-0C60CF919F6E}"/>
    <dgm:cxn modelId="{CC5B256C-3A85-4A9D-8338-15214F40DF38}" type="presOf" srcId="{FC3F142A-0424-43DF-BDC6-0C60CF919F6E}" destId="{F0AACAA3-78A0-4AF9-9AE1-72BC5837C604}" srcOrd="1" destOrd="0" presId="urn:microsoft.com/office/officeart/2005/8/layout/process1"/>
    <dgm:cxn modelId="{A764E355-8918-4FBB-8B0C-741E36073AD8}" type="presOf" srcId="{0056B5FD-4C46-442E-AFB3-292D8E813DA9}" destId="{59222386-4B54-4276-BE52-71FB0120839D}" srcOrd="0" destOrd="0" presId="urn:microsoft.com/office/officeart/2005/8/layout/process1"/>
    <dgm:cxn modelId="{7F83977E-5EEB-4F3B-828F-92F57377C0A8}" type="presOf" srcId="{FC3F142A-0424-43DF-BDC6-0C60CF919F6E}" destId="{5E1730E8-08E3-470E-8CD2-AD98CDE0D3BE}" srcOrd="0" destOrd="0" presId="urn:microsoft.com/office/officeart/2005/8/layout/process1"/>
    <dgm:cxn modelId="{69E3088F-AED6-4F75-83B1-A8378B5233F3}" type="presOf" srcId="{F9BD4A96-167F-4167-9EDD-3E4AFFE48444}" destId="{D7AFCE2D-9202-4799-B795-9A3482C9F974}" srcOrd="0" destOrd="0" presId="urn:microsoft.com/office/officeart/2005/8/layout/process1"/>
    <dgm:cxn modelId="{6BE073AD-8B38-40A1-B428-29F520AD62BF}" type="presOf" srcId="{7AEF8688-07FF-49E2-97D3-8521D0EAD68C}" destId="{FCD5169A-0027-4612-99F4-B774B3C65EBD}" srcOrd="0" destOrd="0" presId="urn:microsoft.com/office/officeart/2005/8/layout/process1"/>
    <dgm:cxn modelId="{3E4922F9-E51B-4166-9FD7-B42BEB361B00}" srcId="{0056B5FD-4C46-442E-AFB3-292D8E813DA9}" destId="{F9BD4A96-167F-4167-9EDD-3E4AFFE48444}" srcOrd="1" destOrd="0" parTransId="{0C0E02F6-314D-4CC1-9A60-9F6A9F8ED793}" sibTransId="{E343E098-0E04-4A25-921A-A28573ED1625}"/>
    <dgm:cxn modelId="{AF072371-2592-4276-81A6-EAF7CE0DD790}" type="presParOf" srcId="{59222386-4B54-4276-BE52-71FB0120839D}" destId="{FCD5169A-0027-4612-99F4-B774B3C65EBD}" srcOrd="0" destOrd="0" presId="urn:microsoft.com/office/officeart/2005/8/layout/process1"/>
    <dgm:cxn modelId="{4E01512E-6159-4C4C-BA10-D4DC03CB153E}" type="presParOf" srcId="{59222386-4B54-4276-BE52-71FB0120839D}" destId="{5E1730E8-08E3-470E-8CD2-AD98CDE0D3BE}" srcOrd="1" destOrd="0" presId="urn:microsoft.com/office/officeart/2005/8/layout/process1"/>
    <dgm:cxn modelId="{40B42D0F-BAE3-4B56-A9AC-4AD7CAED9EF2}" type="presParOf" srcId="{5E1730E8-08E3-470E-8CD2-AD98CDE0D3BE}" destId="{F0AACAA3-78A0-4AF9-9AE1-72BC5837C604}" srcOrd="0" destOrd="0" presId="urn:microsoft.com/office/officeart/2005/8/layout/process1"/>
    <dgm:cxn modelId="{9B5DB5F8-074D-4C13-81D4-D91F6F598C3E}" type="presParOf" srcId="{59222386-4B54-4276-BE52-71FB0120839D}" destId="{D7AFCE2D-9202-4799-B795-9A3482C9F974}" srcOrd="2"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DFF55B-1C23-4BD0-9AC8-C62BBE928D25}">
      <dsp:nvSpPr>
        <dsp:cNvPr id="0" name=""/>
        <dsp:cNvSpPr/>
      </dsp:nvSpPr>
      <dsp:spPr>
        <a:xfrm rot="10800000">
          <a:off x="1638633" y="88808"/>
          <a:ext cx="9015810" cy="4484578"/>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4625" tIns="83820" rIns="156464" bIns="83820" numCol="1" spcCol="1270" anchor="ctr" anchorCtr="0">
          <a:noAutofit/>
        </a:bodyPr>
        <a:lstStyle/>
        <a:p>
          <a:pPr marL="0" lvl="0" indent="0" algn="l" defTabSz="977900">
            <a:lnSpc>
              <a:spcPct val="90000"/>
            </a:lnSpc>
            <a:spcBef>
              <a:spcPct val="0"/>
            </a:spcBef>
            <a:spcAft>
              <a:spcPct val="35000"/>
            </a:spcAft>
            <a:buNone/>
          </a:pPr>
          <a:r>
            <a:rPr lang="en-IN" sz="2200" b="1" u="sng" kern="1200" dirty="0"/>
            <a:t>Description:</a:t>
          </a:r>
        </a:p>
        <a:p>
          <a:pPr marL="0" lvl="0" indent="0" algn="l" defTabSz="977900">
            <a:lnSpc>
              <a:spcPct val="90000"/>
            </a:lnSpc>
            <a:spcBef>
              <a:spcPct val="0"/>
            </a:spcBef>
            <a:spcAft>
              <a:spcPct val="35000"/>
            </a:spcAft>
            <a:buNone/>
          </a:pPr>
          <a:r>
            <a:rPr lang="en-US" sz="2200" kern="1200" dirty="0"/>
            <a:t>In this notebook, we are going to predict whether a person's income is above or below $50k yearly using various features like age, education, and occupation.</a:t>
          </a:r>
          <a:endParaRPr lang="en-IN" sz="2200" kern="1200" dirty="0"/>
        </a:p>
        <a:p>
          <a:pPr marL="0" lvl="0" indent="0" algn="l" defTabSz="977900">
            <a:lnSpc>
              <a:spcPct val="90000"/>
            </a:lnSpc>
            <a:spcBef>
              <a:spcPct val="0"/>
            </a:spcBef>
            <a:spcAft>
              <a:spcPct val="35000"/>
            </a:spcAft>
            <a:buNone/>
          </a:pPr>
          <a:r>
            <a:rPr lang="en-US" sz="2200" kern="1200" dirty="0"/>
            <a:t>The dataset we are going to use is the Adult census income dataset from Kaggle which contains about 32,561 rows and 13 features.</a:t>
          </a:r>
          <a:endParaRPr lang="en-IN" sz="2200" kern="1200" dirty="0"/>
        </a:p>
        <a:p>
          <a:pPr marL="0" lvl="0" indent="0" algn="l" defTabSz="977900">
            <a:lnSpc>
              <a:spcPct val="90000"/>
            </a:lnSpc>
            <a:spcBef>
              <a:spcPct val="0"/>
            </a:spcBef>
            <a:spcAft>
              <a:spcPct val="35000"/>
            </a:spcAft>
            <a:buNone/>
          </a:pPr>
          <a:r>
            <a:rPr lang="en-US" sz="2200" kern="1200" dirty="0"/>
            <a:t>The dataset contains the labels which we have to predict and the labels are discrete and binary. So the problem we have is a Supervised Classification type.</a:t>
          </a:r>
          <a:endParaRPr lang="en-IN" sz="2200" kern="1200" dirty="0"/>
        </a:p>
      </dsp:txBody>
      <dsp:txXfrm rot="10800000">
        <a:off x="2759777" y="88808"/>
        <a:ext cx="7894666" cy="4484578"/>
      </dsp:txXfrm>
    </dsp:sp>
    <dsp:sp modelId="{8444DB72-4B14-4D3B-BA80-1B8D49E9AE4A}">
      <dsp:nvSpPr>
        <dsp:cNvPr id="0" name=""/>
        <dsp:cNvSpPr/>
      </dsp:nvSpPr>
      <dsp:spPr>
        <a:xfrm>
          <a:off x="546211" y="454988"/>
          <a:ext cx="3752219" cy="3752219"/>
        </a:xfrm>
        <a:prstGeom prst="ellipse">
          <a:avLst/>
        </a:prstGeom>
        <a:blipFill>
          <a:blip xmlns:r="http://schemas.openxmlformats.org/officeDocument/2006/relationships" r:embed="rId1"/>
          <a:srcRect/>
          <a:stretch>
            <a:fillRect l="-26000" r="-26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931B96-35DB-46BD-8EDC-92099C570647}">
      <dsp:nvSpPr>
        <dsp:cNvPr id="0" name=""/>
        <dsp:cNvSpPr/>
      </dsp:nvSpPr>
      <dsp:spPr>
        <a:xfrm>
          <a:off x="0" y="0"/>
          <a:ext cx="4702629" cy="45703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i="0" kern="1200" dirty="0"/>
            <a:t>Step 2.1:Visualization .Graph 1</a:t>
          </a:r>
          <a:endParaRPr lang="en-IN" sz="2400" b="1" kern="1200" dirty="0"/>
        </a:p>
      </dsp:txBody>
      <dsp:txXfrm>
        <a:off x="22310" y="22310"/>
        <a:ext cx="4658009" cy="41241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BBE855-C762-4929-8F99-C6D063C0AD91}">
      <dsp:nvSpPr>
        <dsp:cNvPr id="0" name=""/>
        <dsp:cNvSpPr/>
      </dsp:nvSpPr>
      <dsp:spPr>
        <a:xfrm>
          <a:off x="0" y="3658"/>
          <a:ext cx="10153607" cy="823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i="0" kern="1200" dirty="0"/>
            <a:t>S</a:t>
          </a:r>
          <a:r>
            <a:rPr lang="en-US" sz="3200" b="1" i="0" kern="1200" baseline="0" dirty="0"/>
            <a:t>tep 2.2: Separating Numeric and category Data</a:t>
          </a:r>
          <a:endParaRPr lang="en-IN" sz="3200" kern="1200" dirty="0"/>
        </a:p>
      </dsp:txBody>
      <dsp:txXfrm>
        <a:off x="40209" y="43867"/>
        <a:ext cx="10073189" cy="74326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F689F6-7787-401D-B875-CFC691E7A02D}">
      <dsp:nvSpPr>
        <dsp:cNvPr id="0" name=""/>
        <dsp:cNvSpPr/>
      </dsp:nvSpPr>
      <dsp:spPr>
        <a:xfrm>
          <a:off x="0" y="321"/>
          <a:ext cx="9404723" cy="139988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0" i="0" kern="1200" dirty="0">
              <a:latin typeface="+mn-lt"/>
            </a:rPr>
            <a:t>Step </a:t>
          </a:r>
          <a:r>
            <a:rPr lang="en-US" sz="2400" b="0" i="0" kern="1200" dirty="0">
              <a:latin typeface="+mn-lt"/>
            </a:rPr>
            <a:t>2.3</a:t>
          </a:r>
          <a:r>
            <a:rPr lang="en-US" sz="3500" b="0" i="0" kern="1200" dirty="0">
              <a:latin typeface="+mn-lt"/>
            </a:rPr>
            <a:t>: Using Label Encoder for converting category data into numeric</a:t>
          </a:r>
          <a:endParaRPr lang="en-IN" sz="3500" kern="1200" dirty="0">
            <a:latin typeface="+mn-lt"/>
          </a:endParaRPr>
        </a:p>
      </dsp:txBody>
      <dsp:txXfrm>
        <a:off x="68337" y="68658"/>
        <a:ext cx="9268049" cy="126321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028E57-737D-4524-914C-EE361275F3FC}">
      <dsp:nvSpPr>
        <dsp:cNvPr id="0" name=""/>
        <dsp:cNvSpPr/>
      </dsp:nvSpPr>
      <dsp:spPr>
        <a:xfrm>
          <a:off x="0" y="91864"/>
          <a:ext cx="9404723" cy="1216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0" i="0" kern="1200" dirty="0"/>
            <a:t>Step 2.4: Features Scaling</a:t>
          </a:r>
          <a:endParaRPr lang="en-IN" sz="2800" kern="1200" dirty="0"/>
        </a:p>
      </dsp:txBody>
      <dsp:txXfrm>
        <a:off x="59399" y="151263"/>
        <a:ext cx="9285925" cy="109800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1F3F1C-4C1C-49DF-80B6-66A13EC461FB}">
      <dsp:nvSpPr>
        <dsp:cNvPr id="0" name=""/>
        <dsp:cNvSpPr/>
      </dsp:nvSpPr>
      <dsp:spPr>
        <a:xfrm>
          <a:off x="0" y="4115"/>
          <a:ext cx="9404723" cy="139229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0" i="0" kern="1200" dirty="0"/>
            <a:t>Step 2.5: Concatenate Numerical and Categorical Columns</a:t>
          </a:r>
          <a:endParaRPr lang="en-IN" sz="3500" kern="1200" dirty="0"/>
        </a:p>
      </dsp:txBody>
      <dsp:txXfrm>
        <a:off x="67966" y="72081"/>
        <a:ext cx="9268791" cy="125636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685D9D-2CCE-48D0-9528-7D10F0B92612}">
      <dsp:nvSpPr>
        <dsp:cNvPr id="0" name=""/>
        <dsp:cNvSpPr/>
      </dsp:nvSpPr>
      <dsp:spPr>
        <a:xfrm>
          <a:off x="0" y="236096"/>
          <a:ext cx="9837420" cy="93436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0" i="0" kern="1200" dirty="0"/>
            <a:t>step 2.6:Splitting Data into X and Y</a:t>
          </a:r>
          <a:endParaRPr lang="en-IN" sz="3600" kern="1200" dirty="0"/>
        </a:p>
      </dsp:txBody>
      <dsp:txXfrm>
        <a:off x="45612" y="281708"/>
        <a:ext cx="9746196" cy="84314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7DAB96-7ACC-40D5-A557-989E765B4362}">
      <dsp:nvSpPr>
        <dsp:cNvPr id="0" name=""/>
        <dsp:cNvSpPr/>
      </dsp:nvSpPr>
      <dsp:spPr>
        <a:xfrm>
          <a:off x="0" y="35666"/>
          <a:ext cx="9412289" cy="9890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Observation:</a:t>
          </a:r>
          <a:br>
            <a:rPr lang="en-US" sz="1800" b="0" i="0" kern="1200" dirty="0"/>
          </a:br>
          <a:r>
            <a:rPr lang="en-US" sz="1800" b="0" i="0" kern="1200" dirty="0"/>
            <a:t>The dataset is unbalanced, as the dependent feature 'income' contains 75.92% values have income less than 50k and 24.08% values have income more than 50k.</a:t>
          </a:r>
          <a:endParaRPr lang="en-IN" sz="1800" kern="1200" dirty="0"/>
        </a:p>
      </dsp:txBody>
      <dsp:txXfrm>
        <a:off x="48281" y="83947"/>
        <a:ext cx="9315727" cy="892483"/>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4DC2AA-1E04-42EF-90B3-D28E4D6F588A}">
      <dsp:nvSpPr>
        <dsp:cNvPr id="0" name=""/>
        <dsp:cNvSpPr/>
      </dsp:nvSpPr>
      <dsp:spPr>
        <a:xfrm>
          <a:off x="0" y="114122"/>
          <a:ext cx="9404723" cy="11536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0" i="0" kern="1200" dirty="0"/>
            <a:t>*Since the Data is imbalanced , need to do sampling (either Oversampling or </a:t>
          </a:r>
          <a:r>
            <a:rPr lang="en-US" sz="2900" b="0" i="0" kern="1200" dirty="0" err="1"/>
            <a:t>Undersampling</a:t>
          </a:r>
          <a:r>
            <a:rPr lang="en-US" sz="2900" b="0" i="0" kern="1200" dirty="0"/>
            <a:t>)</a:t>
          </a:r>
          <a:endParaRPr lang="en-IN" sz="2900" kern="1200" dirty="0"/>
        </a:p>
      </dsp:txBody>
      <dsp:txXfrm>
        <a:off x="56315" y="170437"/>
        <a:ext cx="9292093" cy="104099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8F654B-AD12-4509-8B9B-1732602BDC19}">
      <dsp:nvSpPr>
        <dsp:cNvPr id="0" name=""/>
        <dsp:cNvSpPr/>
      </dsp:nvSpPr>
      <dsp:spPr>
        <a:xfrm>
          <a:off x="0" y="128"/>
          <a:ext cx="7371184" cy="512926"/>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b="1" kern="1200" dirty="0"/>
            <a:t>step 3: Model Evaluation</a:t>
          </a:r>
        </a:p>
      </dsp:txBody>
      <dsp:txXfrm>
        <a:off x="25039" y="25167"/>
        <a:ext cx="7321106" cy="4628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266032-88B3-4ECA-A307-F36820856F02}">
      <dsp:nvSpPr>
        <dsp:cNvPr id="0" name=""/>
        <dsp:cNvSpPr/>
      </dsp:nvSpPr>
      <dsp:spPr>
        <a:xfrm>
          <a:off x="0" y="477276"/>
          <a:ext cx="9404722" cy="3761888"/>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18415" rIns="0" bIns="18415" numCol="1" spcCol="1270" anchor="ctr" anchorCtr="0">
          <a:noAutofit/>
        </a:bodyPr>
        <a:lstStyle/>
        <a:p>
          <a:pPr marL="0" lvl="0" indent="0" algn="ctr" defTabSz="1289050">
            <a:lnSpc>
              <a:spcPct val="90000"/>
            </a:lnSpc>
            <a:spcBef>
              <a:spcPct val="0"/>
            </a:spcBef>
            <a:spcAft>
              <a:spcPct val="35000"/>
            </a:spcAft>
            <a:buNone/>
          </a:pPr>
          <a:r>
            <a:rPr lang="en-US" sz="2900" b="0" i="0" kern="1200" dirty="0"/>
            <a:t>Building such predictive models can help us better understand the population of a country as well as the various factors affecting the economy. Governments can understand such factors and improve upon them leading to the growth of the country.</a:t>
          </a:r>
          <a:endParaRPr lang="en-IN" sz="2900" kern="1200" dirty="0"/>
        </a:p>
      </dsp:txBody>
      <dsp:txXfrm>
        <a:off x="1880944" y="477276"/>
        <a:ext cx="5642834" cy="376188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1F0838-ADBC-44D9-9A41-E0241D884979}">
      <dsp:nvSpPr>
        <dsp:cNvPr id="0" name=""/>
        <dsp:cNvSpPr/>
      </dsp:nvSpPr>
      <dsp:spPr>
        <a:xfrm>
          <a:off x="0" y="0"/>
          <a:ext cx="8976049" cy="988284"/>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baseline="0" dirty="0"/>
            <a:t>Step 4: Hyperparameter Tuning using Grid Search CV For Logistic Regression</a:t>
          </a:r>
          <a:endParaRPr lang="en-IN" sz="2800" kern="1200" dirty="0"/>
        </a:p>
      </dsp:txBody>
      <dsp:txXfrm>
        <a:off x="48244" y="48244"/>
        <a:ext cx="8879561" cy="89179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2E6D97-D29F-42ED-97CB-98BBA58E55BE}">
      <dsp:nvSpPr>
        <dsp:cNvPr id="0" name=""/>
        <dsp:cNvSpPr/>
      </dsp:nvSpPr>
      <dsp:spPr>
        <a:xfrm>
          <a:off x="0" y="0"/>
          <a:ext cx="6624734" cy="623610"/>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t>4.2: </a:t>
          </a:r>
          <a:r>
            <a:rPr lang="en-US" sz="2600" b="1" kern="1200" dirty="0" err="1"/>
            <a:t>GridSearchCV</a:t>
          </a:r>
          <a:r>
            <a:rPr lang="en-US" sz="2600" b="1" kern="1200" dirty="0"/>
            <a:t> For Decision Tree</a:t>
          </a:r>
          <a:endParaRPr lang="en-IN" sz="2600" b="1" kern="1200" dirty="0"/>
        </a:p>
      </dsp:txBody>
      <dsp:txXfrm>
        <a:off x="30442" y="30442"/>
        <a:ext cx="6563850" cy="562726"/>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A71353-BAD0-4239-B9F5-9CD5BCA3888A}">
      <dsp:nvSpPr>
        <dsp:cNvPr id="0" name=""/>
        <dsp:cNvSpPr/>
      </dsp:nvSpPr>
      <dsp:spPr>
        <a:xfrm>
          <a:off x="0" y="203242"/>
          <a:ext cx="1841365" cy="130714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dirty="0"/>
            <a:t>Conclusion:</a:t>
          </a:r>
          <a:endParaRPr lang="en-IN" sz="2300" kern="1200" dirty="0"/>
        </a:p>
      </dsp:txBody>
      <dsp:txXfrm>
        <a:off x="38285" y="241527"/>
        <a:ext cx="1764795" cy="1230576"/>
      </dsp:txXfrm>
    </dsp:sp>
    <dsp:sp modelId="{F69C5886-9EE7-4610-8597-8D9A337CEB95}">
      <dsp:nvSpPr>
        <dsp:cNvPr id="0" name=""/>
        <dsp:cNvSpPr/>
      </dsp:nvSpPr>
      <dsp:spPr>
        <a:xfrm>
          <a:off x="2048208" y="0"/>
          <a:ext cx="3382052" cy="223709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In this project, we build various models like logistic regression, </a:t>
          </a:r>
          <a:r>
            <a:rPr lang="en-US" sz="1400" kern="1200" dirty="0" err="1"/>
            <a:t>knn</a:t>
          </a:r>
          <a:r>
            <a:rPr lang="en-US" sz="1400" kern="1200" dirty="0"/>
            <a:t> classifier, decision tree classifier, random forest classifier, XG Boost and Hyper Tuning Parameter Using </a:t>
          </a:r>
          <a:r>
            <a:rPr lang="en-US" sz="1400" kern="1200" dirty="0" err="1"/>
            <a:t>GridSerachCV</a:t>
          </a:r>
          <a:r>
            <a:rPr lang="en-US" sz="1400" kern="1200" dirty="0"/>
            <a:t> for Logistic Regression, Decision tree classifier &amp; KNN</a:t>
          </a:r>
          <a:endParaRPr lang="en-IN" sz="1400" kern="1200" dirty="0"/>
        </a:p>
      </dsp:txBody>
      <dsp:txXfrm>
        <a:off x="2113730" y="65522"/>
        <a:ext cx="3251008" cy="2106052"/>
      </dsp:txXfrm>
    </dsp:sp>
    <dsp:sp modelId="{9B7DAA2E-94E1-4760-8DF0-C7F1658A83BA}">
      <dsp:nvSpPr>
        <dsp:cNvPr id="0" name=""/>
        <dsp:cNvSpPr/>
      </dsp:nvSpPr>
      <dsp:spPr>
        <a:xfrm>
          <a:off x="5691848" y="0"/>
          <a:ext cx="2342955" cy="223965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A Random Forest Classifier gives the highest accuracy score of 92.00 percent among all the ML Models. </a:t>
          </a:r>
          <a:endParaRPr lang="en-IN" sz="1400" kern="1200" dirty="0"/>
        </a:p>
      </dsp:txBody>
      <dsp:txXfrm>
        <a:off x="5757445" y="65597"/>
        <a:ext cx="2211761" cy="2108463"/>
      </dsp:txXfrm>
    </dsp:sp>
    <dsp:sp modelId="{ACC52A97-E6DF-44DA-9AE4-4CD8904071CA}">
      <dsp:nvSpPr>
        <dsp:cNvPr id="0" name=""/>
        <dsp:cNvSpPr/>
      </dsp:nvSpPr>
      <dsp:spPr>
        <a:xfrm>
          <a:off x="8270382" y="0"/>
          <a:ext cx="2462383" cy="224221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Thus, for the Adult Census Income Prediction Dataset, the best accuracy can be achieved using Random Forest Model.</a:t>
          </a:r>
          <a:endParaRPr lang="en-IN" sz="1400" kern="1200" dirty="0"/>
        </a:p>
      </dsp:txBody>
      <dsp:txXfrm>
        <a:off x="8336054" y="65672"/>
        <a:ext cx="2331039" cy="2110875"/>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53AD59-C4A8-4724-9B38-2031786A55D4}">
      <dsp:nvSpPr>
        <dsp:cNvPr id="0" name=""/>
        <dsp:cNvSpPr/>
      </dsp:nvSpPr>
      <dsp:spPr>
        <a:xfrm>
          <a:off x="891628" y="0"/>
          <a:ext cx="3904487" cy="190948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102870" rIns="205740" bIns="102870" numCol="1" spcCol="1270" anchor="ctr" anchorCtr="0">
          <a:noAutofit/>
        </a:bodyPr>
        <a:lstStyle/>
        <a:p>
          <a:pPr marL="0" lvl="0" indent="0" algn="ctr" defTabSz="2400300">
            <a:lnSpc>
              <a:spcPct val="90000"/>
            </a:lnSpc>
            <a:spcBef>
              <a:spcPct val="0"/>
            </a:spcBef>
            <a:spcAft>
              <a:spcPct val="35000"/>
            </a:spcAft>
            <a:buNone/>
          </a:pPr>
          <a:r>
            <a:rPr lang="en-IN" sz="5400" kern="1200" dirty="0"/>
            <a:t>THANK YOU!</a:t>
          </a:r>
        </a:p>
      </dsp:txBody>
      <dsp:txXfrm>
        <a:off x="984841" y="93213"/>
        <a:ext cx="3718061" cy="17230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0B7C8-E5D5-440E-AACA-97EB959C5831}">
      <dsp:nvSpPr>
        <dsp:cNvPr id="0" name=""/>
        <dsp:cNvSpPr/>
      </dsp:nvSpPr>
      <dsp:spPr>
        <a:xfrm>
          <a:off x="0" y="653"/>
          <a:ext cx="9404723" cy="10108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IN" sz="4000" b="0" i="0" kern="1200" dirty="0">
              <a:latin typeface="Georgia" panose="02040502050405020303" pitchFamily="18" charset="0"/>
            </a:rPr>
            <a:t>Features Description:</a:t>
          </a:r>
          <a:endParaRPr lang="en-IN" sz="4000" kern="1200" dirty="0">
            <a:latin typeface="Georgia" panose="02040502050405020303" pitchFamily="18" charset="0"/>
          </a:endParaRPr>
        </a:p>
      </dsp:txBody>
      <dsp:txXfrm>
        <a:off x="49347" y="50000"/>
        <a:ext cx="9306029" cy="9121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D1B127-C4D3-4B14-A909-9BA6470A35C9}">
      <dsp:nvSpPr>
        <dsp:cNvPr id="0" name=""/>
        <dsp:cNvSpPr/>
      </dsp:nvSpPr>
      <dsp:spPr>
        <a:xfrm>
          <a:off x="0" y="67188"/>
          <a:ext cx="8947150"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0" i="0" kern="1200"/>
            <a:t>import numpy as np</a:t>
          </a:r>
          <a:endParaRPr lang="en-IN" sz="1700" kern="1200"/>
        </a:p>
      </dsp:txBody>
      <dsp:txXfrm>
        <a:off x="19904" y="87092"/>
        <a:ext cx="8907342" cy="367937"/>
      </dsp:txXfrm>
    </dsp:sp>
    <dsp:sp modelId="{FE3DA393-93F5-41DE-A97D-6734D1730622}">
      <dsp:nvSpPr>
        <dsp:cNvPr id="0" name=""/>
        <dsp:cNvSpPr/>
      </dsp:nvSpPr>
      <dsp:spPr>
        <a:xfrm>
          <a:off x="0" y="523893"/>
          <a:ext cx="8947150"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0" i="0" kern="1200"/>
            <a:t>import pandas as pd</a:t>
          </a:r>
          <a:endParaRPr lang="en-IN" sz="1700" kern="1200"/>
        </a:p>
      </dsp:txBody>
      <dsp:txXfrm>
        <a:off x="19904" y="543797"/>
        <a:ext cx="8907342" cy="367937"/>
      </dsp:txXfrm>
    </dsp:sp>
    <dsp:sp modelId="{BA999389-91D8-4171-BD59-ABD35963E699}">
      <dsp:nvSpPr>
        <dsp:cNvPr id="0" name=""/>
        <dsp:cNvSpPr/>
      </dsp:nvSpPr>
      <dsp:spPr>
        <a:xfrm>
          <a:off x="0" y="980598"/>
          <a:ext cx="8947150"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0" i="0" kern="1200"/>
            <a:t>import matplotlib.pyplot as plt</a:t>
          </a:r>
          <a:endParaRPr lang="en-IN" sz="1700" kern="1200"/>
        </a:p>
      </dsp:txBody>
      <dsp:txXfrm>
        <a:off x="19904" y="1000502"/>
        <a:ext cx="8907342" cy="367937"/>
      </dsp:txXfrm>
    </dsp:sp>
    <dsp:sp modelId="{C8C14216-00FE-4612-B457-64B4EC7FB71E}">
      <dsp:nvSpPr>
        <dsp:cNvPr id="0" name=""/>
        <dsp:cNvSpPr/>
      </dsp:nvSpPr>
      <dsp:spPr>
        <a:xfrm>
          <a:off x="0" y="1437303"/>
          <a:ext cx="8947150"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0" i="0" kern="1200"/>
            <a:t>import seaborn as sns</a:t>
          </a:r>
          <a:endParaRPr lang="en-IN" sz="1700" kern="1200"/>
        </a:p>
      </dsp:txBody>
      <dsp:txXfrm>
        <a:off x="19904" y="1457207"/>
        <a:ext cx="8907342" cy="367937"/>
      </dsp:txXfrm>
    </dsp:sp>
    <dsp:sp modelId="{7DC2CDA6-3A4C-4BE3-BA75-A918B5E4D55B}">
      <dsp:nvSpPr>
        <dsp:cNvPr id="0" name=""/>
        <dsp:cNvSpPr/>
      </dsp:nvSpPr>
      <dsp:spPr>
        <a:xfrm>
          <a:off x="0" y="1894008"/>
          <a:ext cx="8947150"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0" i="0" kern="1200"/>
            <a:t>from sklearn.model_selection import train_test_split</a:t>
          </a:r>
          <a:endParaRPr lang="en-IN" sz="1700" kern="1200"/>
        </a:p>
      </dsp:txBody>
      <dsp:txXfrm>
        <a:off x="19904" y="1913912"/>
        <a:ext cx="8907342" cy="367937"/>
      </dsp:txXfrm>
    </dsp:sp>
    <dsp:sp modelId="{8916BA0D-F039-461B-A6C4-55AB5036EC58}">
      <dsp:nvSpPr>
        <dsp:cNvPr id="0" name=""/>
        <dsp:cNvSpPr/>
      </dsp:nvSpPr>
      <dsp:spPr>
        <a:xfrm>
          <a:off x="0" y="2350713"/>
          <a:ext cx="8947150"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0" i="0" kern="1200"/>
            <a:t>from sklearn.linear_model import LogisticRegression</a:t>
          </a:r>
          <a:endParaRPr lang="en-IN" sz="1700" kern="1200"/>
        </a:p>
      </dsp:txBody>
      <dsp:txXfrm>
        <a:off x="19904" y="2370617"/>
        <a:ext cx="8907342" cy="367937"/>
      </dsp:txXfrm>
    </dsp:sp>
    <dsp:sp modelId="{96A686F6-7805-418E-83A1-C44CF85C77ED}">
      <dsp:nvSpPr>
        <dsp:cNvPr id="0" name=""/>
        <dsp:cNvSpPr/>
      </dsp:nvSpPr>
      <dsp:spPr>
        <a:xfrm>
          <a:off x="0" y="2807418"/>
          <a:ext cx="8947150"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0" i="0" kern="1200"/>
            <a:t>from sklearn.metrics import classification_report, accuracy_score</a:t>
          </a:r>
          <a:endParaRPr lang="en-IN" sz="1700" kern="1200"/>
        </a:p>
      </dsp:txBody>
      <dsp:txXfrm>
        <a:off x="19904" y="2827322"/>
        <a:ext cx="8907342" cy="367937"/>
      </dsp:txXfrm>
    </dsp:sp>
    <dsp:sp modelId="{EDEAA7E4-4847-453B-AD93-1B6E65AA4F16}">
      <dsp:nvSpPr>
        <dsp:cNvPr id="0" name=""/>
        <dsp:cNvSpPr/>
      </dsp:nvSpPr>
      <dsp:spPr>
        <a:xfrm>
          <a:off x="0" y="3264123"/>
          <a:ext cx="8947150"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0" i="0" kern="1200"/>
            <a:t>import warnings</a:t>
          </a:r>
          <a:endParaRPr lang="en-IN" sz="1700" kern="1200"/>
        </a:p>
      </dsp:txBody>
      <dsp:txXfrm>
        <a:off x="19904" y="3284027"/>
        <a:ext cx="8907342" cy="367937"/>
      </dsp:txXfrm>
    </dsp:sp>
    <dsp:sp modelId="{A3603DB0-9925-4E5F-8384-DA9B88644BA9}">
      <dsp:nvSpPr>
        <dsp:cNvPr id="0" name=""/>
        <dsp:cNvSpPr/>
      </dsp:nvSpPr>
      <dsp:spPr>
        <a:xfrm>
          <a:off x="0" y="3720828"/>
          <a:ext cx="8947150"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0" i="0" kern="1200"/>
            <a:t>warnings.filterwarnings("ignore")</a:t>
          </a:r>
          <a:endParaRPr lang="en-IN" sz="1700" kern="1200"/>
        </a:p>
      </dsp:txBody>
      <dsp:txXfrm>
        <a:off x="19904" y="3740732"/>
        <a:ext cx="8907342" cy="3679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904650-2565-4C06-B2ED-0A4346974527}">
      <dsp:nvSpPr>
        <dsp:cNvPr id="0" name=""/>
        <dsp:cNvSpPr/>
      </dsp:nvSpPr>
      <dsp:spPr>
        <a:xfrm>
          <a:off x="0" y="13163"/>
          <a:ext cx="4905603" cy="52767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i="0" kern="1200" baseline="0" dirty="0"/>
            <a:t>Step 0: Load libraries and dataset</a:t>
          </a:r>
          <a:endParaRPr lang="en-IN" sz="2200" kern="1200" dirty="0"/>
        </a:p>
      </dsp:txBody>
      <dsp:txXfrm>
        <a:off x="25759" y="38922"/>
        <a:ext cx="4854085" cy="4761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3BB114-3EA8-440B-92EB-FD4517B4B202}">
      <dsp:nvSpPr>
        <dsp:cNvPr id="0" name=""/>
        <dsp:cNvSpPr/>
      </dsp:nvSpPr>
      <dsp:spPr>
        <a:xfrm>
          <a:off x="0" y="16692"/>
          <a:ext cx="9404723" cy="136714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217170" rIns="217170" bIns="217170" numCol="1" spcCol="1270" anchor="ctr" anchorCtr="0">
          <a:noAutofit/>
        </a:bodyPr>
        <a:lstStyle/>
        <a:p>
          <a:pPr marL="0" lvl="0" indent="0" algn="l" defTabSz="2533650">
            <a:lnSpc>
              <a:spcPct val="90000"/>
            </a:lnSpc>
            <a:spcBef>
              <a:spcPct val="0"/>
            </a:spcBef>
            <a:spcAft>
              <a:spcPct val="35000"/>
            </a:spcAft>
            <a:buNone/>
          </a:pPr>
          <a:r>
            <a:rPr lang="en-IN" sz="5700" b="0" i="0" kern="1200" dirty="0"/>
            <a:t>Step 1:Importing Dataset</a:t>
          </a:r>
          <a:endParaRPr lang="en-IN" sz="5700" kern="1200" dirty="0"/>
        </a:p>
      </dsp:txBody>
      <dsp:txXfrm>
        <a:off x="66738" y="83430"/>
        <a:ext cx="9271247" cy="123366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5141B0-4392-45A9-851A-A7349818F09E}">
      <dsp:nvSpPr>
        <dsp:cNvPr id="0" name=""/>
        <dsp:cNvSpPr/>
      </dsp:nvSpPr>
      <dsp:spPr>
        <a:xfrm>
          <a:off x="2027088" y="3688"/>
          <a:ext cx="4892972" cy="1957189"/>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b="0" i="0" kern="1200"/>
            <a:t>df=pd.read_csv(r"D:\ARUN DATA\DATA SCIENCE PRACTISE\Machine Learning\Project\adult (1).csv")</a:t>
          </a:r>
          <a:endParaRPr lang="en-IN" sz="1700" kern="1200"/>
        </a:p>
      </dsp:txBody>
      <dsp:txXfrm>
        <a:off x="3005683" y="3688"/>
        <a:ext cx="2935783" cy="1957189"/>
      </dsp:txXfrm>
    </dsp:sp>
    <dsp:sp modelId="{13672591-2EFB-4834-9923-AB01012D3CF5}">
      <dsp:nvSpPr>
        <dsp:cNvPr id="0" name=""/>
        <dsp:cNvSpPr/>
      </dsp:nvSpPr>
      <dsp:spPr>
        <a:xfrm>
          <a:off x="2027088" y="2234884"/>
          <a:ext cx="4892972" cy="1957189"/>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b="0" i="0" kern="1200"/>
            <a:t>df</a:t>
          </a:r>
          <a:endParaRPr lang="en-IN" sz="1700" kern="1200"/>
        </a:p>
      </dsp:txBody>
      <dsp:txXfrm>
        <a:off x="3005683" y="2234884"/>
        <a:ext cx="2935783" cy="195718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233F3F-60F2-4E72-AE64-CE2F7FCEC3BE}">
      <dsp:nvSpPr>
        <dsp:cNvPr id="0" name=""/>
        <dsp:cNvSpPr/>
      </dsp:nvSpPr>
      <dsp:spPr>
        <a:xfrm>
          <a:off x="0" y="279342"/>
          <a:ext cx="4868864" cy="55165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i="0" kern="1200" baseline="0" dirty="0"/>
            <a:t>Step 2: Exploratory Data Analysis</a:t>
          </a:r>
          <a:endParaRPr lang="en-IN" sz="2300" kern="1200" dirty="0"/>
        </a:p>
      </dsp:txBody>
      <dsp:txXfrm>
        <a:off x="26930" y="306272"/>
        <a:ext cx="4815004" cy="49779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D5169A-0027-4612-99F4-B774B3C65EBD}">
      <dsp:nvSpPr>
        <dsp:cNvPr id="0" name=""/>
        <dsp:cNvSpPr/>
      </dsp:nvSpPr>
      <dsp:spPr>
        <a:xfrm>
          <a:off x="2130" y="0"/>
          <a:ext cx="4543010" cy="92333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Observations:</a:t>
          </a:r>
          <a:endParaRPr lang="en-IN" sz="1600" kern="1200" dirty="0"/>
        </a:p>
      </dsp:txBody>
      <dsp:txXfrm>
        <a:off x="29173" y="27043"/>
        <a:ext cx="4488924" cy="869244"/>
      </dsp:txXfrm>
    </dsp:sp>
    <dsp:sp modelId="{5E1730E8-08E3-470E-8CD2-AD98CDE0D3BE}">
      <dsp:nvSpPr>
        <dsp:cNvPr id="0" name=""/>
        <dsp:cNvSpPr/>
      </dsp:nvSpPr>
      <dsp:spPr>
        <a:xfrm>
          <a:off x="4999441" y="0"/>
          <a:ext cx="963118" cy="9233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4999441" y="184666"/>
        <a:ext cx="686119" cy="553998"/>
      </dsp:txXfrm>
    </dsp:sp>
    <dsp:sp modelId="{D7AFCE2D-9202-4799-B795-9A3482C9F974}">
      <dsp:nvSpPr>
        <dsp:cNvPr id="0" name=""/>
        <dsp:cNvSpPr/>
      </dsp:nvSpPr>
      <dsp:spPr>
        <a:xfrm>
          <a:off x="6362344" y="0"/>
          <a:ext cx="4543010" cy="92333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The dataset doesn't have any null values, but it contains missing values in the form of '?' which needs to be preprocessed.</a:t>
          </a:r>
          <a:endParaRPr lang="en-IN" sz="1700" kern="1200" dirty="0"/>
        </a:p>
      </dsp:txBody>
      <dsp:txXfrm>
        <a:off x="6389387" y="27043"/>
        <a:ext cx="4488924" cy="869244"/>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7D09B2-F5A6-468B-9891-368BB028A4A8}"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DA4C96-E799-483A-B440-17A2685B8FC6}" type="slidenum">
              <a:rPr lang="en-IN" smtClean="0"/>
              <a:t>‹#›</a:t>
            </a:fld>
            <a:endParaRPr lang="en-IN"/>
          </a:p>
        </p:txBody>
      </p:sp>
    </p:spTree>
    <p:extLst>
      <p:ext uri="{BB962C8B-B14F-4D97-AF65-F5344CB8AC3E}">
        <p14:creationId xmlns:p14="http://schemas.microsoft.com/office/powerpoint/2010/main" val="1671886895"/>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7D09B2-F5A6-468B-9891-368BB028A4A8}" type="datetimeFigureOut">
              <a:rPr lang="en-IN" smtClean="0"/>
              <a:t>10-03-2024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DA4C96-E799-483A-B440-17A2685B8FC6}" type="slidenum">
              <a:rPr lang="en-IN" smtClean="0"/>
              <a:t>‹#›</a:t>
            </a:fld>
            <a:endParaRPr lang="en-IN"/>
          </a:p>
        </p:txBody>
      </p:sp>
    </p:spTree>
    <p:extLst>
      <p:ext uri="{BB962C8B-B14F-4D97-AF65-F5344CB8AC3E}">
        <p14:creationId xmlns:p14="http://schemas.microsoft.com/office/powerpoint/2010/main" val="2072198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47D09B2-F5A6-468B-9891-368BB028A4A8}"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DA4C96-E799-483A-B440-17A2685B8FC6}" type="slidenum">
              <a:rPr lang="en-IN" smtClean="0"/>
              <a:t>‹#›</a:t>
            </a:fld>
            <a:endParaRPr lang="en-IN"/>
          </a:p>
        </p:txBody>
      </p:sp>
    </p:spTree>
    <p:extLst>
      <p:ext uri="{BB962C8B-B14F-4D97-AF65-F5344CB8AC3E}">
        <p14:creationId xmlns:p14="http://schemas.microsoft.com/office/powerpoint/2010/main" val="3669027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47D09B2-F5A6-468B-9891-368BB028A4A8}"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DA4C96-E799-483A-B440-17A2685B8FC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68580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7D09B2-F5A6-468B-9891-368BB028A4A8}"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DA4C96-E799-483A-B440-17A2685B8FC6}" type="slidenum">
              <a:rPr lang="en-IN" smtClean="0"/>
              <a:t>‹#›</a:t>
            </a:fld>
            <a:endParaRPr lang="en-IN"/>
          </a:p>
        </p:txBody>
      </p:sp>
    </p:spTree>
    <p:extLst>
      <p:ext uri="{BB962C8B-B14F-4D97-AF65-F5344CB8AC3E}">
        <p14:creationId xmlns:p14="http://schemas.microsoft.com/office/powerpoint/2010/main" val="3946631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47D09B2-F5A6-468B-9891-368BB028A4A8}" type="datetimeFigureOut">
              <a:rPr lang="en-IN" smtClean="0"/>
              <a:t>10-03-2024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DA4C96-E799-483A-B440-17A2685B8FC6}" type="slidenum">
              <a:rPr lang="en-IN" smtClean="0"/>
              <a:t>‹#›</a:t>
            </a:fld>
            <a:endParaRPr lang="en-IN"/>
          </a:p>
        </p:txBody>
      </p:sp>
    </p:spTree>
    <p:extLst>
      <p:ext uri="{BB962C8B-B14F-4D97-AF65-F5344CB8AC3E}">
        <p14:creationId xmlns:p14="http://schemas.microsoft.com/office/powerpoint/2010/main" val="372600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47D09B2-F5A6-468B-9891-368BB028A4A8}" type="datetimeFigureOut">
              <a:rPr lang="en-IN" smtClean="0"/>
              <a:t>10-03-2024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DA4C96-E799-483A-B440-17A2685B8FC6}" type="slidenum">
              <a:rPr lang="en-IN" smtClean="0"/>
              <a:t>‹#›</a:t>
            </a:fld>
            <a:endParaRPr lang="en-IN"/>
          </a:p>
        </p:txBody>
      </p:sp>
    </p:spTree>
    <p:extLst>
      <p:ext uri="{BB962C8B-B14F-4D97-AF65-F5344CB8AC3E}">
        <p14:creationId xmlns:p14="http://schemas.microsoft.com/office/powerpoint/2010/main" val="2895332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7D09B2-F5A6-468B-9891-368BB028A4A8}"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DA4C96-E799-483A-B440-17A2685B8FC6}" type="slidenum">
              <a:rPr lang="en-IN" smtClean="0"/>
              <a:t>‹#›</a:t>
            </a:fld>
            <a:endParaRPr lang="en-IN"/>
          </a:p>
        </p:txBody>
      </p:sp>
    </p:spTree>
    <p:extLst>
      <p:ext uri="{BB962C8B-B14F-4D97-AF65-F5344CB8AC3E}">
        <p14:creationId xmlns:p14="http://schemas.microsoft.com/office/powerpoint/2010/main" val="2606460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7D09B2-F5A6-468B-9891-368BB028A4A8}"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DA4C96-E799-483A-B440-17A2685B8FC6}" type="slidenum">
              <a:rPr lang="en-IN" smtClean="0"/>
              <a:t>‹#›</a:t>
            </a:fld>
            <a:endParaRPr lang="en-IN"/>
          </a:p>
        </p:txBody>
      </p:sp>
    </p:spTree>
    <p:extLst>
      <p:ext uri="{BB962C8B-B14F-4D97-AF65-F5344CB8AC3E}">
        <p14:creationId xmlns:p14="http://schemas.microsoft.com/office/powerpoint/2010/main" val="3237735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47D09B2-F5A6-468B-9891-368BB028A4A8}"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DA4C96-E799-483A-B440-17A2685B8FC6}" type="slidenum">
              <a:rPr lang="en-IN" smtClean="0"/>
              <a:t>‹#›</a:t>
            </a:fld>
            <a:endParaRPr lang="en-IN"/>
          </a:p>
        </p:txBody>
      </p:sp>
    </p:spTree>
    <p:extLst>
      <p:ext uri="{BB962C8B-B14F-4D97-AF65-F5344CB8AC3E}">
        <p14:creationId xmlns:p14="http://schemas.microsoft.com/office/powerpoint/2010/main" val="4002266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7D09B2-F5A6-468B-9891-368BB028A4A8}"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DA4C96-E799-483A-B440-17A2685B8FC6}" type="slidenum">
              <a:rPr lang="en-IN" smtClean="0"/>
              <a:t>‹#›</a:t>
            </a:fld>
            <a:endParaRPr lang="en-IN"/>
          </a:p>
        </p:txBody>
      </p:sp>
    </p:spTree>
    <p:extLst>
      <p:ext uri="{BB962C8B-B14F-4D97-AF65-F5344CB8AC3E}">
        <p14:creationId xmlns:p14="http://schemas.microsoft.com/office/powerpoint/2010/main" val="1656905702"/>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7D09B2-F5A6-468B-9891-368BB028A4A8}" type="datetimeFigureOut">
              <a:rPr lang="en-IN" smtClean="0"/>
              <a:t>10-03-2024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DA4C96-E799-483A-B440-17A2685B8FC6}" type="slidenum">
              <a:rPr lang="en-IN" smtClean="0"/>
              <a:t>‹#›</a:t>
            </a:fld>
            <a:endParaRPr lang="en-IN"/>
          </a:p>
        </p:txBody>
      </p:sp>
    </p:spTree>
    <p:extLst>
      <p:ext uri="{BB962C8B-B14F-4D97-AF65-F5344CB8AC3E}">
        <p14:creationId xmlns:p14="http://schemas.microsoft.com/office/powerpoint/2010/main" val="2024081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7D09B2-F5A6-468B-9891-368BB028A4A8}" type="datetimeFigureOut">
              <a:rPr lang="en-IN" smtClean="0"/>
              <a:t>10-03-2024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DA4C96-E799-483A-B440-17A2685B8FC6}" type="slidenum">
              <a:rPr lang="en-IN" smtClean="0"/>
              <a:t>‹#›</a:t>
            </a:fld>
            <a:endParaRPr lang="en-IN"/>
          </a:p>
        </p:txBody>
      </p:sp>
    </p:spTree>
    <p:extLst>
      <p:ext uri="{BB962C8B-B14F-4D97-AF65-F5344CB8AC3E}">
        <p14:creationId xmlns:p14="http://schemas.microsoft.com/office/powerpoint/2010/main" val="3363564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47D09B2-F5A6-468B-9891-368BB028A4A8}" type="datetimeFigureOut">
              <a:rPr lang="en-IN" smtClean="0"/>
              <a:t>10-03-2024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5DA4C96-E799-483A-B440-17A2685B8FC6}" type="slidenum">
              <a:rPr lang="en-IN" smtClean="0"/>
              <a:t>‹#›</a:t>
            </a:fld>
            <a:endParaRPr lang="en-IN"/>
          </a:p>
        </p:txBody>
      </p:sp>
    </p:spTree>
    <p:extLst>
      <p:ext uri="{BB962C8B-B14F-4D97-AF65-F5344CB8AC3E}">
        <p14:creationId xmlns:p14="http://schemas.microsoft.com/office/powerpoint/2010/main" val="3777282728"/>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47D09B2-F5A6-468B-9891-368BB028A4A8}" type="datetimeFigureOut">
              <a:rPr lang="en-IN" smtClean="0"/>
              <a:t>10-03-2024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5DA4C96-E799-483A-B440-17A2685B8FC6}" type="slidenum">
              <a:rPr lang="en-IN" smtClean="0"/>
              <a:t>‹#›</a:t>
            </a:fld>
            <a:endParaRPr lang="en-IN"/>
          </a:p>
        </p:txBody>
      </p:sp>
    </p:spTree>
    <p:extLst>
      <p:ext uri="{BB962C8B-B14F-4D97-AF65-F5344CB8AC3E}">
        <p14:creationId xmlns:p14="http://schemas.microsoft.com/office/powerpoint/2010/main" val="910789235"/>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47D09B2-F5A6-468B-9891-368BB028A4A8}" type="datetimeFigureOut">
              <a:rPr lang="en-IN" smtClean="0"/>
              <a:t>10-03-2024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5DA4C96-E799-483A-B440-17A2685B8FC6}" type="slidenum">
              <a:rPr lang="en-IN" smtClean="0"/>
              <a:t>‹#›</a:t>
            </a:fld>
            <a:endParaRPr lang="en-IN"/>
          </a:p>
        </p:txBody>
      </p:sp>
    </p:spTree>
    <p:extLst>
      <p:ext uri="{BB962C8B-B14F-4D97-AF65-F5344CB8AC3E}">
        <p14:creationId xmlns:p14="http://schemas.microsoft.com/office/powerpoint/2010/main" val="1984403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7D09B2-F5A6-468B-9891-368BB028A4A8}" type="datetimeFigureOut">
              <a:rPr lang="en-IN" smtClean="0"/>
              <a:t>10-03-2024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DA4C96-E799-483A-B440-17A2685B8FC6}" type="slidenum">
              <a:rPr lang="en-IN" smtClean="0"/>
              <a:t>‹#›</a:t>
            </a:fld>
            <a:endParaRPr lang="en-IN"/>
          </a:p>
        </p:txBody>
      </p:sp>
    </p:spTree>
    <p:extLst>
      <p:ext uri="{BB962C8B-B14F-4D97-AF65-F5344CB8AC3E}">
        <p14:creationId xmlns:p14="http://schemas.microsoft.com/office/powerpoint/2010/main" val="1063347599"/>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47D09B2-F5A6-468B-9891-368BB028A4A8}" type="datetimeFigureOut">
              <a:rPr lang="en-IN" smtClean="0"/>
              <a:t>10-03-2024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5DA4C96-E799-483A-B440-17A2685B8FC6}" type="slidenum">
              <a:rPr lang="en-IN" smtClean="0"/>
              <a:t>‹#›</a:t>
            </a:fld>
            <a:endParaRPr lang="en-IN"/>
          </a:p>
        </p:txBody>
      </p:sp>
    </p:spTree>
    <p:extLst>
      <p:ext uri="{BB962C8B-B14F-4D97-AF65-F5344CB8AC3E}">
        <p14:creationId xmlns:p14="http://schemas.microsoft.com/office/powerpoint/2010/main" val="3382758495"/>
      </p:ext>
    </p:extLst>
  </p:cSld>
  <p:clrMap bg1="dk1" tx1="lt1" bg2="dk2" tx2="lt2" accent1="accent1" accent2="accent2" accent3="accent3" accent4="accent4" accent5="accent5" accent6="accent6" hlink="hlink" folHlink="folHlink"/>
  <p:sldLayoutIdLst>
    <p:sldLayoutId id="2147483989" r:id="rId1"/>
    <p:sldLayoutId id="2147483990" r:id="rId2"/>
    <p:sldLayoutId id="2147483991" r:id="rId3"/>
    <p:sldLayoutId id="2147483992" r:id="rId4"/>
    <p:sldLayoutId id="2147483993" r:id="rId5"/>
    <p:sldLayoutId id="2147483994" r:id="rId6"/>
    <p:sldLayoutId id="2147483995" r:id="rId7"/>
    <p:sldLayoutId id="2147483996" r:id="rId8"/>
    <p:sldLayoutId id="2147483997" r:id="rId9"/>
    <p:sldLayoutId id="2147483998" r:id="rId10"/>
    <p:sldLayoutId id="2147483999" r:id="rId11"/>
    <p:sldLayoutId id="2147484000" r:id="rId12"/>
    <p:sldLayoutId id="2147484001" r:id="rId13"/>
    <p:sldLayoutId id="2147484002" r:id="rId14"/>
    <p:sldLayoutId id="2147484003" r:id="rId15"/>
    <p:sldLayoutId id="2147484004" r:id="rId16"/>
    <p:sldLayoutId id="2147484005" r:id="rId17"/>
  </p:sldLayoutIdLst>
  <p:transition spd="slow">
    <p:wipe/>
  </p:transition>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13.png"/><Relationship Id="rId7" Type="http://schemas.openxmlformats.org/officeDocument/2006/relationships/diagramColors" Target="../diagrams/colors10.xml"/><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11.xml"/><Relationship Id="rId7" Type="http://schemas.openxmlformats.org/officeDocument/2006/relationships/image" Target="../media/image14.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Layout" Target="../diagrams/layout12.xml"/><Relationship Id="rId7" Type="http://schemas.openxmlformats.org/officeDocument/2006/relationships/image" Target="../media/image22.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Layout" Target="../diagrams/layout13.xml"/><Relationship Id="rId7" Type="http://schemas.openxmlformats.org/officeDocument/2006/relationships/image" Target="../media/image24.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Layout" Target="../diagrams/layout14.xml"/><Relationship Id="rId7" Type="http://schemas.openxmlformats.org/officeDocument/2006/relationships/image" Target="../media/image26.pn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28.pn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Layout" Target="../diagrams/layout16.xml"/><Relationship Id="rId7" Type="http://schemas.openxmlformats.org/officeDocument/2006/relationships/image" Target="../media/image29.png"/><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diagramLayout" Target="../diagrams/layout17.xml"/><Relationship Id="rId7" Type="http://schemas.openxmlformats.org/officeDocument/2006/relationships/image" Target="../media/image31.png"/><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Layout" Target="../diagrams/layout18.xml"/><Relationship Id="rId7" Type="http://schemas.openxmlformats.org/officeDocument/2006/relationships/image" Target="../media/image33.png"/><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7.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0.xml"/><Relationship Id="rId7" Type="http://schemas.openxmlformats.org/officeDocument/2006/relationships/image" Target="../media/image43.png"/><Relationship Id="rId2" Type="http://schemas.openxmlformats.org/officeDocument/2006/relationships/diagramData" Target="../diagrams/data20.xml"/><Relationship Id="rId1" Type="http://schemas.openxmlformats.org/officeDocument/2006/relationships/slideLayout" Target="../slideLayouts/slideLayout7.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1.xml"/><Relationship Id="rId7" Type="http://schemas.openxmlformats.org/officeDocument/2006/relationships/image" Target="../media/image45.png"/><Relationship Id="rId2" Type="http://schemas.openxmlformats.org/officeDocument/2006/relationships/diagramData" Target="../diagrams/data21.xml"/><Relationship Id="rId1" Type="http://schemas.openxmlformats.org/officeDocument/2006/relationships/slideLayout" Target="../slideLayouts/slideLayout7.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diagramLayout" Target="../diagrams/layout22.xml"/><Relationship Id="rId7" Type="http://schemas.openxmlformats.org/officeDocument/2006/relationships/diagramData" Target="../diagrams/data23.xml"/><Relationship Id="rId2" Type="http://schemas.openxmlformats.org/officeDocument/2006/relationships/diagramData" Target="../diagrams/data22.xml"/><Relationship Id="rId1" Type="http://schemas.openxmlformats.org/officeDocument/2006/relationships/slideLayout" Target="../slideLayouts/slideLayout7.xml"/><Relationship Id="rId6" Type="http://schemas.microsoft.com/office/2007/relationships/diagramDrawing" Target="../diagrams/drawing22.xml"/><Relationship Id="rId11" Type="http://schemas.microsoft.com/office/2007/relationships/diagramDrawing" Target="../diagrams/drawing23.xml"/><Relationship Id="rId5" Type="http://schemas.openxmlformats.org/officeDocument/2006/relationships/diagramColors" Target="../diagrams/colors22.xml"/><Relationship Id="rId10" Type="http://schemas.openxmlformats.org/officeDocument/2006/relationships/diagramColors" Target="../diagrams/colors23.xml"/><Relationship Id="rId4" Type="http://schemas.openxmlformats.org/officeDocument/2006/relationships/diagramQuickStyle" Target="../diagrams/quickStyle22.xml"/><Relationship Id="rId9" Type="http://schemas.openxmlformats.org/officeDocument/2006/relationships/diagramQuickStyle" Target="../diagrams/quickStyle2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8.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Layout" Target="../diagrams/layout8.xml"/><Relationship Id="rId7" Type="http://schemas.openxmlformats.org/officeDocument/2006/relationships/image" Target="../media/image11.png"/><Relationship Id="rId12" Type="http://schemas.microsoft.com/office/2007/relationships/diagramDrawing" Target="../diagrams/drawing9.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11" Type="http://schemas.openxmlformats.org/officeDocument/2006/relationships/diagramColors" Target="../diagrams/colors9.xml"/><Relationship Id="rId5" Type="http://schemas.openxmlformats.org/officeDocument/2006/relationships/diagramColors" Target="../diagrams/colors8.xml"/><Relationship Id="rId10" Type="http://schemas.openxmlformats.org/officeDocument/2006/relationships/diagramQuickStyle" Target="../diagrams/quickStyle9.xml"/><Relationship Id="rId4" Type="http://schemas.openxmlformats.org/officeDocument/2006/relationships/diagramQuickStyle" Target="../diagrams/quickStyle8.xml"/><Relationship Id="rId9" Type="http://schemas.openxmlformats.org/officeDocument/2006/relationships/diagramLayout" Target="../diagrams/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96344-3778-BF59-634A-3353367B1339}"/>
              </a:ext>
            </a:extLst>
          </p:cNvPr>
          <p:cNvSpPr>
            <a:spLocks noGrp="1"/>
          </p:cNvSpPr>
          <p:nvPr>
            <p:ph type="ctrTitle"/>
          </p:nvPr>
        </p:nvSpPr>
        <p:spPr/>
        <p:txBody>
          <a:bodyPr>
            <a:normAutofit fontScale="90000"/>
          </a:bodyPr>
          <a:lstStyle/>
          <a:p>
            <a:r>
              <a:rPr lang="en-IN" dirty="0"/>
              <a:t>ADULT CENSUS INCOME PREDICTION</a:t>
            </a:r>
            <a:br>
              <a:rPr lang="en-IN" dirty="0"/>
            </a:br>
            <a:endParaRPr lang="en-IN" dirty="0"/>
          </a:p>
        </p:txBody>
      </p:sp>
      <p:sp>
        <p:nvSpPr>
          <p:cNvPr id="3" name="Subtitle 2">
            <a:extLst>
              <a:ext uri="{FF2B5EF4-FFF2-40B4-BE49-F238E27FC236}">
                <a16:creationId xmlns:a16="http://schemas.microsoft.com/office/drawing/2014/main" id="{C8D7FB94-E623-415D-5974-3A50B41DD19D}"/>
              </a:ext>
            </a:extLst>
          </p:cNvPr>
          <p:cNvSpPr>
            <a:spLocks noGrp="1"/>
          </p:cNvSpPr>
          <p:nvPr>
            <p:ph type="subTitle" idx="1"/>
          </p:nvPr>
        </p:nvSpPr>
        <p:spPr/>
        <p:txBody>
          <a:bodyPr>
            <a:normAutofit/>
          </a:bodyPr>
          <a:lstStyle/>
          <a:p>
            <a:r>
              <a:rPr lang="en-IN" dirty="0"/>
              <a:t>BY,ARUN SHANKAR OVHAL</a:t>
            </a:r>
          </a:p>
          <a:p>
            <a:r>
              <a:rPr lang="en-IN" dirty="0"/>
              <a:t>IT VEDANT THANE</a:t>
            </a:r>
          </a:p>
        </p:txBody>
      </p:sp>
      <p:pic>
        <p:nvPicPr>
          <p:cNvPr id="7" name="Picture 6">
            <a:extLst>
              <a:ext uri="{FF2B5EF4-FFF2-40B4-BE49-F238E27FC236}">
                <a16:creationId xmlns:a16="http://schemas.microsoft.com/office/drawing/2014/main" id="{81F5FA90-778A-2F47-63B8-986E9C951B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 y="0"/>
            <a:ext cx="12181173" cy="6858000"/>
          </a:xfrm>
          <a:prstGeom prst="rect">
            <a:avLst/>
          </a:prstGeom>
        </p:spPr>
      </p:pic>
      <p:sp>
        <p:nvSpPr>
          <p:cNvPr id="8" name="TextBox 7">
            <a:extLst>
              <a:ext uri="{FF2B5EF4-FFF2-40B4-BE49-F238E27FC236}">
                <a16:creationId xmlns:a16="http://schemas.microsoft.com/office/drawing/2014/main" id="{9BDA884E-D716-AD31-D82E-3E97F03C4A29}"/>
              </a:ext>
            </a:extLst>
          </p:cNvPr>
          <p:cNvSpPr txBox="1"/>
          <p:nvPr/>
        </p:nvSpPr>
        <p:spPr>
          <a:xfrm>
            <a:off x="93306" y="228600"/>
            <a:ext cx="8005666" cy="523220"/>
          </a:xfrm>
          <a:prstGeom prst="rect">
            <a:avLst/>
          </a:prstGeom>
          <a:noFill/>
        </p:spPr>
        <p:txBody>
          <a:bodyPr wrap="square" rtlCol="0">
            <a:spAutoFit/>
          </a:bodyPr>
          <a:lstStyle/>
          <a:p>
            <a:r>
              <a:rPr lang="en-IN" sz="2800" dirty="0">
                <a:solidFill>
                  <a:schemeClr val="bg2">
                    <a:lumMod val="60000"/>
                    <a:lumOff val="40000"/>
                  </a:schemeClr>
                </a:solidFill>
                <a:highlight>
                  <a:srgbClr val="800080"/>
                </a:highlight>
                <a:latin typeface="Georgia" panose="02040502050405020303" pitchFamily="18" charset="0"/>
              </a:rPr>
              <a:t>ADULT CENSUS INCOME PREDICTION</a:t>
            </a:r>
          </a:p>
        </p:txBody>
      </p:sp>
    </p:spTree>
    <p:extLst>
      <p:ext uri="{BB962C8B-B14F-4D97-AF65-F5344CB8AC3E}">
        <p14:creationId xmlns:p14="http://schemas.microsoft.com/office/powerpoint/2010/main" val="4174366489"/>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1F6C55-F086-E4A1-25EA-9118AFFE7792}"/>
              </a:ext>
            </a:extLst>
          </p:cNvPr>
          <p:cNvPicPr>
            <a:picLocks noChangeAspect="1"/>
          </p:cNvPicPr>
          <p:nvPr/>
        </p:nvPicPr>
        <p:blipFill>
          <a:blip r:embed="rId2"/>
          <a:stretch>
            <a:fillRect/>
          </a:stretch>
        </p:blipFill>
        <p:spPr>
          <a:xfrm>
            <a:off x="871793" y="177472"/>
            <a:ext cx="5763429" cy="2867425"/>
          </a:xfrm>
          <a:prstGeom prst="rect">
            <a:avLst/>
          </a:prstGeom>
        </p:spPr>
      </p:pic>
      <p:pic>
        <p:nvPicPr>
          <p:cNvPr id="5" name="Picture 4">
            <a:extLst>
              <a:ext uri="{FF2B5EF4-FFF2-40B4-BE49-F238E27FC236}">
                <a16:creationId xmlns:a16="http://schemas.microsoft.com/office/drawing/2014/main" id="{108242FC-8A11-BCC8-77E0-B11D9C83C1B8}"/>
              </a:ext>
            </a:extLst>
          </p:cNvPr>
          <p:cNvPicPr>
            <a:picLocks noChangeAspect="1"/>
          </p:cNvPicPr>
          <p:nvPr/>
        </p:nvPicPr>
        <p:blipFill>
          <a:blip r:embed="rId3"/>
          <a:stretch>
            <a:fillRect/>
          </a:stretch>
        </p:blipFill>
        <p:spPr>
          <a:xfrm>
            <a:off x="797148" y="3186578"/>
            <a:ext cx="6077798" cy="1749317"/>
          </a:xfrm>
          <a:prstGeom prst="rect">
            <a:avLst/>
          </a:prstGeom>
        </p:spPr>
      </p:pic>
      <p:graphicFrame>
        <p:nvGraphicFramePr>
          <p:cNvPr id="9" name="Diagram 8">
            <a:extLst>
              <a:ext uri="{FF2B5EF4-FFF2-40B4-BE49-F238E27FC236}">
                <a16:creationId xmlns:a16="http://schemas.microsoft.com/office/drawing/2014/main" id="{A3ADF733-0730-2FA4-ACE4-434765DB5F4A}"/>
              </a:ext>
            </a:extLst>
          </p:cNvPr>
          <p:cNvGraphicFramePr/>
          <p:nvPr>
            <p:extLst>
              <p:ext uri="{D42A27DB-BD31-4B8C-83A1-F6EECF244321}">
                <p14:modId xmlns:p14="http://schemas.microsoft.com/office/powerpoint/2010/main" val="4250245821"/>
              </p:ext>
            </p:extLst>
          </p:nvPr>
        </p:nvGraphicFramePr>
        <p:xfrm>
          <a:off x="142874" y="5248275"/>
          <a:ext cx="11020425" cy="64633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5610176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B6E79CE-225D-4072-A4B3-AF3E7B37D4CE}"/>
              </a:ext>
            </a:extLst>
          </p:cNvPr>
          <p:cNvGraphicFramePr/>
          <p:nvPr>
            <p:extLst>
              <p:ext uri="{D42A27DB-BD31-4B8C-83A1-F6EECF244321}">
                <p14:modId xmlns:p14="http://schemas.microsoft.com/office/powerpoint/2010/main" val="1922230473"/>
              </p:ext>
            </p:extLst>
          </p:nvPr>
        </p:nvGraphicFramePr>
        <p:xfrm>
          <a:off x="3601615" y="242597"/>
          <a:ext cx="4702629" cy="457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a:extLst>
              <a:ext uri="{FF2B5EF4-FFF2-40B4-BE49-F238E27FC236}">
                <a16:creationId xmlns:a16="http://schemas.microsoft.com/office/drawing/2014/main" id="{76B6E3A1-192C-7DC9-F6DF-0778793B1C17}"/>
              </a:ext>
            </a:extLst>
          </p:cNvPr>
          <p:cNvPicPr>
            <a:picLocks noGrp="1" noChangeAspect="1"/>
          </p:cNvPicPr>
          <p:nvPr>
            <p:ph idx="1"/>
          </p:nvPr>
        </p:nvPicPr>
        <p:blipFill>
          <a:blip r:embed="rId7"/>
          <a:stretch>
            <a:fillRect/>
          </a:stretch>
        </p:blipFill>
        <p:spPr>
          <a:xfrm>
            <a:off x="136849" y="879410"/>
            <a:ext cx="9902890" cy="1765084"/>
          </a:xfrm>
        </p:spPr>
      </p:pic>
      <p:pic>
        <p:nvPicPr>
          <p:cNvPr id="8" name="Picture 7">
            <a:extLst>
              <a:ext uri="{FF2B5EF4-FFF2-40B4-BE49-F238E27FC236}">
                <a16:creationId xmlns:a16="http://schemas.microsoft.com/office/drawing/2014/main" id="{1A12E3E1-1C19-1E2A-7B97-9B3E57C033FC}"/>
              </a:ext>
            </a:extLst>
          </p:cNvPr>
          <p:cNvPicPr>
            <a:picLocks noChangeAspect="1"/>
          </p:cNvPicPr>
          <p:nvPr/>
        </p:nvPicPr>
        <p:blipFill>
          <a:blip r:embed="rId8"/>
          <a:stretch>
            <a:fillRect/>
          </a:stretch>
        </p:blipFill>
        <p:spPr>
          <a:xfrm>
            <a:off x="229529" y="2824108"/>
            <a:ext cx="7020357" cy="3716650"/>
          </a:xfrm>
          <a:prstGeom prst="rect">
            <a:avLst/>
          </a:prstGeom>
        </p:spPr>
      </p:pic>
      <p:sp>
        <p:nvSpPr>
          <p:cNvPr id="5" name="Rectangle: Rounded Corners 4">
            <a:extLst>
              <a:ext uri="{FF2B5EF4-FFF2-40B4-BE49-F238E27FC236}">
                <a16:creationId xmlns:a16="http://schemas.microsoft.com/office/drawing/2014/main" id="{F6CAEF30-8181-438F-DA66-2F431FBA0967}"/>
              </a:ext>
            </a:extLst>
          </p:cNvPr>
          <p:cNvSpPr/>
          <p:nvPr/>
        </p:nvSpPr>
        <p:spPr>
          <a:xfrm>
            <a:off x="7399175" y="2758793"/>
            <a:ext cx="4693298" cy="39779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u="sng" dirty="0"/>
              <a:t>Observation</a:t>
            </a:r>
            <a:r>
              <a:rPr lang="en-US" dirty="0"/>
              <a:t>:-</a:t>
            </a:r>
          </a:p>
          <a:p>
            <a:pPr algn="ctr"/>
            <a:r>
              <a:rPr lang="en-US" dirty="0"/>
              <a:t>The bar graph provide the distribution of the 'sex' variable in the dataset, showcasing the proportion of males and females. Based on the graph, the following observations can be made.</a:t>
            </a:r>
          </a:p>
          <a:p>
            <a:pPr algn="ctr"/>
            <a:r>
              <a:rPr lang="en-US" dirty="0"/>
              <a:t>The graph reveals a noticeable disparity between the number of males and females in the dataset. The proportion of males is observed to be greater than that of females.</a:t>
            </a:r>
            <a:endParaRPr lang="en-IN" dirty="0"/>
          </a:p>
        </p:txBody>
      </p:sp>
    </p:spTree>
    <p:extLst>
      <p:ext uri="{BB962C8B-B14F-4D97-AF65-F5344CB8AC3E}">
        <p14:creationId xmlns:p14="http://schemas.microsoft.com/office/powerpoint/2010/main" val="280996530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62CD981-CD50-B908-1401-4E4EE8F1C312}"/>
              </a:ext>
            </a:extLst>
          </p:cNvPr>
          <p:cNvSpPr/>
          <p:nvPr/>
        </p:nvSpPr>
        <p:spPr>
          <a:xfrm>
            <a:off x="5617030" y="130629"/>
            <a:ext cx="1800807"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t>Graph 2</a:t>
            </a:r>
          </a:p>
        </p:txBody>
      </p:sp>
      <p:pic>
        <p:nvPicPr>
          <p:cNvPr id="7" name="Picture 6">
            <a:extLst>
              <a:ext uri="{FF2B5EF4-FFF2-40B4-BE49-F238E27FC236}">
                <a16:creationId xmlns:a16="http://schemas.microsoft.com/office/drawing/2014/main" id="{CA38AFC2-9B38-C2DF-4648-676EEF1FC85A}"/>
              </a:ext>
            </a:extLst>
          </p:cNvPr>
          <p:cNvPicPr>
            <a:picLocks noChangeAspect="1"/>
          </p:cNvPicPr>
          <p:nvPr/>
        </p:nvPicPr>
        <p:blipFill>
          <a:blip r:embed="rId2"/>
          <a:stretch>
            <a:fillRect/>
          </a:stretch>
        </p:blipFill>
        <p:spPr>
          <a:xfrm>
            <a:off x="103865" y="779177"/>
            <a:ext cx="7449590" cy="2355907"/>
          </a:xfrm>
          <a:prstGeom prst="rect">
            <a:avLst/>
          </a:prstGeom>
        </p:spPr>
      </p:pic>
      <p:pic>
        <p:nvPicPr>
          <p:cNvPr id="9" name="Picture 8">
            <a:extLst>
              <a:ext uri="{FF2B5EF4-FFF2-40B4-BE49-F238E27FC236}">
                <a16:creationId xmlns:a16="http://schemas.microsoft.com/office/drawing/2014/main" id="{C5D0078E-99D2-16B3-DA1B-8D16BC19E0BD}"/>
              </a:ext>
            </a:extLst>
          </p:cNvPr>
          <p:cNvPicPr>
            <a:picLocks noChangeAspect="1"/>
          </p:cNvPicPr>
          <p:nvPr/>
        </p:nvPicPr>
        <p:blipFill>
          <a:blip r:embed="rId3"/>
          <a:stretch>
            <a:fillRect/>
          </a:stretch>
        </p:blipFill>
        <p:spPr>
          <a:xfrm>
            <a:off x="103865" y="3261118"/>
            <a:ext cx="7449590" cy="2934408"/>
          </a:xfrm>
          <a:prstGeom prst="rect">
            <a:avLst/>
          </a:prstGeom>
        </p:spPr>
      </p:pic>
      <p:sp>
        <p:nvSpPr>
          <p:cNvPr id="10" name="Rectangle: Rounded Corners 9">
            <a:extLst>
              <a:ext uri="{FF2B5EF4-FFF2-40B4-BE49-F238E27FC236}">
                <a16:creationId xmlns:a16="http://schemas.microsoft.com/office/drawing/2014/main" id="{68DF6749-FB2E-7FC4-5A65-B46675BCFAFB}"/>
              </a:ext>
            </a:extLst>
          </p:cNvPr>
          <p:cNvSpPr/>
          <p:nvPr/>
        </p:nvSpPr>
        <p:spPr>
          <a:xfrm>
            <a:off x="7669762" y="1791476"/>
            <a:ext cx="4282751" cy="440405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u="sng" dirty="0"/>
              <a:t>Observation</a:t>
            </a:r>
            <a:r>
              <a:rPr lang="en-US" dirty="0"/>
              <a:t>:-</a:t>
            </a:r>
          </a:p>
          <a:p>
            <a:pPr algn="ctr"/>
            <a:r>
              <a:rPr lang="en-US" dirty="0"/>
              <a:t>The above bar graph shows the distribution of Education where X-Axis labelled as "Number of people" and Y-Axis labelled as "Education". Based on the graph, the following observations can be made that highest number of people are HS Graduate, further it follows as Bachelors &amp; Masters, Lowest number of people are preschool pass outs.</a:t>
            </a:r>
            <a:endParaRPr lang="en-IN" dirty="0"/>
          </a:p>
        </p:txBody>
      </p:sp>
    </p:spTree>
    <p:extLst>
      <p:ext uri="{BB962C8B-B14F-4D97-AF65-F5344CB8AC3E}">
        <p14:creationId xmlns:p14="http://schemas.microsoft.com/office/powerpoint/2010/main" val="140459338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4D9DD06-FBEC-1F41-93A2-1BDA595B2917}"/>
              </a:ext>
            </a:extLst>
          </p:cNvPr>
          <p:cNvSpPr/>
          <p:nvPr/>
        </p:nvSpPr>
        <p:spPr>
          <a:xfrm>
            <a:off x="5449077" y="130628"/>
            <a:ext cx="1688841" cy="6997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t>Graph 3</a:t>
            </a:r>
          </a:p>
        </p:txBody>
      </p:sp>
      <p:pic>
        <p:nvPicPr>
          <p:cNvPr id="4" name="Picture 3">
            <a:extLst>
              <a:ext uri="{FF2B5EF4-FFF2-40B4-BE49-F238E27FC236}">
                <a16:creationId xmlns:a16="http://schemas.microsoft.com/office/drawing/2014/main" id="{D8BD9037-0631-DBB4-640E-0A7D4C05A016}"/>
              </a:ext>
            </a:extLst>
          </p:cNvPr>
          <p:cNvPicPr>
            <a:picLocks noChangeAspect="1"/>
          </p:cNvPicPr>
          <p:nvPr/>
        </p:nvPicPr>
        <p:blipFill>
          <a:blip r:embed="rId2"/>
          <a:stretch>
            <a:fillRect/>
          </a:stretch>
        </p:blipFill>
        <p:spPr>
          <a:xfrm>
            <a:off x="141716" y="986470"/>
            <a:ext cx="11031489" cy="2067213"/>
          </a:xfrm>
          <a:prstGeom prst="rect">
            <a:avLst/>
          </a:prstGeom>
        </p:spPr>
      </p:pic>
      <p:pic>
        <p:nvPicPr>
          <p:cNvPr id="6" name="Picture 5">
            <a:extLst>
              <a:ext uri="{FF2B5EF4-FFF2-40B4-BE49-F238E27FC236}">
                <a16:creationId xmlns:a16="http://schemas.microsoft.com/office/drawing/2014/main" id="{A54778C1-737C-B01C-DDAA-41C493CF046A}"/>
              </a:ext>
            </a:extLst>
          </p:cNvPr>
          <p:cNvPicPr>
            <a:picLocks noChangeAspect="1"/>
          </p:cNvPicPr>
          <p:nvPr/>
        </p:nvPicPr>
        <p:blipFill>
          <a:blip r:embed="rId3"/>
          <a:stretch>
            <a:fillRect/>
          </a:stretch>
        </p:blipFill>
        <p:spPr>
          <a:xfrm>
            <a:off x="141716" y="3209729"/>
            <a:ext cx="6038086" cy="3517643"/>
          </a:xfrm>
          <a:prstGeom prst="rect">
            <a:avLst/>
          </a:prstGeom>
        </p:spPr>
      </p:pic>
      <p:sp>
        <p:nvSpPr>
          <p:cNvPr id="7" name="Rectangle: Rounded Corners 6">
            <a:extLst>
              <a:ext uri="{FF2B5EF4-FFF2-40B4-BE49-F238E27FC236}">
                <a16:creationId xmlns:a16="http://schemas.microsoft.com/office/drawing/2014/main" id="{E8F4C158-4D2B-E5B8-4C2B-C8615457D5EF}"/>
              </a:ext>
            </a:extLst>
          </p:cNvPr>
          <p:cNvSpPr/>
          <p:nvPr/>
        </p:nvSpPr>
        <p:spPr>
          <a:xfrm>
            <a:off x="6447453" y="3209728"/>
            <a:ext cx="5514392" cy="351764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u="sng" dirty="0"/>
              <a:t>Observation:-</a:t>
            </a:r>
          </a:p>
          <a:p>
            <a:pPr algn="ctr"/>
            <a:r>
              <a:rPr lang="en-US" dirty="0"/>
              <a:t>The above pie chart provides a visual representation of the distribution of marital status in the dataset. Based on the Charts, the following observations can be made that the percentage of married people is highest 45.99%,followed by Never Married 32.81%, and lowest is for Married-AF-Spouse 0.07%.</a:t>
            </a:r>
            <a:endParaRPr lang="en-IN" dirty="0"/>
          </a:p>
        </p:txBody>
      </p:sp>
    </p:spTree>
    <p:extLst>
      <p:ext uri="{BB962C8B-B14F-4D97-AF65-F5344CB8AC3E}">
        <p14:creationId xmlns:p14="http://schemas.microsoft.com/office/powerpoint/2010/main" val="424953552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0F8674-1F8C-0A24-F736-5A3DB450D592}"/>
              </a:ext>
            </a:extLst>
          </p:cNvPr>
          <p:cNvPicPr>
            <a:picLocks noChangeAspect="1"/>
          </p:cNvPicPr>
          <p:nvPr/>
        </p:nvPicPr>
        <p:blipFill>
          <a:blip r:embed="rId2"/>
          <a:stretch>
            <a:fillRect/>
          </a:stretch>
        </p:blipFill>
        <p:spPr>
          <a:xfrm>
            <a:off x="214604" y="884853"/>
            <a:ext cx="7455158" cy="1554480"/>
          </a:xfrm>
          <a:prstGeom prst="rect">
            <a:avLst/>
          </a:prstGeom>
        </p:spPr>
      </p:pic>
      <p:pic>
        <p:nvPicPr>
          <p:cNvPr id="5" name="Picture 4">
            <a:extLst>
              <a:ext uri="{FF2B5EF4-FFF2-40B4-BE49-F238E27FC236}">
                <a16:creationId xmlns:a16="http://schemas.microsoft.com/office/drawing/2014/main" id="{79D9B83B-8696-C5A0-F62F-A265FADF4550}"/>
              </a:ext>
            </a:extLst>
          </p:cNvPr>
          <p:cNvPicPr>
            <a:picLocks noChangeAspect="1"/>
          </p:cNvPicPr>
          <p:nvPr/>
        </p:nvPicPr>
        <p:blipFill>
          <a:blip r:embed="rId3"/>
          <a:stretch>
            <a:fillRect/>
          </a:stretch>
        </p:blipFill>
        <p:spPr>
          <a:xfrm>
            <a:off x="214604" y="2530151"/>
            <a:ext cx="7455159" cy="4267200"/>
          </a:xfrm>
          <a:prstGeom prst="rect">
            <a:avLst/>
          </a:prstGeom>
        </p:spPr>
      </p:pic>
      <p:sp>
        <p:nvSpPr>
          <p:cNvPr id="2" name="Rectangle: Rounded Corners 1">
            <a:extLst>
              <a:ext uri="{FF2B5EF4-FFF2-40B4-BE49-F238E27FC236}">
                <a16:creationId xmlns:a16="http://schemas.microsoft.com/office/drawing/2014/main" id="{740B1F3B-2877-B1C5-5525-856039846C0A}"/>
              </a:ext>
            </a:extLst>
          </p:cNvPr>
          <p:cNvSpPr/>
          <p:nvPr/>
        </p:nvSpPr>
        <p:spPr>
          <a:xfrm>
            <a:off x="5477069" y="149291"/>
            <a:ext cx="1806071" cy="5784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t>Graph 4</a:t>
            </a:r>
          </a:p>
        </p:txBody>
      </p:sp>
      <p:sp>
        <p:nvSpPr>
          <p:cNvPr id="4" name="Rectangle: Rounded Corners 3">
            <a:extLst>
              <a:ext uri="{FF2B5EF4-FFF2-40B4-BE49-F238E27FC236}">
                <a16:creationId xmlns:a16="http://schemas.microsoft.com/office/drawing/2014/main" id="{522DE6C6-070A-A427-F250-B341AF6996E8}"/>
              </a:ext>
            </a:extLst>
          </p:cNvPr>
          <p:cNvSpPr/>
          <p:nvPr/>
        </p:nvSpPr>
        <p:spPr>
          <a:xfrm>
            <a:off x="7781731" y="1380931"/>
            <a:ext cx="4320073" cy="541641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u="sng" dirty="0"/>
              <a:t> Observation:-</a:t>
            </a:r>
          </a:p>
          <a:p>
            <a:pPr algn="ctr"/>
            <a:r>
              <a:rPr lang="en-US" dirty="0"/>
              <a:t>The count plot makes it possible to compare the income distribution among various age groups visually, which makes it easier to spot patterns or trends in the data. We discovered that while there was no increase in pay between the ages of 17 and 24, after they gained experience, an average increment above $50,000 was observed. We have thus shown that as we become older and gain more experience, our pay also tends to rise.</a:t>
            </a:r>
            <a:endParaRPr lang="en-IN" dirty="0"/>
          </a:p>
        </p:txBody>
      </p:sp>
    </p:spTree>
    <p:extLst>
      <p:ext uri="{BB962C8B-B14F-4D97-AF65-F5344CB8AC3E}">
        <p14:creationId xmlns:p14="http://schemas.microsoft.com/office/powerpoint/2010/main" val="126470319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99EA6F9C-14AE-9809-35C0-95097A2AFFDD}"/>
              </a:ext>
            </a:extLst>
          </p:cNvPr>
          <p:cNvGraphicFramePr/>
          <p:nvPr>
            <p:extLst>
              <p:ext uri="{D42A27DB-BD31-4B8C-83A1-F6EECF244321}">
                <p14:modId xmlns:p14="http://schemas.microsoft.com/office/powerpoint/2010/main" val="2231765954"/>
              </p:ext>
            </p:extLst>
          </p:nvPr>
        </p:nvGraphicFramePr>
        <p:xfrm>
          <a:off x="166049" y="97404"/>
          <a:ext cx="10153607" cy="8309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C990C8D1-D908-AF5B-0269-E3A75D0AB411}"/>
              </a:ext>
            </a:extLst>
          </p:cNvPr>
          <p:cNvPicPr>
            <a:picLocks noChangeAspect="1"/>
          </p:cNvPicPr>
          <p:nvPr/>
        </p:nvPicPr>
        <p:blipFill>
          <a:blip r:embed="rId7"/>
          <a:stretch>
            <a:fillRect/>
          </a:stretch>
        </p:blipFill>
        <p:spPr>
          <a:xfrm>
            <a:off x="5692140" y="1096041"/>
            <a:ext cx="6134100" cy="4251006"/>
          </a:xfrm>
          <a:prstGeom prst="rect">
            <a:avLst/>
          </a:prstGeom>
        </p:spPr>
      </p:pic>
      <p:pic>
        <p:nvPicPr>
          <p:cNvPr id="10" name="Content Placeholder 9">
            <a:extLst>
              <a:ext uri="{FF2B5EF4-FFF2-40B4-BE49-F238E27FC236}">
                <a16:creationId xmlns:a16="http://schemas.microsoft.com/office/drawing/2014/main" id="{C03522FC-ED01-7486-1200-F21BA663CA9F}"/>
              </a:ext>
            </a:extLst>
          </p:cNvPr>
          <p:cNvPicPr>
            <a:picLocks noGrp="1" noChangeAspect="1"/>
          </p:cNvPicPr>
          <p:nvPr>
            <p:ph idx="1"/>
          </p:nvPr>
        </p:nvPicPr>
        <p:blipFill>
          <a:blip r:embed="rId8"/>
          <a:stretch>
            <a:fillRect/>
          </a:stretch>
        </p:blipFill>
        <p:spPr>
          <a:xfrm>
            <a:off x="166049" y="1096041"/>
            <a:ext cx="5385230" cy="4251006"/>
          </a:xfrm>
        </p:spPr>
      </p:pic>
    </p:spTree>
    <p:extLst>
      <p:ext uri="{BB962C8B-B14F-4D97-AF65-F5344CB8AC3E}">
        <p14:creationId xmlns:p14="http://schemas.microsoft.com/office/powerpoint/2010/main" val="101224458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F18A4D42-05E5-4086-B491-F7A2250E1078}"/>
              </a:ext>
            </a:extLst>
          </p:cNvPr>
          <p:cNvGraphicFramePr/>
          <p:nvPr>
            <p:extLst>
              <p:ext uri="{D42A27DB-BD31-4B8C-83A1-F6EECF244321}">
                <p14:modId xmlns:p14="http://schemas.microsoft.com/office/powerpoint/2010/main" val="3155043244"/>
              </p:ext>
            </p:extLst>
          </p:nvPr>
        </p:nvGraphicFramePr>
        <p:xfrm>
          <a:off x="646111" y="452718"/>
          <a:ext cx="9404723" cy="14005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a:extLst>
              <a:ext uri="{FF2B5EF4-FFF2-40B4-BE49-F238E27FC236}">
                <a16:creationId xmlns:a16="http://schemas.microsoft.com/office/drawing/2014/main" id="{DE63D597-E765-C39E-2BE5-17991EEF8D40}"/>
              </a:ext>
            </a:extLst>
          </p:cNvPr>
          <p:cNvPicPr>
            <a:picLocks noGrp="1" noChangeAspect="1"/>
          </p:cNvPicPr>
          <p:nvPr>
            <p:ph idx="1"/>
          </p:nvPr>
        </p:nvPicPr>
        <p:blipFill>
          <a:blip r:embed="rId7"/>
          <a:stretch>
            <a:fillRect/>
          </a:stretch>
        </p:blipFill>
        <p:spPr>
          <a:xfrm>
            <a:off x="832150" y="1911072"/>
            <a:ext cx="4810796" cy="1705213"/>
          </a:xfrm>
        </p:spPr>
      </p:pic>
      <p:pic>
        <p:nvPicPr>
          <p:cNvPr id="8" name="Picture 7">
            <a:extLst>
              <a:ext uri="{FF2B5EF4-FFF2-40B4-BE49-F238E27FC236}">
                <a16:creationId xmlns:a16="http://schemas.microsoft.com/office/drawing/2014/main" id="{0494DC55-8B84-D716-6F1F-86F8DCD21ADB}"/>
              </a:ext>
            </a:extLst>
          </p:cNvPr>
          <p:cNvPicPr>
            <a:picLocks noChangeAspect="1"/>
          </p:cNvPicPr>
          <p:nvPr/>
        </p:nvPicPr>
        <p:blipFill>
          <a:blip r:embed="rId8"/>
          <a:stretch>
            <a:fillRect/>
          </a:stretch>
        </p:blipFill>
        <p:spPr>
          <a:xfrm>
            <a:off x="832150" y="3674109"/>
            <a:ext cx="6420746" cy="3061971"/>
          </a:xfrm>
          <a:prstGeom prst="rect">
            <a:avLst/>
          </a:prstGeom>
        </p:spPr>
      </p:pic>
    </p:spTree>
    <p:extLst>
      <p:ext uri="{BB962C8B-B14F-4D97-AF65-F5344CB8AC3E}">
        <p14:creationId xmlns:p14="http://schemas.microsoft.com/office/powerpoint/2010/main" val="2833141019"/>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4C2E49A1-91A2-FC3C-F55C-25503EEDDC5E}"/>
              </a:ext>
            </a:extLst>
          </p:cNvPr>
          <p:cNvGraphicFramePr/>
          <p:nvPr>
            <p:extLst>
              <p:ext uri="{D42A27DB-BD31-4B8C-83A1-F6EECF244321}">
                <p14:modId xmlns:p14="http://schemas.microsoft.com/office/powerpoint/2010/main" val="2246488307"/>
              </p:ext>
            </p:extLst>
          </p:nvPr>
        </p:nvGraphicFramePr>
        <p:xfrm>
          <a:off x="646111" y="452718"/>
          <a:ext cx="9404723" cy="14005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a:extLst>
              <a:ext uri="{FF2B5EF4-FFF2-40B4-BE49-F238E27FC236}">
                <a16:creationId xmlns:a16="http://schemas.microsoft.com/office/drawing/2014/main" id="{F27427AA-21A7-3136-0F24-E4627975CC58}"/>
              </a:ext>
            </a:extLst>
          </p:cNvPr>
          <p:cNvPicPr>
            <a:picLocks noGrp="1" noChangeAspect="1"/>
          </p:cNvPicPr>
          <p:nvPr>
            <p:ph idx="1"/>
          </p:nvPr>
        </p:nvPicPr>
        <p:blipFill>
          <a:blip r:embed="rId7"/>
          <a:stretch>
            <a:fillRect/>
          </a:stretch>
        </p:blipFill>
        <p:spPr>
          <a:xfrm>
            <a:off x="126259" y="1915478"/>
            <a:ext cx="5969741" cy="4195762"/>
          </a:xfrm>
        </p:spPr>
      </p:pic>
      <p:pic>
        <p:nvPicPr>
          <p:cNvPr id="8" name="Picture 7">
            <a:extLst>
              <a:ext uri="{FF2B5EF4-FFF2-40B4-BE49-F238E27FC236}">
                <a16:creationId xmlns:a16="http://schemas.microsoft.com/office/drawing/2014/main" id="{D1328765-2A8E-57B1-9636-3AA98A7CC0E1}"/>
              </a:ext>
            </a:extLst>
          </p:cNvPr>
          <p:cNvPicPr>
            <a:picLocks noChangeAspect="1"/>
          </p:cNvPicPr>
          <p:nvPr/>
        </p:nvPicPr>
        <p:blipFill>
          <a:blip r:embed="rId8"/>
          <a:stretch>
            <a:fillRect/>
          </a:stretch>
        </p:blipFill>
        <p:spPr>
          <a:xfrm>
            <a:off x="6258409" y="1915478"/>
            <a:ext cx="5583071" cy="4195762"/>
          </a:xfrm>
          <a:prstGeom prst="rect">
            <a:avLst/>
          </a:prstGeom>
        </p:spPr>
      </p:pic>
    </p:spTree>
    <p:extLst>
      <p:ext uri="{BB962C8B-B14F-4D97-AF65-F5344CB8AC3E}">
        <p14:creationId xmlns:p14="http://schemas.microsoft.com/office/powerpoint/2010/main" val="765726698"/>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3BA25-E5CB-EBAC-5A2B-8911B2717EE2}"/>
            </a:ext>
          </a:extLst>
        </p:cNvPr>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57247819-23E8-A3E6-B2B0-1D182E09D515}"/>
              </a:ext>
            </a:extLst>
          </p:cNvPr>
          <p:cNvGraphicFramePr/>
          <p:nvPr>
            <p:extLst>
              <p:ext uri="{D42A27DB-BD31-4B8C-83A1-F6EECF244321}">
                <p14:modId xmlns:p14="http://schemas.microsoft.com/office/powerpoint/2010/main" val="1422386373"/>
              </p:ext>
            </p:extLst>
          </p:nvPr>
        </p:nvGraphicFramePr>
        <p:xfrm>
          <a:off x="646111" y="452718"/>
          <a:ext cx="9404723" cy="14005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Content Placeholder 10">
            <a:extLst>
              <a:ext uri="{FF2B5EF4-FFF2-40B4-BE49-F238E27FC236}">
                <a16:creationId xmlns:a16="http://schemas.microsoft.com/office/drawing/2014/main" id="{23BF4035-B7DB-6803-FC40-BEBB7F8C6A87}"/>
              </a:ext>
            </a:extLst>
          </p:cNvPr>
          <p:cNvPicPr>
            <a:picLocks noGrp="1" noChangeAspect="1"/>
          </p:cNvPicPr>
          <p:nvPr>
            <p:ph idx="1"/>
          </p:nvPr>
        </p:nvPicPr>
        <p:blipFill>
          <a:blip r:embed="rId7"/>
          <a:stretch>
            <a:fillRect/>
          </a:stretch>
        </p:blipFill>
        <p:spPr>
          <a:xfrm>
            <a:off x="1103313" y="2432407"/>
            <a:ext cx="8947150" cy="3436224"/>
          </a:xfrm>
        </p:spPr>
      </p:pic>
    </p:spTree>
    <p:extLst>
      <p:ext uri="{BB962C8B-B14F-4D97-AF65-F5344CB8AC3E}">
        <p14:creationId xmlns:p14="http://schemas.microsoft.com/office/powerpoint/2010/main" val="2644623926"/>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561CC60E-B856-2BB5-D396-D2795E00D5FE}"/>
              </a:ext>
            </a:extLst>
          </p:cNvPr>
          <p:cNvGraphicFramePr/>
          <p:nvPr>
            <p:extLst>
              <p:ext uri="{D42A27DB-BD31-4B8C-83A1-F6EECF244321}">
                <p14:modId xmlns:p14="http://schemas.microsoft.com/office/powerpoint/2010/main" val="3264122074"/>
              </p:ext>
            </p:extLst>
          </p:nvPr>
        </p:nvGraphicFramePr>
        <p:xfrm>
          <a:off x="327661" y="452718"/>
          <a:ext cx="9837420" cy="14065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a:extLst>
              <a:ext uri="{FF2B5EF4-FFF2-40B4-BE49-F238E27FC236}">
                <a16:creationId xmlns:a16="http://schemas.microsoft.com/office/drawing/2014/main" id="{3F171D7F-0EC5-1D46-6EA0-57C6820B29F8}"/>
              </a:ext>
            </a:extLst>
          </p:cNvPr>
          <p:cNvPicPr>
            <a:picLocks noGrp="1" noChangeAspect="1"/>
          </p:cNvPicPr>
          <p:nvPr>
            <p:ph idx="1"/>
          </p:nvPr>
        </p:nvPicPr>
        <p:blipFill>
          <a:blip r:embed="rId7"/>
          <a:stretch>
            <a:fillRect/>
          </a:stretch>
        </p:blipFill>
        <p:spPr>
          <a:xfrm>
            <a:off x="151800" y="1945958"/>
            <a:ext cx="2356097" cy="4554537"/>
          </a:xfrm>
        </p:spPr>
      </p:pic>
      <p:pic>
        <p:nvPicPr>
          <p:cNvPr id="3" name="Picture 2">
            <a:extLst>
              <a:ext uri="{FF2B5EF4-FFF2-40B4-BE49-F238E27FC236}">
                <a16:creationId xmlns:a16="http://schemas.microsoft.com/office/drawing/2014/main" id="{5AD10962-A361-6998-734B-398500EBAC80}"/>
              </a:ext>
            </a:extLst>
          </p:cNvPr>
          <p:cNvPicPr>
            <a:picLocks noChangeAspect="1"/>
          </p:cNvPicPr>
          <p:nvPr/>
        </p:nvPicPr>
        <p:blipFill>
          <a:blip r:embed="rId8"/>
          <a:stretch>
            <a:fillRect/>
          </a:stretch>
        </p:blipFill>
        <p:spPr>
          <a:xfrm>
            <a:off x="2646910" y="1859280"/>
            <a:ext cx="8895057" cy="4641215"/>
          </a:xfrm>
          <a:prstGeom prst="rect">
            <a:avLst/>
          </a:prstGeom>
        </p:spPr>
      </p:pic>
    </p:spTree>
    <p:extLst>
      <p:ext uri="{BB962C8B-B14F-4D97-AF65-F5344CB8AC3E}">
        <p14:creationId xmlns:p14="http://schemas.microsoft.com/office/powerpoint/2010/main" val="98324560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2B893-956D-B89A-AB12-46D01E00B32B}"/>
              </a:ext>
            </a:extLst>
          </p:cNvPr>
          <p:cNvSpPr>
            <a:spLocks noGrp="1"/>
          </p:cNvSpPr>
          <p:nvPr>
            <p:ph type="title"/>
          </p:nvPr>
        </p:nvSpPr>
        <p:spPr>
          <a:xfrm>
            <a:off x="198242" y="185674"/>
            <a:ext cx="9404723" cy="1400530"/>
          </a:xfrm>
        </p:spPr>
        <p:txBody>
          <a:bodyPr>
            <a:normAutofit fontScale="90000"/>
          </a:bodyPr>
          <a:lstStyle/>
          <a:p>
            <a:r>
              <a:rPr lang="en-IN" sz="2000" dirty="0">
                <a:solidFill>
                  <a:schemeClr val="accent3">
                    <a:lumMod val="40000"/>
                    <a:lumOff val="60000"/>
                  </a:schemeClr>
                </a:solidFill>
                <a:latin typeface="Georgia" panose="02040502050405020303" pitchFamily="18" charset="0"/>
              </a:rPr>
              <a:t>MACHINE LEARNING PROJECT</a:t>
            </a:r>
            <a:br>
              <a:rPr lang="en-IN" sz="2000" dirty="0">
                <a:solidFill>
                  <a:schemeClr val="accent3">
                    <a:lumMod val="40000"/>
                    <a:lumOff val="60000"/>
                  </a:schemeClr>
                </a:solidFill>
                <a:latin typeface="Georgia" panose="02040502050405020303" pitchFamily="18" charset="0"/>
              </a:rPr>
            </a:br>
            <a:r>
              <a:rPr lang="en-IN" sz="2000" dirty="0">
                <a:solidFill>
                  <a:schemeClr val="accent3">
                    <a:lumMod val="40000"/>
                    <a:lumOff val="60000"/>
                  </a:schemeClr>
                </a:solidFill>
                <a:latin typeface="Georgia" panose="02040502050405020303" pitchFamily="18" charset="0"/>
              </a:rPr>
              <a:t>PROJECT NAME-ADULT CENSUS INCOME PREDICTION</a:t>
            </a:r>
            <a:br>
              <a:rPr lang="en-IN" sz="2000" dirty="0">
                <a:solidFill>
                  <a:schemeClr val="accent3">
                    <a:lumMod val="40000"/>
                    <a:lumOff val="60000"/>
                  </a:schemeClr>
                </a:solidFill>
                <a:latin typeface="Georgia" panose="02040502050405020303" pitchFamily="18" charset="0"/>
              </a:rPr>
            </a:br>
            <a:r>
              <a:rPr lang="en-IN" sz="2000" dirty="0">
                <a:solidFill>
                  <a:schemeClr val="accent3">
                    <a:lumMod val="40000"/>
                    <a:lumOff val="60000"/>
                  </a:schemeClr>
                </a:solidFill>
                <a:latin typeface="Georgia" panose="02040502050405020303" pitchFamily="18" charset="0"/>
              </a:rPr>
              <a:t>NAME-ARUN SHANKAR OVHAL</a:t>
            </a:r>
            <a:br>
              <a:rPr lang="en-IN" sz="2000" dirty="0">
                <a:solidFill>
                  <a:schemeClr val="accent3">
                    <a:lumMod val="40000"/>
                    <a:lumOff val="60000"/>
                  </a:schemeClr>
                </a:solidFill>
                <a:latin typeface="Georgia" panose="02040502050405020303" pitchFamily="18" charset="0"/>
              </a:rPr>
            </a:br>
            <a:r>
              <a:rPr lang="en-IN" sz="2000" dirty="0">
                <a:solidFill>
                  <a:schemeClr val="accent3">
                    <a:lumMod val="40000"/>
                    <a:lumOff val="60000"/>
                  </a:schemeClr>
                </a:solidFill>
                <a:latin typeface="Georgia" panose="02040502050405020303" pitchFamily="18" charset="0"/>
              </a:rPr>
              <a:t>IT VEDANT THANE</a:t>
            </a:r>
            <a:br>
              <a:rPr lang="en-IN" sz="2000" dirty="0">
                <a:solidFill>
                  <a:schemeClr val="bg2">
                    <a:lumMod val="60000"/>
                    <a:lumOff val="40000"/>
                  </a:schemeClr>
                </a:solidFill>
                <a:highlight>
                  <a:srgbClr val="0000FF"/>
                </a:highlight>
                <a:latin typeface="Georgia" panose="02040502050405020303" pitchFamily="18" charset="0"/>
              </a:rPr>
            </a:br>
            <a:endParaRPr lang="en-IN" dirty="0">
              <a:solidFill>
                <a:schemeClr val="bg2">
                  <a:lumMod val="60000"/>
                  <a:lumOff val="40000"/>
                </a:schemeClr>
              </a:solidFill>
              <a:highlight>
                <a:srgbClr val="0000FF"/>
              </a:highlight>
            </a:endParaRPr>
          </a:p>
        </p:txBody>
      </p:sp>
      <p:graphicFrame>
        <p:nvGraphicFramePr>
          <p:cNvPr id="4" name="Content Placeholder 3">
            <a:extLst>
              <a:ext uri="{FF2B5EF4-FFF2-40B4-BE49-F238E27FC236}">
                <a16:creationId xmlns:a16="http://schemas.microsoft.com/office/drawing/2014/main" id="{325709E4-6416-1A0C-2F1A-1831D27EE62C}"/>
              </a:ext>
            </a:extLst>
          </p:cNvPr>
          <p:cNvGraphicFramePr>
            <a:graphicFrameLocks noGrp="1"/>
          </p:cNvGraphicFramePr>
          <p:nvPr>
            <p:ph idx="1"/>
            <p:extLst>
              <p:ext uri="{D42A27DB-BD31-4B8C-83A1-F6EECF244321}">
                <p14:modId xmlns:p14="http://schemas.microsoft.com/office/powerpoint/2010/main" val="2828286740"/>
              </p:ext>
            </p:extLst>
          </p:nvPr>
        </p:nvGraphicFramePr>
        <p:xfrm>
          <a:off x="345233" y="1586204"/>
          <a:ext cx="11200656" cy="4662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973970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EE7F71E-326C-DDF8-BFA1-0AF2BB441A80}"/>
              </a:ext>
            </a:extLst>
          </p:cNvPr>
          <p:cNvGraphicFramePr/>
          <p:nvPr>
            <p:extLst>
              <p:ext uri="{D42A27DB-BD31-4B8C-83A1-F6EECF244321}">
                <p14:modId xmlns:p14="http://schemas.microsoft.com/office/powerpoint/2010/main" val="3147239233"/>
              </p:ext>
            </p:extLst>
          </p:nvPr>
        </p:nvGraphicFramePr>
        <p:xfrm>
          <a:off x="646111" y="130627"/>
          <a:ext cx="9412289" cy="1195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a:extLst>
              <a:ext uri="{FF2B5EF4-FFF2-40B4-BE49-F238E27FC236}">
                <a16:creationId xmlns:a16="http://schemas.microsoft.com/office/drawing/2014/main" id="{0A92C79C-386B-2492-5C04-7AC4B5665921}"/>
              </a:ext>
            </a:extLst>
          </p:cNvPr>
          <p:cNvPicPr>
            <a:picLocks noGrp="1" noChangeAspect="1"/>
          </p:cNvPicPr>
          <p:nvPr>
            <p:ph idx="1"/>
          </p:nvPr>
        </p:nvPicPr>
        <p:blipFill>
          <a:blip r:embed="rId7"/>
          <a:stretch>
            <a:fillRect/>
          </a:stretch>
        </p:blipFill>
        <p:spPr>
          <a:xfrm>
            <a:off x="646111" y="1423581"/>
            <a:ext cx="5553850" cy="1552792"/>
          </a:xfrm>
        </p:spPr>
      </p:pic>
      <p:pic>
        <p:nvPicPr>
          <p:cNvPr id="8" name="Picture 7">
            <a:extLst>
              <a:ext uri="{FF2B5EF4-FFF2-40B4-BE49-F238E27FC236}">
                <a16:creationId xmlns:a16="http://schemas.microsoft.com/office/drawing/2014/main" id="{01A1E67C-14BC-A04C-F4A5-5960E962A375}"/>
              </a:ext>
            </a:extLst>
          </p:cNvPr>
          <p:cNvPicPr>
            <a:picLocks noChangeAspect="1"/>
          </p:cNvPicPr>
          <p:nvPr/>
        </p:nvPicPr>
        <p:blipFill>
          <a:blip r:embed="rId8"/>
          <a:stretch>
            <a:fillRect/>
          </a:stretch>
        </p:blipFill>
        <p:spPr>
          <a:xfrm>
            <a:off x="646111" y="3074253"/>
            <a:ext cx="8945758" cy="3578474"/>
          </a:xfrm>
          <a:prstGeom prst="rect">
            <a:avLst/>
          </a:prstGeom>
        </p:spPr>
      </p:pic>
    </p:spTree>
    <p:extLst>
      <p:ext uri="{BB962C8B-B14F-4D97-AF65-F5344CB8AC3E}">
        <p14:creationId xmlns:p14="http://schemas.microsoft.com/office/powerpoint/2010/main" val="2402350863"/>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04D9E57-B21B-E131-8EFB-F5DEA5175E10}"/>
              </a:ext>
            </a:extLst>
          </p:cNvPr>
          <p:cNvGraphicFramePr/>
          <p:nvPr>
            <p:extLst>
              <p:ext uri="{D42A27DB-BD31-4B8C-83A1-F6EECF244321}">
                <p14:modId xmlns:p14="http://schemas.microsoft.com/office/powerpoint/2010/main" val="676004699"/>
              </p:ext>
            </p:extLst>
          </p:nvPr>
        </p:nvGraphicFramePr>
        <p:xfrm>
          <a:off x="646111" y="452718"/>
          <a:ext cx="9404723" cy="14005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Content Placeholder 9">
            <a:extLst>
              <a:ext uri="{FF2B5EF4-FFF2-40B4-BE49-F238E27FC236}">
                <a16:creationId xmlns:a16="http://schemas.microsoft.com/office/drawing/2014/main" id="{4BC2C681-41F6-5AD0-B008-7AC14163780B}"/>
              </a:ext>
            </a:extLst>
          </p:cNvPr>
          <p:cNvPicPr>
            <a:picLocks noGrp="1" noChangeAspect="1"/>
          </p:cNvPicPr>
          <p:nvPr>
            <p:ph idx="1"/>
          </p:nvPr>
        </p:nvPicPr>
        <p:blipFill>
          <a:blip r:embed="rId7"/>
          <a:stretch>
            <a:fillRect/>
          </a:stretch>
        </p:blipFill>
        <p:spPr>
          <a:xfrm>
            <a:off x="838381" y="2015050"/>
            <a:ext cx="6268325" cy="1987783"/>
          </a:xfrm>
        </p:spPr>
      </p:pic>
      <p:pic>
        <p:nvPicPr>
          <p:cNvPr id="3" name="Picture 2">
            <a:extLst>
              <a:ext uri="{FF2B5EF4-FFF2-40B4-BE49-F238E27FC236}">
                <a16:creationId xmlns:a16="http://schemas.microsoft.com/office/drawing/2014/main" id="{A9526977-A09E-D3B3-75C4-4891FCC69F50}"/>
              </a:ext>
            </a:extLst>
          </p:cNvPr>
          <p:cNvPicPr>
            <a:picLocks noChangeAspect="1"/>
          </p:cNvPicPr>
          <p:nvPr/>
        </p:nvPicPr>
        <p:blipFill>
          <a:blip r:embed="rId8"/>
          <a:stretch>
            <a:fillRect/>
          </a:stretch>
        </p:blipFill>
        <p:spPr>
          <a:xfrm>
            <a:off x="838381" y="4247410"/>
            <a:ext cx="6268325" cy="1514686"/>
          </a:xfrm>
          <a:prstGeom prst="rect">
            <a:avLst/>
          </a:prstGeom>
        </p:spPr>
      </p:pic>
    </p:spTree>
    <p:extLst>
      <p:ext uri="{BB962C8B-B14F-4D97-AF65-F5344CB8AC3E}">
        <p14:creationId xmlns:p14="http://schemas.microsoft.com/office/powerpoint/2010/main" val="895754702"/>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514BBF-516A-C76E-C75E-A11ABD9A47B0}"/>
              </a:ext>
            </a:extLst>
          </p:cNvPr>
          <p:cNvPicPr>
            <a:picLocks noChangeAspect="1"/>
          </p:cNvPicPr>
          <p:nvPr/>
        </p:nvPicPr>
        <p:blipFill>
          <a:blip r:embed="rId2"/>
          <a:stretch>
            <a:fillRect/>
          </a:stretch>
        </p:blipFill>
        <p:spPr>
          <a:xfrm>
            <a:off x="167951" y="151974"/>
            <a:ext cx="9647853" cy="2131342"/>
          </a:xfrm>
          <a:prstGeom prst="rect">
            <a:avLst/>
          </a:prstGeom>
        </p:spPr>
      </p:pic>
      <p:pic>
        <p:nvPicPr>
          <p:cNvPr id="7" name="Picture 6">
            <a:extLst>
              <a:ext uri="{FF2B5EF4-FFF2-40B4-BE49-F238E27FC236}">
                <a16:creationId xmlns:a16="http://schemas.microsoft.com/office/drawing/2014/main" id="{8167EEE9-727D-79AB-FB7B-EF243C7E6E0C}"/>
              </a:ext>
            </a:extLst>
          </p:cNvPr>
          <p:cNvPicPr>
            <a:picLocks noChangeAspect="1"/>
          </p:cNvPicPr>
          <p:nvPr/>
        </p:nvPicPr>
        <p:blipFill>
          <a:blip r:embed="rId3"/>
          <a:stretch>
            <a:fillRect/>
          </a:stretch>
        </p:blipFill>
        <p:spPr>
          <a:xfrm>
            <a:off x="167951" y="2367291"/>
            <a:ext cx="6718041" cy="4338735"/>
          </a:xfrm>
          <a:prstGeom prst="rect">
            <a:avLst/>
          </a:prstGeom>
        </p:spPr>
      </p:pic>
      <p:sp>
        <p:nvSpPr>
          <p:cNvPr id="8" name="Rectangle: Rounded Corners 7">
            <a:extLst>
              <a:ext uri="{FF2B5EF4-FFF2-40B4-BE49-F238E27FC236}">
                <a16:creationId xmlns:a16="http://schemas.microsoft.com/office/drawing/2014/main" id="{5CE419EF-88AD-FFC2-E184-C750AD1F7E29}"/>
              </a:ext>
            </a:extLst>
          </p:cNvPr>
          <p:cNvSpPr/>
          <p:nvPr/>
        </p:nvSpPr>
        <p:spPr>
          <a:xfrm>
            <a:off x="7091265" y="2367291"/>
            <a:ext cx="4932784" cy="433873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u="sng" dirty="0"/>
              <a:t>Observations:-</a:t>
            </a:r>
          </a:p>
          <a:p>
            <a:pPr algn="ctr"/>
            <a:r>
              <a:rPr lang="en-US" dirty="0"/>
              <a:t>This code calculates and prints the percentage distribution of the 'income' column after oversampling. If the percentages are now more balanced compared to before oversampling, it indicates that the oversampling process has helped address the imbalance- issue in your dataset. where 0 indicates as salary &lt;=50k and 1 indicates as salary &gt;50k</a:t>
            </a:r>
            <a:endParaRPr lang="en-IN" dirty="0"/>
          </a:p>
        </p:txBody>
      </p:sp>
    </p:spTree>
    <p:extLst>
      <p:ext uri="{BB962C8B-B14F-4D97-AF65-F5344CB8AC3E}">
        <p14:creationId xmlns:p14="http://schemas.microsoft.com/office/powerpoint/2010/main" val="2760915506"/>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F437AFD7-A943-B562-D48F-8240F82CE1E7}"/>
              </a:ext>
            </a:extLst>
          </p:cNvPr>
          <p:cNvGraphicFramePr/>
          <p:nvPr>
            <p:extLst>
              <p:ext uri="{D42A27DB-BD31-4B8C-83A1-F6EECF244321}">
                <p14:modId xmlns:p14="http://schemas.microsoft.com/office/powerpoint/2010/main" val="3081160758"/>
              </p:ext>
            </p:extLst>
          </p:nvPr>
        </p:nvGraphicFramePr>
        <p:xfrm>
          <a:off x="1838130" y="158621"/>
          <a:ext cx="7371184" cy="5131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Rounded Corners 1">
            <a:extLst>
              <a:ext uri="{FF2B5EF4-FFF2-40B4-BE49-F238E27FC236}">
                <a16:creationId xmlns:a16="http://schemas.microsoft.com/office/drawing/2014/main" id="{332407AF-19D7-9F5E-FF37-FC377274B553}"/>
              </a:ext>
            </a:extLst>
          </p:cNvPr>
          <p:cNvSpPr/>
          <p:nvPr/>
        </p:nvSpPr>
        <p:spPr>
          <a:xfrm>
            <a:off x="279918" y="1287623"/>
            <a:ext cx="9713168" cy="497321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l"/>
            <a:r>
              <a:rPr lang="en-US" sz="2000" b="0" i="0" dirty="0">
                <a:solidFill>
                  <a:srgbClr val="000000"/>
                </a:solidFill>
                <a:effectLst/>
                <a:latin typeface="Georgia" panose="02040502050405020303" pitchFamily="18" charset="0"/>
              </a:rPr>
              <a:t>There are two major types of supervised machine learning problems, called classification and regression. Our data set comes under Classification problem, as the prediction of a person's income is above 50k or below 50k. The supervised machine learning models (Classification) considered to train the dataset in this notebook are:</a:t>
            </a:r>
          </a:p>
          <a:p>
            <a:pPr algn="l"/>
            <a:r>
              <a:rPr lang="en-US" sz="2000" b="0" i="0" dirty="0">
                <a:solidFill>
                  <a:srgbClr val="000000"/>
                </a:solidFill>
                <a:effectLst/>
                <a:latin typeface="Georgia" panose="02040502050405020303" pitchFamily="18" charset="0"/>
              </a:rPr>
              <a:t>Logistic Regression</a:t>
            </a:r>
          </a:p>
          <a:p>
            <a:pPr algn="l"/>
            <a:r>
              <a:rPr lang="en-US" sz="2000" b="0" i="0" dirty="0">
                <a:solidFill>
                  <a:srgbClr val="000000"/>
                </a:solidFill>
                <a:effectLst/>
                <a:latin typeface="Georgia" panose="02040502050405020303" pitchFamily="18" charset="0"/>
              </a:rPr>
              <a:t>k-Nearest Neighbors Regression</a:t>
            </a:r>
          </a:p>
          <a:p>
            <a:pPr algn="l"/>
            <a:r>
              <a:rPr lang="en-US" sz="2000" b="0" i="0" dirty="0">
                <a:solidFill>
                  <a:srgbClr val="000000"/>
                </a:solidFill>
                <a:effectLst/>
                <a:latin typeface="Georgia" panose="02040502050405020303" pitchFamily="18" charset="0"/>
              </a:rPr>
              <a:t>Decision Tree</a:t>
            </a:r>
          </a:p>
          <a:p>
            <a:pPr algn="l"/>
            <a:r>
              <a:rPr lang="en-US" sz="2000" b="0" i="0" dirty="0">
                <a:solidFill>
                  <a:srgbClr val="000000"/>
                </a:solidFill>
                <a:effectLst/>
                <a:latin typeface="Georgia" panose="02040502050405020303" pitchFamily="18" charset="0"/>
              </a:rPr>
              <a:t>Random Forest</a:t>
            </a:r>
          </a:p>
          <a:p>
            <a:pPr algn="l"/>
            <a:r>
              <a:rPr lang="en-US" sz="2000" b="0" i="0" dirty="0">
                <a:solidFill>
                  <a:srgbClr val="000000"/>
                </a:solidFill>
                <a:effectLst/>
                <a:latin typeface="Georgia" panose="02040502050405020303" pitchFamily="18" charset="0"/>
              </a:rPr>
              <a:t>SVM</a:t>
            </a:r>
          </a:p>
          <a:p>
            <a:pPr algn="l"/>
            <a:r>
              <a:rPr lang="en-US" sz="2000" b="0" i="0" dirty="0">
                <a:solidFill>
                  <a:srgbClr val="000000"/>
                </a:solidFill>
                <a:effectLst/>
                <a:latin typeface="Georgia" panose="02040502050405020303" pitchFamily="18" charset="0"/>
              </a:rPr>
              <a:t>XG boost</a:t>
            </a:r>
          </a:p>
          <a:p>
            <a:pPr algn="ctr"/>
            <a:endParaRPr lang="en-IN" dirty="0"/>
          </a:p>
        </p:txBody>
      </p:sp>
    </p:spTree>
    <p:extLst>
      <p:ext uri="{BB962C8B-B14F-4D97-AF65-F5344CB8AC3E}">
        <p14:creationId xmlns:p14="http://schemas.microsoft.com/office/powerpoint/2010/main" val="3780273732"/>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87DBFF-15FC-DF59-95A2-6EABE6EB2FAB}"/>
              </a:ext>
            </a:extLst>
          </p:cNvPr>
          <p:cNvPicPr>
            <a:picLocks noChangeAspect="1"/>
          </p:cNvPicPr>
          <p:nvPr/>
        </p:nvPicPr>
        <p:blipFill>
          <a:blip r:embed="rId2"/>
          <a:stretch>
            <a:fillRect/>
          </a:stretch>
        </p:blipFill>
        <p:spPr>
          <a:xfrm>
            <a:off x="324934" y="1105099"/>
            <a:ext cx="9545382" cy="5506218"/>
          </a:xfrm>
          <a:prstGeom prst="rect">
            <a:avLst/>
          </a:prstGeom>
        </p:spPr>
      </p:pic>
      <p:sp>
        <p:nvSpPr>
          <p:cNvPr id="4" name="Rectangle: Rounded Corners 3">
            <a:extLst>
              <a:ext uri="{FF2B5EF4-FFF2-40B4-BE49-F238E27FC236}">
                <a16:creationId xmlns:a16="http://schemas.microsoft.com/office/drawing/2014/main" id="{A158C043-595C-3CEC-BF56-845B266F970D}"/>
              </a:ext>
            </a:extLst>
          </p:cNvPr>
          <p:cNvSpPr/>
          <p:nvPr/>
        </p:nvSpPr>
        <p:spPr>
          <a:xfrm>
            <a:off x="2015413" y="162708"/>
            <a:ext cx="7268547" cy="67704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b="1" dirty="0"/>
              <a:t>Importing Various Machine Learning Models</a:t>
            </a:r>
          </a:p>
        </p:txBody>
      </p:sp>
    </p:spTree>
    <p:extLst>
      <p:ext uri="{BB962C8B-B14F-4D97-AF65-F5344CB8AC3E}">
        <p14:creationId xmlns:p14="http://schemas.microsoft.com/office/powerpoint/2010/main" val="2775541307"/>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BB25FD-5EB6-A913-F5C4-C5482AACF479}"/>
              </a:ext>
            </a:extLst>
          </p:cNvPr>
          <p:cNvPicPr>
            <a:picLocks noChangeAspect="1"/>
          </p:cNvPicPr>
          <p:nvPr/>
        </p:nvPicPr>
        <p:blipFill>
          <a:blip r:embed="rId2"/>
          <a:stretch>
            <a:fillRect/>
          </a:stretch>
        </p:blipFill>
        <p:spPr>
          <a:xfrm>
            <a:off x="67388" y="106786"/>
            <a:ext cx="3663565" cy="2664406"/>
          </a:xfrm>
          <a:prstGeom prst="rect">
            <a:avLst/>
          </a:prstGeom>
        </p:spPr>
      </p:pic>
      <p:pic>
        <p:nvPicPr>
          <p:cNvPr id="8" name="Picture 7">
            <a:extLst>
              <a:ext uri="{FF2B5EF4-FFF2-40B4-BE49-F238E27FC236}">
                <a16:creationId xmlns:a16="http://schemas.microsoft.com/office/drawing/2014/main" id="{79DAF22B-CAB7-B0F8-67EE-A7D6ABB6CA0B}"/>
              </a:ext>
            </a:extLst>
          </p:cNvPr>
          <p:cNvPicPr>
            <a:picLocks noChangeAspect="1"/>
          </p:cNvPicPr>
          <p:nvPr/>
        </p:nvPicPr>
        <p:blipFill>
          <a:blip r:embed="rId3"/>
          <a:stretch>
            <a:fillRect/>
          </a:stretch>
        </p:blipFill>
        <p:spPr>
          <a:xfrm>
            <a:off x="3856905" y="106786"/>
            <a:ext cx="3663567" cy="2664406"/>
          </a:xfrm>
          <a:prstGeom prst="rect">
            <a:avLst/>
          </a:prstGeom>
        </p:spPr>
      </p:pic>
      <p:pic>
        <p:nvPicPr>
          <p:cNvPr id="11" name="Picture 10">
            <a:extLst>
              <a:ext uri="{FF2B5EF4-FFF2-40B4-BE49-F238E27FC236}">
                <a16:creationId xmlns:a16="http://schemas.microsoft.com/office/drawing/2014/main" id="{8CB10AB4-DE0B-C08E-1F33-F72EA00EF7D5}"/>
              </a:ext>
            </a:extLst>
          </p:cNvPr>
          <p:cNvPicPr>
            <a:picLocks noChangeAspect="1"/>
          </p:cNvPicPr>
          <p:nvPr/>
        </p:nvPicPr>
        <p:blipFill>
          <a:blip r:embed="rId4"/>
          <a:stretch>
            <a:fillRect/>
          </a:stretch>
        </p:blipFill>
        <p:spPr>
          <a:xfrm>
            <a:off x="7646423" y="106786"/>
            <a:ext cx="4054165" cy="2664406"/>
          </a:xfrm>
          <a:prstGeom prst="rect">
            <a:avLst/>
          </a:prstGeom>
        </p:spPr>
      </p:pic>
      <p:pic>
        <p:nvPicPr>
          <p:cNvPr id="13" name="Picture 12">
            <a:extLst>
              <a:ext uri="{FF2B5EF4-FFF2-40B4-BE49-F238E27FC236}">
                <a16:creationId xmlns:a16="http://schemas.microsoft.com/office/drawing/2014/main" id="{6DF14CFE-2AA8-D787-99FC-66D6FBBABB1C}"/>
              </a:ext>
            </a:extLst>
          </p:cNvPr>
          <p:cNvPicPr>
            <a:picLocks noChangeAspect="1"/>
          </p:cNvPicPr>
          <p:nvPr/>
        </p:nvPicPr>
        <p:blipFill>
          <a:blip r:embed="rId5"/>
          <a:stretch>
            <a:fillRect/>
          </a:stretch>
        </p:blipFill>
        <p:spPr>
          <a:xfrm>
            <a:off x="180644" y="2985797"/>
            <a:ext cx="5125165" cy="3545257"/>
          </a:xfrm>
          <a:prstGeom prst="rect">
            <a:avLst/>
          </a:prstGeom>
        </p:spPr>
      </p:pic>
      <p:pic>
        <p:nvPicPr>
          <p:cNvPr id="6" name="Picture 5">
            <a:extLst>
              <a:ext uri="{FF2B5EF4-FFF2-40B4-BE49-F238E27FC236}">
                <a16:creationId xmlns:a16="http://schemas.microsoft.com/office/drawing/2014/main" id="{B1E75935-EF83-CB49-7636-1ECA9DC21333}"/>
              </a:ext>
            </a:extLst>
          </p:cNvPr>
          <p:cNvPicPr>
            <a:picLocks noChangeAspect="1"/>
          </p:cNvPicPr>
          <p:nvPr/>
        </p:nvPicPr>
        <p:blipFill>
          <a:blip r:embed="rId6"/>
          <a:stretch>
            <a:fillRect/>
          </a:stretch>
        </p:blipFill>
        <p:spPr>
          <a:xfrm>
            <a:off x="5563614" y="2985797"/>
            <a:ext cx="6136973" cy="3676116"/>
          </a:xfrm>
          <a:prstGeom prst="rect">
            <a:avLst/>
          </a:prstGeom>
        </p:spPr>
      </p:pic>
    </p:spTree>
    <p:extLst>
      <p:ext uri="{BB962C8B-B14F-4D97-AF65-F5344CB8AC3E}">
        <p14:creationId xmlns:p14="http://schemas.microsoft.com/office/powerpoint/2010/main" val="1860152352"/>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9929BC5F-ED43-75E7-F46A-D5C391C0ADD1}"/>
              </a:ext>
            </a:extLst>
          </p:cNvPr>
          <p:cNvGraphicFramePr/>
          <p:nvPr>
            <p:extLst>
              <p:ext uri="{D42A27DB-BD31-4B8C-83A1-F6EECF244321}">
                <p14:modId xmlns:p14="http://schemas.microsoft.com/office/powerpoint/2010/main" val="224760844"/>
              </p:ext>
            </p:extLst>
          </p:nvPr>
        </p:nvGraphicFramePr>
        <p:xfrm>
          <a:off x="1026366" y="242595"/>
          <a:ext cx="8976049" cy="9890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0D6B0C6F-30E9-D030-9384-66B3B92CA24A}"/>
              </a:ext>
            </a:extLst>
          </p:cNvPr>
          <p:cNvPicPr>
            <a:picLocks noChangeAspect="1"/>
          </p:cNvPicPr>
          <p:nvPr/>
        </p:nvPicPr>
        <p:blipFill>
          <a:blip r:embed="rId7"/>
          <a:stretch>
            <a:fillRect/>
          </a:stretch>
        </p:blipFill>
        <p:spPr>
          <a:xfrm>
            <a:off x="578498" y="1420145"/>
            <a:ext cx="9526555" cy="5300201"/>
          </a:xfrm>
          <a:prstGeom prst="rect">
            <a:avLst/>
          </a:prstGeom>
        </p:spPr>
      </p:pic>
    </p:spTree>
    <p:extLst>
      <p:ext uri="{BB962C8B-B14F-4D97-AF65-F5344CB8AC3E}">
        <p14:creationId xmlns:p14="http://schemas.microsoft.com/office/powerpoint/2010/main" val="1653527546"/>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E97D94-D739-5EC5-84E2-49CC8B57269E}"/>
              </a:ext>
            </a:extLst>
          </p:cNvPr>
          <p:cNvPicPr>
            <a:picLocks noChangeAspect="1"/>
          </p:cNvPicPr>
          <p:nvPr/>
        </p:nvPicPr>
        <p:blipFill>
          <a:blip r:embed="rId2"/>
          <a:stretch>
            <a:fillRect/>
          </a:stretch>
        </p:blipFill>
        <p:spPr>
          <a:xfrm>
            <a:off x="170623" y="131517"/>
            <a:ext cx="11850754" cy="5363323"/>
          </a:xfrm>
          <a:prstGeom prst="rect">
            <a:avLst/>
          </a:prstGeom>
        </p:spPr>
      </p:pic>
    </p:spTree>
    <p:extLst>
      <p:ext uri="{BB962C8B-B14F-4D97-AF65-F5344CB8AC3E}">
        <p14:creationId xmlns:p14="http://schemas.microsoft.com/office/powerpoint/2010/main" val="938531073"/>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C25D766A-4600-9E21-5731-264BF7563FD1}"/>
              </a:ext>
            </a:extLst>
          </p:cNvPr>
          <p:cNvGraphicFramePr/>
          <p:nvPr>
            <p:extLst>
              <p:ext uri="{D42A27DB-BD31-4B8C-83A1-F6EECF244321}">
                <p14:modId xmlns:p14="http://schemas.microsoft.com/office/powerpoint/2010/main" val="3863125304"/>
              </p:ext>
            </p:extLst>
          </p:nvPr>
        </p:nvGraphicFramePr>
        <p:xfrm>
          <a:off x="2435290" y="298580"/>
          <a:ext cx="6624734" cy="634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8A7A6F15-8097-C91E-839A-7F184FE7BDD3}"/>
              </a:ext>
            </a:extLst>
          </p:cNvPr>
          <p:cNvPicPr>
            <a:picLocks noChangeAspect="1"/>
          </p:cNvPicPr>
          <p:nvPr/>
        </p:nvPicPr>
        <p:blipFill>
          <a:blip r:embed="rId7"/>
          <a:stretch>
            <a:fillRect/>
          </a:stretch>
        </p:blipFill>
        <p:spPr>
          <a:xfrm>
            <a:off x="196330" y="1038544"/>
            <a:ext cx="11164858" cy="5172797"/>
          </a:xfrm>
          <a:prstGeom prst="rect">
            <a:avLst/>
          </a:prstGeom>
        </p:spPr>
      </p:pic>
    </p:spTree>
    <p:extLst>
      <p:ext uri="{BB962C8B-B14F-4D97-AF65-F5344CB8AC3E}">
        <p14:creationId xmlns:p14="http://schemas.microsoft.com/office/powerpoint/2010/main" val="1287632317"/>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4F9AAC-F12D-581C-5D9B-6D410ADE54EF}"/>
              </a:ext>
            </a:extLst>
          </p:cNvPr>
          <p:cNvPicPr>
            <a:picLocks noChangeAspect="1"/>
          </p:cNvPicPr>
          <p:nvPr/>
        </p:nvPicPr>
        <p:blipFill>
          <a:blip r:embed="rId2"/>
          <a:stretch>
            <a:fillRect/>
          </a:stretch>
        </p:blipFill>
        <p:spPr>
          <a:xfrm>
            <a:off x="214602" y="259161"/>
            <a:ext cx="9983755" cy="5910469"/>
          </a:xfrm>
          <a:prstGeom prst="rect">
            <a:avLst/>
          </a:prstGeom>
        </p:spPr>
      </p:pic>
    </p:spTree>
    <p:extLst>
      <p:ext uri="{BB962C8B-B14F-4D97-AF65-F5344CB8AC3E}">
        <p14:creationId xmlns:p14="http://schemas.microsoft.com/office/powerpoint/2010/main" val="326173675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5745-48DE-94F3-069F-4033F8753FCA}"/>
              </a:ext>
            </a:extLst>
          </p:cNvPr>
          <p:cNvSpPr>
            <a:spLocks noGrp="1"/>
          </p:cNvSpPr>
          <p:nvPr>
            <p:ph type="title"/>
          </p:nvPr>
        </p:nvSpPr>
        <p:spPr/>
        <p:txBody>
          <a:bodyPr>
            <a:normAutofit/>
          </a:bodyPr>
          <a:lstStyle/>
          <a:p>
            <a:r>
              <a:rPr lang="en-IN" dirty="0"/>
              <a:t>Motivation:</a:t>
            </a:r>
            <a:br>
              <a:rPr lang="en-IN" dirty="0"/>
            </a:br>
            <a:endParaRPr lang="en-IN" dirty="0"/>
          </a:p>
        </p:txBody>
      </p:sp>
      <p:graphicFrame>
        <p:nvGraphicFramePr>
          <p:cNvPr id="4" name="Content Placeholder 3">
            <a:extLst>
              <a:ext uri="{FF2B5EF4-FFF2-40B4-BE49-F238E27FC236}">
                <a16:creationId xmlns:a16="http://schemas.microsoft.com/office/drawing/2014/main" id="{434DE67C-66DD-CA29-9A4C-269EF60B2DA9}"/>
              </a:ext>
            </a:extLst>
          </p:cNvPr>
          <p:cNvGraphicFramePr>
            <a:graphicFrameLocks noGrp="1"/>
          </p:cNvGraphicFramePr>
          <p:nvPr>
            <p:ph idx="1"/>
            <p:extLst>
              <p:ext uri="{D42A27DB-BD31-4B8C-83A1-F6EECF244321}">
                <p14:modId xmlns:p14="http://schemas.microsoft.com/office/powerpoint/2010/main" val="492302014"/>
              </p:ext>
            </p:extLst>
          </p:nvPr>
        </p:nvGraphicFramePr>
        <p:xfrm>
          <a:off x="1103313" y="1688841"/>
          <a:ext cx="9404722" cy="47164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455577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FCB6F8-D515-5339-5EDD-C44453F1B742}"/>
              </a:ext>
            </a:extLst>
          </p:cNvPr>
          <p:cNvPicPr>
            <a:picLocks noChangeAspect="1"/>
          </p:cNvPicPr>
          <p:nvPr/>
        </p:nvPicPr>
        <p:blipFill>
          <a:blip r:embed="rId2"/>
          <a:stretch>
            <a:fillRect/>
          </a:stretch>
        </p:blipFill>
        <p:spPr>
          <a:xfrm>
            <a:off x="274302" y="1188487"/>
            <a:ext cx="10250629" cy="5548215"/>
          </a:xfrm>
          <a:prstGeom prst="rect">
            <a:avLst/>
          </a:prstGeom>
        </p:spPr>
      </p:pic>
      <p:sp>
        <p:nvSpPr>
          <p:cNvPr id="4" name="Rectangle: Rounded Corners 3">
            <a:extLst>
              <a:ext uri="{FF2B5EF4-FFF2-40B4-BE49-F238E27FC236}">
                <a16:creationId xmlns:a16="http://schemas.microsoft.com/office/drawing/2014/main" id="{4D806574-BE4E-406E-4F4D-115D37E23CBA}"/>
              </a:ext>
            </a:extLst>
          </p:cNvPr>
          <p:cNvSpPr/>
          <p:nvPr/>
        </p:nvSpPr>
        <p:spPr>
          <a:xfrm>
            <a:off x="2379306" y="223935"/>
            <a:ext cx="6111551" cy="74644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a:t>4.3: </a:t>
            </a:r>
            <a:r>
              <a:rPr lang="en-IN" sz="2400" b="1" dirty="0" err="1"/>
              <a:t>GridSearchCV</a:t>
            </a:r>
            <a:r>
              <a:rPr lang="en-IN" sz="2400" b="1" dirty="0"/>
              <a:t> For KNN</a:t>
            </a:r>
          </a:p>
        </p:txBody>
      </p:sp>
    </p:spTree>
    <p:extLst>
      <p:ext uri="{BB962C8B-B14F-4D97-AF65-F5344CB8AC3E}">
        <p14:creationId xmlns:p14="http://schemas.microsoft.com/office/powerpoint/2010/main" val="1100750705"/>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35A567-7C4F-78A4-C38B-9DEC210BC793}"/>
              </a:ext>
            </a:extLst>
          </p:cNvPr>
          <p:cNvPicPr>
            <a:picLocks noChangeAspect="1"/>
          </p:cNvPicPr>
          <p:nvPr/>
        </p:nvPicPr>
        <p:blipFill>
          <a:blip r:embed="rId2"/>
          <a:stretch>
            <a:fillRect/>
          </a:stretch>
        </p:blipFill>
        <p:spPr>
          <a:xfrm>
            <a:off x="485192" y="465224"/>
            <a:ext cx="9468934" cy="5927552"/>
          </a:xfrm>
          <a:prstGeom prst="rect">
            <a:avLst/>
          </a:prstGeom>
        </p:spPr>
      </p:pic>
    </p:spTree>
    <p:extLst>
      <p:ext uri="{BB962C8B-B14F-4D97-AF65-F5344CB8AC3E}">
        <p14:creationId xmlns:p14="http://schemas.microsoft.com/office/powerpoint/2010/main" val="3903668620"/>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392E5F23-883A-7549-A6A9-FFE313EBB419}"/>
              </a:ext>
            </a:extLst>
          </p:cNvPr>
          <p:cNvGraphicFramePr/>
          <p:nvPr>
            <p:extLst>
              <p:ext uri="{D42A27DB-BD31-4B8C-83A1-F6EECF244321}">
                <p14:modId xmlns:p14="http://schemas.microsoft.com/office/powerpoint/2010/main" val="2606513263"/>
              </p:ext>
            </p:extLst>
          </p:nvPr>
        </p:nvGraphicFramePr>
        <p:xfrm>
          <a:off x="396681" y="1603215"/>
          <a:ext cx="10876894" cy="2308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 10">
            <a:extLst>
              <a:ext uri="{FF2B5EF4-FFF2-40B4-BE49-F238E27FC236}">
                <a16:creationId xmlns:a16="http://schemas.microsoft.com/office/drawing/2014/main" id="{0A57CF8E-06A4-9C6F-99D5-20A54220B734}"/>
              </a:ext>
            </a:extLst>
          </p:cNvPr>
          <p:cNvGraphicFramePr/>
          <p:nvPr>
            <p:extLst>
              <p:ext uri="{D42A27DB-BD31-4B8C-83A1-F6EECF244321}">
                <p14:modId xmlns:p14="http://schemas.microsoft.com/office/powerpoint/2010/main" val="1420511588"/>
              </p:ext>
            </p:extLst>
          </p:nvPr>
        </p:nvGraphicFramePr>
        <p:xfrm>
          <a:off x="3003176" y="4267201"/>
          <a:ext cx="5767600" cy="190948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01497514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00D1C588-5F50-1E94-E937-2E421CDA684C}"/>
              </a:ext>
            </a:extLst>
          </p:cNvPr>
          <p:cNvGraphicFramePr/>
          <p:nvPr>
            <p:extLst>
              <p:ext uri="{D42A27DB-BD31-4B8C-83A1-F6EECF244321}">
                <p14:modId xmlns:p14="http://schemas.microsoft.com/office/powerpoint/2010/main" val="2474864925"/>
              </p:ext>
            </p:extLst>
          </p:nvPr>
        </p:nvGraphicFramePr>
        <p:xfrm>
          <a:off x="646111" y="452718"/>
          <a:ext cx="9404723" cy="1012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a:extLst>
              <a:ext uri="{FF2B5EF4-FFF2-40B4-BE49-F238E27FC236}">
                <a16:creationId xmlns:a16="http://schemas.microsoft.com/office/drawing/2014/main" id="{1B8D8B10-CED2-584C-7D6D-3489C303E290}"/>
              </a:ext>
            </a:extLst>
          </p:cNvPr>
          <p:cNvPicPr>
            <a:picLocks noGrp="1" noChangeAspect="1"/>
          </p:cNvPicPr>
          <p:nvPr>
            <p:ph idx="1"/>
          </p:nvPr>
        </p:nvPicPr>
        <p:blipFill>
          <a:blip r:embed="rId7"/>
          <a:stretch>
            <a:fillRect/>
          </a:stretch>
        </p:blipFill>
        <p:spPr>
          <a:xfrm>
            <a:off x="2521188" y="1782051"/>
            <a:ext cx="4655824" cy="4195762"/>
          </a:xfrm>
        </p:spPr>
      </p:pic>
    </p:spTree>
    <p:extLst>
      <p:ext uri="{BB962C8B-B14F-4D97-AF65-F5344CB8AC3E}">
        <p14:creationId xmlns:p14="http://schemas.microsoft.com/office/powerpoint/2010/main" val="289266373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1137C7DC-8B2F-5217-75AB-2D86BB7BAB15}"/>
              </a:ext>
            </a:extLst>
          </p:cNvPr>
          <p:cNvGraphicFramePr>
            <a:graphicFrameLocks noGrp="1"/>
          </p:cNvGraphicFramePr>
          <p:nvPr>
            <p:ph idx="1"/>
            <p:extLst>
              <p:ext uri="{D42A27DB-BD31-4B8C-83A1-F6EECF244321}">
                <p14:modId xmlns:p14="http://schemas.microsoft.com/office/powerpoint/2010/main" val="73368928"/>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FBD7D10E-8C96-9569-92D9-8D14CF17B8D4}"/>
              </a:ext>
            </a:extLst>
          </p:cNvPr>
          <p:cNvGraphicFramePr/>
          <p:nvPr/>
        </p:nvGraphicFramePr>
        <p:xfrm>
          <a:off x="646111" y="875983"/>
          <a:ext cx="4905603" cy="55399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50743957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1F0AD6F3-140E-5964-01ED-DE24B50D579E}"/>
              </a:ext>
            </a:extLst>
          </p:cNvPr>
          <p:cNvGraphicFramePr/>
          <p:nvPr/>
        </p:nvGraphicFramePr>
        <p:xfrm>
          <a:off x="646111" y="452718"/>
          <a:ext cx="9404723" cy="14005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5">
            <a:extLst>
              <a:ext uri="{FF2B5EF4-FFF2-40B4-BE49-F238E27FC236}">
                <a16:creationId xmlns:a16="http://schemas.microsoft.com/office/drawing/2014/main" id="{D95AB64E-5249-AE29-89E8-62C025F50F5A}"/>
              </a:ext>
            </a:extLst>
          </p:cNvPr>
          <p:cNvGraphicFramePr>
            <a:graphicFrameLocks noGrp="1"/>
          </p:cNvGraphicFramePr>
          <p:nvPr>
            <p:ph idx="1"/>
            <p:extLst>
              <p:ext uri="{D42A27DB-BD31-4B8C-83A1-F6EECF244321}">
                <p14:modId xmlns:p14="http://schemas.microsoft.com/office/powerpoint/2010/main" val="2279992042"/>
              </p:ext>
            </p:extLst>
          </p:nvPr>
        </p:nvGraphicFramePr>
        <p:xfrm>
          <a:off x="1103313" y="2033977"/>
          <a:ext cx="8947150" cy="41957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08295916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7FC774-E036-FFED-2820-9A8BEC59BB6B}"/>
              </a:ext>
            </a:extLst>
          </p:cNvPr>
          <p:cNvPicPr>
            <a:picLocks noChangeAspect="1"/>
          </p:cNvPicPr>
          <p:nvPr/>
        </p:nvPicPr>
        <p:blipFill>
          <a:blip r:embed="rId2"/>
          <a:stretch>
            <a:fillRect/>
          </a:stretch>
        </p:blipFill>
        <p:spPr>
          <a:xfrm>
            <a:off x="132518" y="1266824"/>
            <a:ext cx="11926964" cy="5381626"/>
          </a:xfrm>
          <a:prstGeom prst="rect">
            <a:avLst/>
          </a:prstGeom>
        </p:spPr>
      </p:pic>
    </p:spTree>
    <p:extLst>
      <p:ext uri="{BB962C8B-B14F-4D97-AF65-F5344CB8AC3E}">
        <p14:creationId xmlns:p14="http://schemas.microsoft.com/office/powerpoint/2010/main" val="61050743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D237FE-D5DD-1D28-13EC-296B7105764D}"/>
              </a:ext>
            </a:extLst>
          </p:cNvPr>
          <p:cNvPicPr>
            <a:picLocks noChangeAspect="1"/>
          </p:cNvPicPr>
          <p:nvPr/>
        </p:nvPicPr>
        <p:blipFill>
          <a:blip r:embed="rId2"/>
          <a:stretch>
            <a:fillRect/>
          </a:stretch>
        </p:blipFill>
        <p:spPr>
          <a:xfrm>
            <a:off x="2307950" y="223934"/>
            <a:ext cx="7321241" cy="6447454"/>
          </a:xfrm>
          <a:prstGeom prst="rect">
            <a:avLst/>
          </a:prstGeom>
        </p:spPr>
      </p:pic>
    </p:spTree>
    <p:extLst>
      <p:ext uri="{BB962C8B-B14F-4D97-AF65-F5344CB8AC3E}">
        <p14:creationId xmlns:p14="http://schemas.microsoft.com/office/powerpoint/2010/main" val="225111690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19573D4B-0006-CE4F-5CDB-E820439A399B}"/>
              </a:ext>
            </a:extLst>
          </p:cNvPr>
          <p:cNvGraphicFramePr/>
          <p:nvPr>
            <p:extLst>
              <p:ext uri="{D42A27DB-BD31-4B8C-83A1-F6EECF244321}">
                <p14:modId xmlns:p14="http://schemas.microsoft.com/office/powerpoint/2010/main" val="3053641946"/>
              </p:ext>
            </p:extLst>
          </p:nvPr>
        </p:nvGraphicFramePr>
        <p:xfrm>
          <a:off x="646111" y="737484"/>
          <a:ext cx="4868864" cy="8309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 name="Content Placeholder 14">
            <a:extLst>
              <a:ext uri="{FF2B5EF4-FFF2-40B4-BE49-F238E27FC236}">
                <a16:creationId xmlns:a16="http://schemas.microsoft.com/office/drawing/2014/main" id="{8C4DB7E6-E7DA-D507-7BCA-57975772451C}"/>
              </a:ext>
            </a:extLst>
          </p:cNvPr>
          <p:cNvPicPr>
            <a:picLocks noGrp="1" noChangeAspect="1"/>
          </p:cNvPicPr>
          <p:nvPr>
            <p:ph idx="1"/>
          </p:nvPr>
        </p:nvPicPr>
        <p:blipFill>
          <a:blip r:embed="rId7"/>
          <a:stretch>
            <a:fillRect/>
          </a:stretch>
        </p:blipFill>
        <p:spPr>
          <a:xfrm>
            <a:off x="852927" y="1777545"/>
            <a:ext cx="3439005" cy="2562583"/>
          </a:xfrm>
        </p:spPr>
      </p:pic>
      <p:graphicFrame>
        <p:nvGraphicFramePr>
          <p:cNvPr id="23" name="Diagram 22">
            <a:extLst>
              <a:ext uri="{FF2B5EF4-FFF2-40B4-BE49-F238E27FC236}">
                <a16:creationId xmlns:a16="http://schemas.microsoft.com/office/drawing/2014/main" id="{2710691D-3B22-DB1D-3672-70E7231F9472}"/>
              </a:ext>
            </a:extLst>
          </p:cNvPr>
          <p:cNvGraphicFramePr/>
          <p:nvPr>
            <p:extLst>
              <p:ext uri="{D42A27DB-BD31-4B8C-83A1-F6EECF244321}">
                <p14:modId xmlns:p14="http://schemas.microsoft.com/office/powerpoint/2010/main" val="505854063"/>
              </p:ext>
            </p:extLst>
          </p:nvPr>
        </p:nvGraphicFramePr>
        <p:xfrm>
          <a:off x="503854" y="4917232"/>
          <a:ext cx="10907485" cy="92333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573474522"/>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1199</TotalTime>
  <Words>923</Words>
  <Application>Microsoft Office PowerPoint</Application>
  <PresentationFormat>Widescreen</PresentationFormat>
  <Paragraphs>67</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Century Gothic</vt:lpstr>
      <vt:lpstr>Georgia</vt:lpstr>
      <vt:lpstr>Wingdings 3</vt:lpstr>
      <vt:lpstr>Ion</vt:lpstr>
      <vt:lpstr>ADULT CENSUS INCOME PREDICTION </vt:lpstr>
      <vt:lpstr>MACHINE LEARNING PROJECT PROJECT NAME-ADULT CENSUS INCOME PREDICTION NAME-ARUN SHANKAR OVHAL IT VEDANT THANE </vt:lpstr>
      <vt:lpstr>Motivation: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ADULT CENSUS INCOME PREDICTION </dc:title>
  <dc:creator>arun ovhal</dc:creator>
  <cp:lastModifiedBy>arun ovhal</cp:lastModifiedBy>
  <cp:revision>19</cp:revision>
  <dcterms:created xsi:type="dcterms:W3CDTF">2024-02-11T08:28:18Z</dcterms:created>
  <dcterms:modified xsi:type="dcterms:W3CDTF">2024-03-10T10:16:55Z</dcterms:modified>
</cp:coreProperties>
</file>