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82" r:id="rId5"/>
    <p:sldId id="284" r:id="rId6"/>
    <p:sldId id="285" r:id="rId7"/>
    <p:sldId id="286" r:id="rId8"/>
    <p:sldId id="287" r:id="rId9"/>
    <p:sldId id="288" r:id="rId10"/>
    <p:sldId id="289" r:id="rId11"/>
    <p:sldId id="29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p:scale>
          <a:sx n="70" d="100"/>
          <a:sy n="70" d="100"/>
        </p:scale>
        <p:origin x="442" y="6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4/29/2021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79133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73977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4/29/2021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3680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4/29/2021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65116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4/29/2021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19386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45993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0717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58143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47817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4/29/2021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28855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4/29/2021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9146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4/29/2021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978907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ill Sans MT" panose="020B0502020104020203"/>
              <a:ea typeface="+mn-ea"/>
              <a:cs typeface="+mn-cs"/>
            </a:endParaRPr>
          </a:p>
        </p:txBody>
      </p:sp>
      <p:sp>
        <p:nvSpPr>
          <p:cNvPr id="30" name="Rectangle 29">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1FC5398-C628-478A-822A-BE6CBC51559B}"/>
              </a:ext>
            </a:extLst>
          </p:cNvPr>
          <p:cNvSpPr>
            <a:spLocks noGrp="1"/>
          </p:cNvSpPr>
          <p:nvPr>
            <p:ph type="ctrTitle"/>
          </p:nvPr>
        </p:nvSpPr>
        <p:spPr>
          <a:xfrm>
            <a:off x="8109235" y="863695"/>
            <a:ext cx="3511233" cy="3779995"/>
          </a:xfrm>
        </p:spPr>
        <p:txBody>
          <a:bodyPr anchor="ctr">
            <a:normAutofit/>
          </a:bodyPr>
          <a:lstStyle/>
          <a:p>
            <a:r>
              <a:rPr lang="en-US" dirty="0">
                <a:solidFill>
                  <a:schemeClr val="tx1"/>
                </a:solidFill>
              </a:rPr>
              <a:t>Car castle</a:t>
            </a:r>
          </a:p>
        </p:txBody>
      </p:sp>
      <p:sp>
        <p:nvSpPr>
          <p:cNvPr id="3" name="Subtitle 2">
            <a:extLst>
              <a:ext uri="{FF2B5EF4-FFF2-40B4-BE49-F238E27FC236}">
                <a16:creationId xmlns:a16="http://schemas.microsoft.com/office/drawing/2014/main" id="{07730D41-D3A4-4CFC-91DC-62E6A5AE503B}"/>
              </a:ext>
            </a:extLst>
          </p:cNvPr>
          <p:cNvSpPr>
            <a:spLocks noGrp="1"/>
          </p:cNvSpPr>
          <p:nvPr>
            <p:ph type="subTitle" idx="1"/>
          </p:nvPr>
        </p:nvSpPr>
        <p:spPr>
          <a:xfrm>
            <a:off x="8333823" y="4739780"/>
            <a:ext cx="3511233" cy="1147054"/>
          </a:xfrm>
        </p:spPr>
        <p:txBody>
          <a:bodyPr anchor="t">
            <a:normAutofit fontScale="92500" lnSpcReduction="20000"/>
          </a:bodyPr>
          <a:lstStyle/>
          <a:p>
            <a:pPr>
              <a:spcBef>
                <a:spcPts val="1200"/>
              </a:spcBef>
            </a:pPr>
            <a:r>
              <a:rPr lang="en-US" sz="2000" dirty="0">
                <a:latin typeface="Amasis MT Pro Black" panose="020B0604020202020204" pitchFamily="18" charset="0"/>
              </a:rPr>
              <a:t>Arun p</a:t>
            </a:r>
          </a:p>
          <a:p>
            <a:r>
              <a:rPr lang="en-US" sz="2000" dirty="0">
                <a:latin typeface="Amasis MT Pro Black" panose="02040A04050005020304" pitchFamily="18" charset="0"/>
              </a:rPr>
              <a:t>S6 mca</a:t>
            </a:r>
          </a:p>
          <a:p>
            <a:r>
              <a:rPr lang="en-US" sz="2000" dirty="0">
                <a:latin typeface="Amasis MT Pro Black" panose="02040A04050005020304" pitchFamily="18" charset="0"/>
              </a:rPr>
              <a:t>ncerc</a:t>
            </a:r>
          </a:p>
        </p:txBody>
      </p:sp>
      <p:sp>
        <p:nvSpPr>
          <p:cNvPr id="32" name="Rectangle 31">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9235"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10" name="Picture 9" descr="A picture containing car, outdoor, street, red&#10;&#10;Description automatically generated">
            <a:extLst>
              <a:ext uri="{FF2B5EF4-FFF2-40B4-BE49-F238E27FC236}">
                <a16:creationId xmlns:a16="http://schemas.microsoft.com/office/drawing/2014/main" id="{FE1ACCF6-38B7-4507-A749-B71221AEFABB}"/>
              </a:ext>
            </a:extLst>
          </p:cNvPr>
          <p:cNvPicPr>
            <a:picLocks noChangeAspect="1"/>
          </p:cNvPicPr>
          <p:nvPr/>
        </p:nvPicPr>
        <p:blipFill>
          <a:blip r:embed="rId3"/>
          <a:stretch>
            <a:fillRect/>
          </a:stretch>
        </p:blipFill>
        <p:spPr>
          <a:xfrm>
            <a:off x="0" y="0"/>
            <a:ext cx="7721630" cy="6858000"/>
          </a:xfrm>
          <a:prstGeom prst="rect">
            <a:avLst/>
          </a:prstGeom>
        </p:spPr>
      </p:pic>
    </p:spTree>
    <p:extLst>
      <p:ext uri="{BB962C8B-B14F-4D97-AF65-F5344CB8AC3E}">
        <p14:creationId xmlns:p14="http://schemas.microsoft.com/office/powerpoint/2010/main" val="67487362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6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FD339-C60B-48DC-A8DC-1BB0F90706EE}"/>
              </a:ext>
            </a:extLst>
          </p:cNvPr>
          <p:cNvSpPr>
            <a:spLocks noGrp="1"/>
          </p:cNvSpPr>
          <p:nvPr>
            <p:ph type="title"/>
          </p:nvPr>
        </p:nvSpPr>
        <p:spPr>
          <a:xfrm>
            <a:off x="581192" y="-66675"/>
            <a:ext cx="11029616" cy="1304925"/>
          </a:xfrm>
        </p:spPr>
        <p:txBody>
          <a:bodyPr/>
          <a:lstStyle/>
          <a:p>
            <a:r>
              <a:rPr lang="en-US" dirty="0">
                <a:solidFill>
                  <a:schemeClr val="bg1"/>
                </a:solidFill>
              </a:rPr>
              <a:t>                                               introduction</a:t>
            </a:r>
            <a:endParaRPr lang="en-IN" dirty="0">
              <a:solidFill>
                <a:schemeClr val="bg1"/>
              </a:solidFill>
            </a:endParaRPr>
          </a:p>
        </p:txBody>
      </p:sp>
      <p:sp>
        <p:nvSpPr>
          <p:cNvPr id="3" name="Content Placeholder 2">
            <a:extLst>
              <a:ext uri="{FF2B5EF4-FFF2-40B4-BE49-F238E27FC236}">
                <a16:creationId xmlns:a16="http://schemas.microsoft.com/office/drawing/2014/main" id="{A54E83A3-4429-41C8-B45C-38070D532E91}"/>
              </a:ext>
            </a:extLst>
          </p:cNvPr>
          <p:cNvSpPr>
            <a:spLocks noGrp="1"/>
          </p:cNvSpPr>
          <p:nvPr>
            <p:ph idx="1"/>
          </p:nvPr>
        </p:nvSpPr>
        <p:spPr>
          <a:xfrm>
            <a:off x="581192" y="1390649"/>
            <a:ext cx="11029615" cy="5210176"/>
          </a:xfrm>
        </p:spPr>
        <p:txBody>
          <a:bodyPr>
            <a:normAutofit/>
          </a:bodyPr>
          <a:lstStyle/>
          <a:p>
            <a:pPr marL="0" indent="0">
              <a:lnSpc>
                <a:spcPct val="115000"/>
              </a:lnSpc>
              <a:spcAft>
                <a:spcPts val="1000"/>
              </a:spcAft>
              <a:buNone/>
            </a:pPr>
            <a:r>
              <a:rPr lang="en-US" sz="1800" b="1" dirty="0">
                <a:solidFill>
                  <a:schemeClr val="bg1"/>
                </a:solidFill>
                <a:latin typeface="Calibri" panose="020F0502020204030204" pitchFamily="34" charset="0"/>
                <a:ea typeface="SimSun" panose="02010600030101010101" pitchFamily="2" charset="-122"/>
                <a:cs typeface="Times New Roman" panose="02020603050405020304" pitchFamily="18" charset="0"/>
              </a:rPr>
              <a:t>“Car</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b="1"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castle” is the system where the users can get temporary vehicles. This system is helpful for those who do not own their own car or owners of damaged or destroyed vehicles who are awaiting repair or insurance compensation or travelers who are out of town. This system is used by the Admin, Registered Users, Guest Users. This project is written In PHP and MYSQL.</a:t>
            </a:r>
            <a:endParaRPr lang="en-IN" sz="1800" b="1"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p>
            <a:pPr marL="0" indent="0">
              <a:lnSpc>
                <a:spcPct val="115000"/>
              </a:lnSpc>
              <a:spcAft>
                <a:spcPts val="1000"/>
              </a:spcAft>
              <a:buNone/>
            </a:pPr>
            <a:r>
              <a:rPr lang="en-US" sz="1800" b="1"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Users can see all the category of vehicles with their prices ,if the user wants it then they can rent it by filling the proceed forms. Their user will write the full name, phone number, email, id number, Gender , location and then submit. After they register,they need to pay the charge of the rental vehicles. In the admin area their we can see the admin login. For admin login the admin need to have email address and password. In Admin index page we can see client messages, time send ,status, delete, edit. Similarly, admin can manage the vehicles. They can add the new vehicle with their name, hiring price, image,capabilities, they can even edit and delete the vehicles management list.</a:t>
            </a:r>
            <a:endParaRPr lang="en-IN" sz="1800" b="1" dirty="0">
              <a:solidFill>
                <a:schemeClr val="bg1"/>
              </a:solidFill>
            </a:endParaRPr>
          </a:p>
          <a:p>
            <a:pPr marL="0" indent="0">
              <a:buNone/>
            </a:pPr>
            <a:endParaRPr lang="en-IN"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b="1" dirty="0">
              <a:solidFill>
                <a:schemeClr val="bg1"/>
              </a:solidFill>
            </a:endParaRPr>
          </a:p>
        </p:txBody>
      </p:sp>
    </p:spTree>
    <p:extLst>
      <p:ext uri="{BB962C8B-B14F-4D97-AF65-F5344CB8AC3E}">
        <p14:creationId xmlns:p14="http://schemas.microsoft.com/office/powerpoint/2010/main" val="652398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02070-BB1D-4937-B456-77D132735D1E}"/>
              </a:ext>
            </a:extLst>
          </p:cNvPr>
          <p:cNvSpPr>
            <a:spLocks noGrp="1"/>
          </p:cNvSpPr>
          <p:nvPr>
            <p:ph type="title"/>
          </p:nvPr>
        </p:nvSpPr>
        <p:spPr>
          <a:xfrm>
            <a:off x="581192" y="0"/>
            <a:ext cx="11029616" cy="1295400"/>
          </a:xfrm>
        </p:spPr>
        <p:txBody>
          <a:bodyPr/>
          <a:lstStyle/>
          <a:p>
            <a:r>
              <a:rPr lang="en-US" dirty="0"/>
              <a:t>                                              </a:t>
            </a:r>
            <a:r>
              <a:rPr lang="en-US" dirty="0">
                <a:solidFill>
                  <a:schemeClr val="bg1"/>
                </a:solidFill>
              </a:rPr>
              <a:t>Existing system</a:t>
            </a:r>
            <a:endParaRPr lang="en-IN" dirty="0">
              <a:solidFill>
                <a:schemeClr val="bg1"/>
              </a:solidFill>
            </a:endParaRPr>
          </a:p>
        </p:txBody>
      </p:sp>
      <p:sp>
        <p:nvSpPr>
          <p:cNvPr id="3" name="Content Placeholder 2">
            <a:extLst>
              <a:ext uri="{FF2B5EF4-FFF2-40B4-BE49-F238E27FC236}">
                <a16:creationId xmlns:a16="http://schemas.microsoft.com/office/drawing/2014/main" id="{F2FF6FEA-40BE-4F72-82A7-1D0B292F164A}"/>
              </a:ext>
            </a:extLst>
          </p:cNvPr>
          <p:cNvSpPr>
            <a:spLocks noGrp="1"/>
          </p:cNvSpPr>
          <p:nvPr>
            <p:ph idx="1"/>
          </p:nvPr>
        </p:nvSpPr>
        <p:spPr>
          <a:xfrm>
            <a:off x="581192" y="1228726"/>
            <a:ext cx="11029615" cy="3086100"/>
          </a:xfrm>
        </p:spPr>
        <p:txBody>
          <a:bodyPr/>
          <a:lstStyle/>
          <a:p>
            <a:pPr marL="0" indent="0">
              <a:buNone/>
            </a:pPr>
            <a:r>
              <a:rPr lang="en-IN"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Car Rental System service will help users to book a car for some fee specified. Till now there was no clear web based UI to help the users to rent the vehicle. They had to manually rent the vehicle through their offices. It was a difficult task to manage rental vehicles. Keeping track of all the rental cars was a problem.</a:t>
            </a:r>
          </a:p>
          <a:p>
            <a:endParaRPr lang="en-IN" dirty="0"/>
          </a:p>
        </p:txBody>
      </p:sp>
    </p:spTree>
    <p:extLst>
      <p:ext uri="{BB962C8B-B14F-4D97-AF65-F5344CB8AC3E}">
        <p14:creationId xmlns:p14="http://schemas.microsoft.com/office/powerpoint/2010/main" val="4127072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8000"/>
            <a:lum/>
          </a:blip>
          <a:srcRect/>
          <a:stretch>
            <a:fillRect t="-39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7E072-7AD9-4CC4-98F1-41519E5FC298}"/>
              </a:ext>
            </a:extLst>
          </p:cNvPr>
          <p:cNvSpPr>
            <a:spLocks noGrp="1"/>
          </p:cNvSpPr>
          <p:nvPr>
            <p:ph type="title"/>
          </p:nvPr>
        </p:nvSpPr>
        <p:spPr>
          <a:xfrm>
            <a:off x="581192" y="95250"/>
            <a:ext cx="11029616" cy="1314450"/>
          </a:xfrm>
        </p:spPr>
        <p:txBody>
          <a:bodyPr/>
          <a:lstStyle/>
          <a:p>
            <a:r>
              <a:rPr lang="en-US" dirty="0"/>
              <a:t>                                           </a:t>
            </a:r>
            <a:r>
              <a:rPr lang="en-US" dirty="0">
                <a:solidFill>
                  <a:schemeClr val="bg1"/>
                </a:solidFill>
              </a:rPr>
              <a:t>Proposed system</a:t>
            </a:r>
            <a:endParaRPr lang="en-IN" dirty="0">
              <a:solidFill>
                <a:schemeClr val="bg1"/>
              </a:solidFill>
            </a:endParaRPr>
          </a:p>
        </p:txBody>
      </p:sp>
      <p:sp>
        <p:nvSpPr>
          <p:cNvPr id="3" name="Content Placeholder 2">
            <a:extLst>
              <a:ext uri="{FF2B5EF4-FFF2-40B4-BE49-F238E27FC236}">
                <a16:creationId xmlns:a16="http://schemas.microsoft.com/office/drawing/2014/main" id="{E482441B-FC91-495A-AE43-141CA64BD504}"/>
              </a:ext>
            </a:extLst>
          </p:cNvPr>
          <p:cNvSpPr>
            <a:spLocks noGrp="1"/>
          </p:cNvSpPr>
          <p:nvPr>
            <p:ph idx="1"/>
          </p:nvPr>
        </p:nvSpPr>
        <p:spPr>
          <a:xfrm>
            <a:off x="581192" y="590550"/>
            <a:ext cx="11029615" cy="5384800"/>
          </a:xfrm>
        </p:spPr>
        <p:txBody>
          <a:bodyPr/>
          <a:lstStyle/>
          <a:p>
            <a:pPr marL="0" indent="0">
              <a:buNone/>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Car Rental System project will enable the user to rent a vehicle. The user shall login to the system and check for availability of cars. The user specifies a type of car and the journey date and time. The Car Rental System shall check for the availability of the car and rent the car to the customer. The user can make payment online. The tool is designed using php. All the data regarding the rental cars are stored in MySQL database. The user has to enter his name, address, phone details and check for the cars available for rent. The UI is very simple and the connectivity to back end is robust. The main advantage is that the user shall be able to choose a car depending on his budget.</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93034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8000" b="-38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8E46D-9965-4ACD-B696-39508271E0C5}"/>
              </a:ext>
            </a:extLst>
          </p:cNvPr>
          <p:cNvSpPr>
            <a:spLocks noGrp="1"/>
          </p:cNvSpPr>
          <p:nvPr>
            <p:ph type="title"/>
          </p:nvPr>
        </p:nvSpPr>
        <p:spPr>
          <a:xfrm>
            <a:off x="581192" y="-180975"/>
            <a:ext cx="11029616" cy="1304925"/>
          </a:xfrm>
        </p:spPr>
        <p:txBody>
          <a:bodyPr/>
          <a:lstStyle/>
          <a:p>
            <a:r>
              <a:rPr lang="en-US" dirty="0"/>
              <a:t>                                                   </a:t>
            </a:r>
            <a:r>
              <a:rPr lang="en-US" dirty="0">
                <a:solidFill>
                  <a:schemeClr val="bg1"/>
                </a:solidFill>
              </a:rPr>
              <a:t>modules</a:t>
            </a:r>
            <a:endParaRPr lang="en-IN" dirty="0">
              <a:solidFill>
                <a:schemeClr val="bg1"/>
              </a:solidFill>
            </a:endParaRPr>
          </a:p>
        </p:txBody>
      </p:sp>
      <p:sp>
        <p:nvSpPr>
          <p:cNvPr id="3" name="Content Placeholder 2">
            <a:extLst>
              <a:ext uri="{FF2B5EF4-FFF2-40B4-BE49-F238E27FC236}">
                <a16:creationId xmlns:a16="http://schemas.microsoft.com/office/drawing/2014/main" id="{8154B659-4B72-4871-9B38-F437E40293E0}"/>
              </a:ext>
            </a:extLst>
          </p:cNvPr>
          <p:cNvSpPr>
            <a:spLocks noGrp="1"/>
          </p:cNvSpPr>
          <p:nvPr>
            <p:ph idx="1"/>
          </p:nvPr>
        </p:nvSpPr>
        <p:spPr>
          <a:xfrm>
            <a:off x="581192" y="1485900"/>
            <a:ext cx="11029615" cy="5372099"/>
          </a:xfrm>
        </p:spPr>
        <p:txBody>
          <a:bodyPr>
            <a:noAutofit/>
          </a:bodyPr>
          <a:lstStyle/>
          <a:p>
            <a:pPr marL="0" indent="0">
              <a:buNone/>
            </a:pPr>
            <a:r>
              <a:rPr lang="en-US" sz="1400" b="1" dirty="0">
                <a:solidFill>
                  <a:schemeClr val="bg1"/>
                </a:solidFill>
              </a:rPr>
              <a:t>This project has three main modules</a:t>
            </a:r>
          </a:p>
          <a:p>
            <a:r>
              <a:rPr lang="en-US" sz="1400" b="1" dirty="0">
                <a:solidFill>
                  <a:schemeClr val="bg1"/>
                </a:solidFill>
              </a:rPr>
              <a:t>User</a:t>
            </a:r>
          </a:p>
          <a:p>
            <a:pPr marL="0" indent="0">
              <a:buNone/>
            </a:pPr>
            <a:r>
              <a:rPr lang="en-US" sz="1400" b="1" i="0" dirty="0">
                <a:solidFill>
                  <a:schemeClr val="bg1"/>
                </a:solidFill>
                <a:effectLst/>
                <a:latin typeface="PT Serif"/>
              </a:rPr>
              <a:t>Anyone can register through the registration page.</a:t>
            </a:r>
            <a:br>
              <a:rPr lang="en-US" sz="1400" b="1" dirty="0">
                <a:solidFill>
                  <a:schemeClr val="bg1"/>
                </a:solidFill>
              </a:rPr>
            </a:br>
            <a:r>
              <a:rPr lang="en-US" sz="1400" b="1" i="0" dirty="0">
                <a:solidFill>
                  <a:schemeClr val="bg1"/>
                </a:solidFill>
                <a:effectLst/>
                <a:latin typeface="PT Serif"/>
              </a:rPr>
              <a:t>After a successful registration user can log in with valid email and password. User can recover own password by providing some registered info.</a:t>
            </a:r>
            <a:endParaRPr lang="en-US" sz="1400" b="1" dirty="0">
              <a:solidFill>
                <a:schemeClr val="bg1"/>
              </a:solidFill>
            </a:endParaRPr>
          </a:p>
          <a:p>
            <a:r>
              <a:rPr lang="en-US" sz="1400" b="1" dirty="0">
                <a:solidFill>
                  <a:schemeClr val="bg1"/>
                </a:solidFill>
              </a:rPr>
              <a:t>Admin</a:t>
            </a:r>
          </a:p>
          <a:p>
            <a:pPr marL="0" indent="0">
              <a:buNone/>
            </a:pPr>
            <a:r>
              <a:rPr lang="en-US" sz="1400" b="1" i="0" dirty="0">
                <a:solidFill>
                  <a:schemeClr val="bg1"/>
                </a:solidFill>
                <a:effectLst/>
                <a:latin typeface="PT Serif"/>
              </a:rPr>
              <a:t>Admin is the superuser of the website who can manage everything on the website. Admin can log in through the login page</a:t>
            </a:r>
            <a:br>
              <a:rPr lang="en-US" sz="1400" b="1" dirty="0">
                <a:solidFill>
                  <a:schemeClr val="bg1"/>
                </a:solidFill>
              </a:rPr>
            </a:br>
            <a:endParaRPr lang="en-US" sz="1400" b="1" dirty="0">
              <a:solidFill>
                <a:schemeClr val="bg1"/>
              </a:solidFill>
            </a:endParaRPr>
          </a:p>
          <a:p>
            <a:r>
              <a:rPr lang="en-US" sz="1400" b="1" dirty="0">
                <a:solidFill>
                  <a:schemeClr val="bg1"/>
                </a:solidFill>
              </a:rPr>
              <a:t>Guest</a:t>
            </a:r>
          </a:p>
          <a:p>
            <a:pPr marL="0" indent="0">
              <a:buNone/>
            </a:pPr>
            <a:r>
              <a:rPr lang="en-US" sz="1400" b="1" i="0" dirty="0">
                <a:solidFill>
                  <a:schemeClr val="bg1"/>
                </a:solidFill>
                <a:effectLst/>
                <a:latin typeface="PT Serif"/>
              </a:rPr>
              <a:t>Guest user can view the website and check out the information about rental cars.</a:t>
            </a:r>
            <a:br>
              <a:rPr lang="en-US" sz="1400" b="1" dirty="0">
                <a:solidFill>
                  <a:schemeClr val="bg1"/>
                </a:solidFill>
              </a:rPr>
            </a:br>
            <a:r>
              <a:rPr lang="en-US" sz="1400" b="1" i="0" dirty="0">
                <a:solidFill>
                  <a:schemeClr val="bg1"/>
                </a:solidFill>
                <a:effectLst/>
                <a:latin typeface="PT Serif"/>
              </a:rPr>
              <a:t>Guest users can also inquiry through contact us page.</a:t>
            </a:r>
          </a:p>
          <a:p>
            <a:pPr marL="0" indent="0">
              <a:buNone/>
            </a:pPr>
            <a:r>
              <a:rPr lang="en-US" sz="1400" b="1" dirty="0">
                <a:solidFill>
                  <a:schemeClr val="bg1"/>
                </a:solidFill>
              </a:rPr>
              <a:t>Five sub modules</a:t>
            </a:r>
          </a:p>
          <a:p>
            <a:pPr marL="0" indent="0">
              <a:buNone/>
            </a:pPr>
            <a:r>
              <a:rPr lang="en-US" sz="1400" b="1" dirty="0">
                <a:solidFill>
                  <a:schemeClr val="bg1"/>
                </a:solidFill>
              </a:rPr>
              <a:t>1. Home</a:t>
            </a:r>
          </a:p>
          <a:p>
            <a:pPr marL="0" indent="0">
              <a:buNone/>
            </a:pPr>
            <a:r>
              <a:rPr lang="en-US" sz="1400" b="1" dirty="0">
                <a:solidFill>
                  <a:schemeClr val="bg1"/>
                </a:solidFill>
              </a:rPr>
              <a:t>2. Carlist</a:t>
            </a:r>
          </a:p>
          <a:p>
            <a:pPr marL="0" indent="0">
              <a:buNone/>
            </a:pPr>
            <a:r>
              <a:rPr lang="en-US" sz="1400" b="1" dirty="0">
                <a:solidFill>
                  <a:schemeClr val="bg1"/>
                </a:solidFill>
              </a:rPr>
              <a:t>3. About us</a:t>
            </a:r>
          </a:p>
          <a:p>
            <a:pPr marL="0" indent="0">
              <a:buNone/>
            </a:pPr>
            <a:r>
              <a:rPr lang="en-US" sz="1400" b="1" dirty="0">
                <a:solidFill>
                  <a:schemeClr val="bg1"/>
                </a:solidFill>
              </a:rPr>
              <a:t>4. Faq</a:t>
            </a:r>
          </a:p>
          <a:p>
            <a:pPr marL="0" indent="0">
              <a:buNone/>
            </a:pPr>
            <a:r>
              <a:rPr lang="en-US" sz="1400" b="1" dirty="0">
                <a:solidFill>
                  <a:schemeClr val="bg1"/>
                </a:solidFill>
              </a:rPr>
              <a:t>5. Driver</a:t>
            </a:r>
            <a:br>
              <a:rPr lang="en-US" sz="1400" b="1" dirty="0">
                <a:solidFill>
                  <a:schemeClr val="bg1"/>
                </a:solidFill>
              </a:rPr>
            </a:br>
            <a:endParaRPr lang="en-US" sz="1400" b="1" dirty="0">
              <a:solidFill>
                <a:schemeClr val="bg1"/>
              </a:solidFill>
            </a:endParaRPr>
          </a:p>
          <a:p>
            <a:endParaRPr lang="en-IN" sz="1400" dirty="0"/>
          </a:p>
        </p:txBody>
      </p:sp>
    </p:spTree>
    <p:extLst>
      <p:ext uri="{BB962C8B-B14F-4D97-AF65-F5344CB8AC3E}">
        <p14:creationId xmlns:p14="http://schemas.microsoft.com/office/powerpoint/2010/main" val="737512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DD677-6648-4AD5-B03F-91400CF16F26}"/>
              </a:ext>
            </a:extLst>
          </p:cNvPr>
          <p:cNvSpPr>
            <a:spLocks noGrp="1"/>
          </p:cNvSpPr>
          <p:nvPr>
            <p:ph type="title"/>
          </p:nvPr>
        </p:nvSpPr>
        <p:spPr/>
        <p:txBody>
          <a:bodyPr/>
          <a:lstStyle/>
          <a:p>
            <a:r>
              <a:rPr lang="en-US" dirty="0">
                <a:solidFill>
                  <a:schemeClr val="bg1"/>
                </a:solidFill>
              </a:rPr>
              <a:t>                                       SYSTEM REQUIREMENTS</a:t>
            </a:r>
            <a:endParaRPr lang="en-IN" dirty="0">
              <a:solidFill>
                <a:schemeClr val="bg1"/>
              </a:solidFill>
            </a:endParaRPr>
          </a:p>
        </p:txBody>
      </p:sp>
      <p:sp>
        <p:nvSpPr>
          <p:cNvPr id="3" name="Text Placeholder 2">
            <a:extLst>
              <a:ext uri="{FF2B5EF4-FFF2-40B4-BE49-F238E27FC236}">
                <a16:creationId xmlns:a16="http://schemas.microsoft.com/office/drawing/2014/main" id="{954A39D3-4547-442A-A07D-B7C0E7A585E7}"/>
              </a:ext>
            </a:extLst>
          </p:cNvPr>
          <p:cNvSpPr>
            <a:spLocks noGrp="1"/>
          </p:cNvSpPr>
          <p:nvPr>
            <p:ph type="body" idx="1"/>
          </p:nvPr>
        </p:nvSpPr>
        <p:spPr>
          <a:xfrm>
            <a:off x="581191" y="2419349"/>
            <a:ext cx="5194769" cy="819873"/>
          </a:xfrm>
        </p:spPr>
        <p:txBody>
          <a:bodyPr/>
          <a:lstStyle/>
          <a:p>
            <a:r>
              <a:rPr lang="en-US" sz="2800" b="1" dirty="0">
                <a:solidFill>
                  <a:schemeClr val="bg1"/>
                </a:solidFill>
              </a:rPr>
              <a:t>HARDWARE REQUIREMENTS</a:t>
            </a:r>
            <a:endParaRPr lang="en-IN" sz="2800" b="1" dirty="0">
              <a:solidFill>
                <a:schemeClr val="bg1"/>
              </a:solidFill>
            </a:endParaRPr>
          </a:p>
        </p:txBody>
      </p:sp>
      <p:sp>
        <p:nvSpPr>
          <p:cNvPr id="4" name="Content Placeholder 3">
            <a:extLst>
              <a:ext uri="{FF2B5EF4-FFF2-40B4-BE49-F238E27FC236}">
                <a16:creationId xmlns:a16="http://schemas.microsoft.com/office/drawing/2014/main" id="{7FB541BF-D755-4ADD-B363-96BEAC388DAD}"/>
              </a:ext>
            </a:extLst>
          </p:cNvPr>
          <p:cNvSpPr>
            <a:spLocks noGrp="1"/>
          </p:cNvSpPr>
          <p:nvPr>
            <p:ph sz="half" idx="2"/>
          </p:nvPr>
        </p:nvSpPr>
        <p:spPr>
          <a:xfrm>
            <a:off x="581194" y="3790950"/>
            <a:ext cx="5194766" cy="2705100"/>
          </a:xfrm>
        </p:spPr>
        <p:txBody>
          <a:bodyPr/>
          <a:lstStyle/>
          <a:p>
            <a:pPr>
              <a:buFont typeface="Wingdings" panose="05000000000000000000" pitchFamily="2" charset="2"/>
              <a:buChar char="Ø"/>
            </a:pPr>
            <a:r>
              <a:rPr lang="en-US" b="1" dirty="0">
                <a:solidFill>
                  <a:schemeClr val="bg1"/>
                </a:solidFill>
              </a:rPr>
              <a:t>System 			:     Intel i3.</a:t>
            </a:r>
          </a:p>
          <a:p>
            <a:pPr>
              <a:buFont typeface="Wingdings" panose="05000000000000000000" pitchFamily="2" charset="2"/>
              <a:buChar char="Ø"/>
            </a:pPr>
            <a:r>
              <a:rPr lang="en-US" b="1" dirty="0">
                <a:solidFill>
                  <a:schemeClr val="bg1"/>
                </a:solidFill>
              </a:rPr>
              <a:t>Hard Disk			:     250 GB.</a:t>
            </a:r>
          </a:p>
          <a:p>
            <a:pPr>
              <a:buFont typeface="Wingdings" panose="05000000000000000000" pitchFamily="2" charset="2"/>
              <a:buChar char="Ø"/>
            </a:pPr>
            <a:r>
              <a:rPr lang="en-US" b="1" dirty="0">
                <a:solidFill>
                  <a:schemeClr val="bg1"/>
                </a:solidFill>
              </a:rPr>
              <a:t>Monitor			:     51”LED.</a:t>
            </a:r>
          </a:p>
          <a:p>
            <a:pPr>
              <a:buFont typeface="Wingdings" panose="05000000000000000000" pitchFamily="2" charset="2"/>
              <a:buChar char="Ø"/>
            </a:pPr>
            <a:r>
              <a:rPr lang="en-US" b="1" dirty="0">
                <a:solidFill>
                  <a:schemeClr val="bg1"/>
                </a:solidFill>
              </a:rPr>
              <a:t>Input Devices		:     Keyboard, Mouse</a:t>
            </a:r>
          </a:p>
          <a:p>
            <a:pPr>
              <a:buFont typeface="Wingdings" panose="05000000000000000000" pitchFamily="2" charset="2"/>
              <a:buChar char="Ø"/>
            </a:pPr>
            <a:r>
              <a:rPr lang="en-US" b="1" dirty="0">
                <a:solidFill>
                  <a:schemeClr val="bg1"/>
                </a:solidFill>
              </a:rPr>
              <a:t>RAM    			:     1 GB.</a:t>
            </a:r>
            <a:endParaRPr lang="en-IN" b="1" dirty="0">
              <a:solidFill>
                <a:schemeClr val="bg1"/>
              </a:solidFill>
            </a:endParaRPr>
          </a:p>
        </p:txBody>
      </p:sp>
      <p:sp>
        <p:nvSpPr>
          <p:cNvPr id="5" name="Text Placeholder 4">
            <a:extLst>
              <a:ext uri="{FF2B5EF4-FFF2-40B4-BE49-F238E27FC236}">
                <a16:creationId xmlns:a16="http://schemas.microsoft.com/office/drawing/2014/main" id="{43BD08B4-8EA4-43C9-AD88-DBC672D8E429}"/>
              </a:ext>
            </a:extLst>
          </p:cNvPr>
          <p:cNvSpPr>
            <a:spLocks noGrp="1"/>
          </p:cNvSpPr>
          <p:nvPr>
            <p:ph type="body" sz="quarter" idx="3"/>
          </p:nvPr>
        </p:nvSpPr>
        <p:spPr>
          <a:xfrm>
            <a:off x="6600825" y="2250892"/>
            <a:ext cx="5943600" cy="1178108"/>
          </a:xfrm>
        </p:spPr>
        <p:txBody>
          <a:bodyPr/>
          <a:lstStyle/>
          <a:p>
            <a:r>
              <a:rPr lang="en-US" sz="2800" b="1" dirty="0">
                <a:solidFill>
                  <a:schemeClr val="bg1"/>
                </a:solidFill>
              </a:rPr>
              <a:t>SOFTWARE REQIREMENTS</a:t>
            </a:r>
            <a:endParaRPr lang="en-IN" sz="2800" b="1" dirty="0">
              <a:solidFill>
                <a:schemeClr val="bg1"/>
              </a:solidFill>
            </a:endParaRPr>
          </a:p>
        </p:txBody>
      </p:sp>
      <p:sp>
        <p:nvSpPr>
          <p:cNvPr id="6" name="Content Placeholder 5">
            <a:extLst>
              <a:ext uri="{FF2B5EF4-FFF2-40B4-BE49-F238E27FC236}">
                <a16:creationId xmlns:a16="http://schemas.microsoft.com/office/drawing/2014/main" id="{3A2796A6-C8B3-44F7-BE62-8F8B1328028B}"/>
              </a:ext>
            </a:extLst>
          </p:cNvPr>
          <p:cNvSpPr>
            <a:spLocks noGrp="1"/>
          </p:cNvSpPr>
          <p:nvPr>
            <p:ph sz="quarter" idx="4"/>
          </p:nvPr>
        </p:nvSpPr>
        <p:spPr>
          <a:xfrm>
            <a:off x="6416042" y="3790950"/>
            <a:ext cx="5775958" cy="3181349"/>
          </a:xfrm>
        </p:spPr>
        <p:txBody>
          <a:bodyPr/>
          <a:lstStyle/>
          <a:p>
            <a:pPr>
              <a:buFont typeface="Wingdings" panose="05000000000000000000" pitchFamily="2" charset="2"/>
              <a:buChar char="Ø"/>
            </a:pPr>
            <a:r>
              <a:rPr lang="en-US" b="1" dirty="0">
                <a:solidFill>
                  <a:schemeClr val="bg1"/>
                </a:solidFill>
              </a:rPr>
              <a:t>Operating system		:     Windows.</a:t>
            </a:r>
          </a:p>
          <a:p>
            <a:pPr>
              <a:buFont typeface="Wingdings" panose="05000000000000000000" pitchFamily="2" charset="2"/>
              <a:buChar char="Ø"/>
            </a:pPr>
            <a:r>
              <a:rPr lang="en-US" b="1" dirty="0">
                <a:solidFill>
                  <a:schemeClr val="bg1"/>
                </a:solidFill>
              </a:rPr>
              <a:t>Coding Language		:     PHP, MY SQL.</a:t>
            </a:r>
          </a:p>
          <a:p>
            <a:pPr>
              <a:buFont typeface="Wingdings" panose="05000000000000000000" pitchFamily="2" charset="2"/>
              <a:buChar char="Ø"/>
            </a:pPr>
            <a:r>
              <a:rPr lang="en-US" b="1" dirty="0">
                <a:solidFill>
                  <a:schemeClr val="bg1"/>
                </a:solidFill>
              </a:rPr>
              <a:t>Tool					:     XAMPP, Visual studio</a:t>
            </a:r>
            <a:endParaRPr lang="en-IN" b="1" dirty="0">
              <a:solidFill>
                <a:schemeClr val="bg1"/>
              </a:solidFill>
            </a:endParaRPr>
          </a:p>
        </p:txBody>
      </p:sp>
    </p:spTree>
    <p:extLst>
      <p:ext uri="{BB962C8B-B14F-4D97-AF65-F5344CB8AC3E}">
        <p14:creationId xmlns:p14="http://schemas.microsoft.com/office/powerpoint/2010/main" val="3722155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7000" b="-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F5E2F-668F-45D9-8384-EAC72B88FCFF}"/>
              </a:ext>
            </a:extLst>
          </p:cNvPr>
          <p:cNvSpPr>
            <a:spLocks noGrp="1"/>
          </p:cNvSpPr>
          <p:nvPr>
            <p:ph type="title"/>
          </p:nvPr>
        </p:nvSpPr>
        <p:spPr>
          <a:xfrm>
            <a:off x="581192" y="-666750"/>
            <a:ext cx="11029616" cy="1962150"/>
          </a:xfrm>
        </p:spPr>
        <p:txBody>
          <a:bodyPr/>
          <a:lstStyle/>
          <a:p>
            <a:r>
              <a:rPr lang="en-US" dirty="0"/>
              <a:t>                                                 conclusion</a:t>
            </a:r>
            <a:endParaRPr lang="en-IN" dirty="0"/>
          </a:p>
        </p:txBody>
      </p:sp>
      <p:sp>
        <p:nvSpPr>
          <p:cNvPr id="3" name="Content Placeholder 2">
            <a:extLst>
              <a:ext uri="{FF2B5EF4-FFF2-40B4-BE49-F238E27FC236}">
                <a16:creationId xmlns:a16="http://schemas.microsoft.com/office/drawing/2014/main" id="{626FECAE-53C5-43D1-973C-9FC5351D8EDF}"/>
              </a:ext>
            </a:extLst>
          </p:cNvPr>
          <p:cNvSpPr>
            <a:spLocks noGrp="1"/>
          </p:cNvSpPr>
          <p:nvPr>
            <p:ph idx="1"/>
          </p:nvPr>
        </p:nvSpPr>
        <p:spPr>
          <a:xfrm>
            <a:off x="581192" y="968829"/>
            <a:ext cx="11029615" cy="6368141"/>
          </a:xfrm>
        </p:spPr>
        <p:txBody>
          <a:bodyPr>
            <a:normAutofit/>
          </a:bodyPr>
          <a:lstStyle/>
          <a:p>
            <a:pPr marL="0" indent="0">
              <a:lnSpc>
                <a:spcPct val="107000"/>
              </a:lnSpc>
              <a:spcAft>
                <a:spcPts val="800"/>
              </a:spcAft>
              <a:buNone/>
            </a:pPr>
            <a:r>
              <a:rPr lang="en-IN" sz="20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customer wanted a website that would allow for users to purchase their service with ease and admiration. Customers should have been able to rent and view vehicles with or without logging into the website. Requests should be transferred directly into the database and displayed on the software within the company building to allow for a proper response and review to commence. The solution was to provide cars for rend with an user-friendly web application that would allow for customers to access and use on a wide range of devices: desktops, laptops, mobile devices, tablets. The website is designed to stay up to date by giving administrators the ability to change/add/remove any featured vehicles on the site. The website will verify and store any information the user may input when making a rental purchase request. This will appear in real time onto the software used by the employees. This software provides an easy-to-use interface to allow for simple access to rental requests and customer information.</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b="1" dirty="0"/>
          </a:p>
        </p:txBody>
      </p:sp>
    </p:spTree>
    <p:extLst>
      <p:ext uri="{BB962C8B-B14F-4D97-AF65-F5344CB8AC3E}">
        <p14:creationId xmlns:p14="http://schemas.microsoft.com/office/powerpoint/2010/main" val="3851595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2547305"/>
      </p:ext>
    </p:extLst>
  </p:cSld>
  <p:clrMapOvr>
    <a:masterClrMapping/>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Override1.xml><?xml version="1.0" encoding="utf-8"?>
<a:themeOverride xmlns:a="http://schemas.openxmlformats.org/drawingml/2006/main">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2455B2D-BAB7-438A-85DA-0266A24CB79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D8C6403A-684A-431F-8F36-A24C99E28661}">
  <ds:schemaRefs>
    <ds:schemaRef ds:uri="http://schemas.microsoft.com/sharepoint/v3/contenttype/forms"/>
  </ds:schemaRefs>
</ds:datastoreItem>
</file>

<file path=customXml/itemProps3.xml><?xml version="1.0" encoding="utf-8"?>
<ds:datastoreItem xmlns:ds="http://schemas.openxmlformats.org/officeDocument/2006/customXml" ds:itemID="{CDF95FD5-1F25-4FA5-84C8-2AB1AFB896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{B887489C-F9A2-4195-A61D-F2D8CDB43BB5}tf11964407_win32</Template>
  <TotalTime>360</TotalTime>
  <Words>819</Words>
  <Application>Microsoft Office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vt:i4>
      </vt:variant>
    </vt:vector>
  </HeadingPairs>
  <TitlesOfParts>
    <vt:vector size="19" baseType="lpstr">
      <vt:lpstr>Amasis MT Pro Black</vt:lpstr>
      <vt:lpstr>Arial</vt:lpstr>
      <vt:lpstr>Calibri</vt:lpstr>
      <vt:lpstr>Franklin Gothic Book</vt:lpstr>
      <vt:lpstr>Franklin Gothic Demi</vt:lpstr>
      <vt:lpstr>Gill Sans MT</vt:lpstr>
      <vt:lpstr>PT Serif</vt:lpstr>
      <vt:lpstr>Times New Roman</vt:lpstr>
      <vt:lpstr>Wingdings</vt:lpstr>
      <vt:lpstr>Wingdings 2</vt:lpstr>
      <vt:lpstr>DividendVTI</vt:lpstr>
      <vt:lpstr>Car castle</vt:lpstr>
      <vt:lpstr>                                               introduction</vt:lpstr>
      <vt:lpstr>                                              Existing system</vt:lpstr>
      <vt:lpstr>                                           Proposed system</vt:lpstr>
      <vt:lpstr>                                                   modules</vt:lpstr>
      <vt:lpstr>                                       SYSTEM REQUIREMENTS</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castle</dc:title>
  <dc:creator>Arun</dc:creator>
  <cp:lastModifiedBy>Arun</cp:lastModifiedBy>
  <cp:revision>29</cp:revision>
  <dcterms:created xsi:type="dcterms:W3CDTF">2021-04-29T06:36:10Z</dcterms:created>
  <dcterms:modified xsi:type="dcterms:W3CDTF">2021-04-29T12:36:26Z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