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6" r:id="rId14"/>
    <p:sldId id="267" r:id="rId15"/>
    <p:sldId id="27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 panose="020B0604020202020204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5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0" name="Google Shape;20;p1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8" name="Google Shape;8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7" name="Google Shape;27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31" name="Google Shape;31;p17"/>
          <p:cNvSpPr txBox="1"/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33" name="Google Shape;33;p17"/>
          <p:cNvSpPr txBox="1"/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7" name="Google Shape;37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4" name="Google Shape;44;p18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52" name="Google Shape;5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58" name="Google Shape;5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2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3"/>
          <p:cNvSpPr txBox="1"/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2"/>
          <a:srcRect t="1538" b="-1538"/>
          <a:stretch>
            <a:fillRect/>
          </a:stretch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562471" y="802298"/>
            <a:ext cx="9492382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/>
              <a:t>	</a:t>
            </a:r>
            <a:r>
              <a:rPr lang="en-US" sz="2400" b="1"/>
              <a:t>SLACK QUERIES ANALYSIS</a:t>
            </a:r>
            <a:endParaRPr 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7. </a:t>
            </a:r>
            <a:r>
              <a:rPr lang="en-US">
                <a:sym typeface="+mn-ea"/>
              </a:rPr>
              <a:t>Which project phase queries are taking a long time to resolve?</a:t>
            </a:r>
            <a:br>
              <a:rPr lang="en-US" b="1"/>
            </a:b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b="1"/>
              <a:t>System-issues </a:t>
            </a:r>
            <a:r>
              <a:rPr lang="en-US"/>
              <a:t>is taking a</a:t>
            </a:r>
            <a:r>
              <a:rPr lang="en-US" b="1"/>
              <a:t> long time </a:t>
            </a:r>
            <a:r>
              <a:rPr lang="en-US"/>
              <a:t>for queries to be solved as compared to other project phases</a:t>
            </a:r>
            <a:endParaRPr lang="en-US"/>
          </a:p>
        </p:txBody>
      </p:sp>
      <p:pic>
        <p:nvPicPr>
          <p:cNvPr id="5" name="Picture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330" y="2781300"/>
            <a:ext cx="767334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700" b="1">
                <a:sym typeface="+mn-ea"/>
              </a:rPr>
              <a:t>8. On which day highest queries were resolved?</a:t>
            </a:r>
            <a:br>
              <a:rPr lang="en-US" sz="2700" b="1"/>
            </a:b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171" name="Google Shape;171;p11"/>
          <p:cNvSpPr txBox="1"/>
          <p:nvPr>
            <p:ph type="body" idx="1"/>
          </p:nvPr>
        </p:nvSpPr>
        <p:spPr>
          <a:xfrm>
            <a:off x="1451579" y="1989697"/>
            <a:ext cx="9603275" cy="386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US"/>
              <a:t> We can see that on </a:t>
            </a:r>
            <a:r>
              <a:rPr lang="en-US" b="1"/>
              <a:t>18-May highest queries</a:t>
            </a:r>
            <a:r>
              <a:rPr lang="en-US"/>
              <a:t> were </a:t>
            </a:r>
            <a:r>
              <a:rPr lang="en-US" b="1"/>
              <a:t>resolved </a:t>
            </a:r>
            <a:r>
              <a:rPr lang="en-US"/>
              <a:t>for student as well as working professionals </a:t>
            </a:r>
            <a:endParaRPr lang="en-US"/>
          </a:p>
        </p:txBody>
      </p:sp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2781300"/>
            <a:ext cx="7535545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br>
              <a:rPr lang="en-US" sz="3110"/>
            </a:br>
            <a:r>
              <a:rPr lang="en-US" sz="3110"/>
              <a:t>9. </a:t>
            </a:r>
            <a:r>
              <a:rPr lang="en-US" sz="3110">
                <a:sym typeface="+mn-ea"/>
              </a:rPr>
              <a:t>Which phase queries are easier to resolve?</a:t>
            </a:r>
            <a:br>
              <a:rPr lang="en-US" sz="2660" b="1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78" name="Google Shape;178;p12"/>
          <p:cNvSpPr txBox="1"/>
          <p:nvPr>
            <p:ph type="body" idx="1"/>
          </p:nvPr>
        </p:nvSpPr>
        <p:spPr>
          <a:xfrm>
            <a:off x="1451579" y="2015732"/>
            <a:ext cx="9603275" cy="395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US" b="1"/>
              <a:t>Fullstack-phase-2</a:t>
            </a:r>
            <a:r>
              <a:rPr lang="en-US"/>
              <a:t> phase queries are</a:t>
            </a:r>
            <a:r>
              <a:rPr lang="en-US" b="1"/>
              <a:t> easier</a:t>
            </a:r>
            <a:r>
              <a:rPr lang="en-US"/>
              <a:t> as compared to others</a:t>
            </a:r>
            <a:endParaRPr lang="en-US"/>
          </a:p>
        </p:txBody>
      </p:sp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2709545"/>
            <a:ext cx="8063230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451610" y="1155065"/>
            <a:ext cx="9603105" cy="698500"/>
          </a:xfrm>
        </p:spPr>
        <p:txBody>
          <a:bodyPr/>
          <a:p>
            <a:pPr algn="ctr"/>
            <a:r>
              <a:rPr lang="en-US" b="1"/>
              <a:t>Conclusion On Analysis </a:t>
            </a:r>
            <a:endParaRPr lang="en-US" b="1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1610" y="2015490"/>
            <a:ext cx="10032365" cy="3864610"/>
          </a:xfrm>
        </p:spPr>
        <p:txBody>
          <a:bodyPr>
            <a:normAutofit/>
          </a:bodyPr>
          <a:p>
            <a:r>
              <a:rPr lang="en-US"/>
              <a:t>We have handled the missing values and conversion of relevant datatypes to Date and Time format in python </a:t>
            </a:r>
            <a:endParaRPr lang="en-US"/>
          </a:p>
          <a:p>
            <a:r>
              <a:rPr lang="en-US"/>
              <a:t>After successfully cleaning the dataset we export the cleaned dataset and create a visualization insights in Microsoft Excel using Pivots </a:t>
            </a:r>
            <a:endParaRPr lang="en-US"/>
          </a:p>
          <a:p>
            <a:r>
              <a:rPr lang="en-US"/>
              <a:t>In that we solved the problem statement and performed basic calculations for visualization and based on which generated meaningful insights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WHAT I HAVE  DONE IN PROJECT</a:t>
            </a:r>
            <a:endParaRPr lang="en-US"/>
          </a:p>
        </p:txBody>
      </p:sp>
      <p:sp>
        <p:nvSpPr>
          <p:cNvPr id="108" name="Google Shape;108;p2"/>
          <p:cNvSpPr txBox="1"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ANALYSIS ON SLACK QUERIES DATASET</a:t>
            </a:r>
            <a:r>
              <a:rPr lang="en-US"/>
              <a:t> ON BELOW OBJECTIVES</a:t>
            </a:r>
            <a:endParaRPr lang="en-US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OBJECTIVES:-</a:t>
            </a:r>
            <a:endParaRPr lang="en-US"/>
          </a:p>
        </p:txBody>
      </p:sp>
      <p:sp>
        <p:nvSpPr>
          <p:cNvPr id="114" name="Google Shape;114;p3"/>
          <p:cNvSpPr txBox="1"/>
          <p:nvPr>
            <p:ph type="body" idx="1"/>
          </p:nvPr>
        </p:nvSpPr>
        <p:spPr>
          <a:xfrm>
            <a:off x="1487774" y="1917307"/>
            <a:ext cx="9603300" cy="4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Check the Datatypes and convert relevant columns to Date and Time format.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Fill Missing Values with Appropriate Method.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>
                <a:sym typeface="+mn-ea"/>
              </a:rPr>
              <a:t>How many Students and Work Professionals are raising queries ?</a:t>
            </a:r>
            <a:endParaRPr lang="en-US" sz="1600" b="1">
              <a:sym typeface="+mn-ea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What is the Average time taken to respond to a query?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>
                <a:sym typeface="+mn-ea"/>
              </a:rPr>
              <a:t>Which are the top 10 queries that took longest time to resolve ?</a:t>
            </a:r>
            <a:endParaRPr lang="en-US" sz="1600" b="1">
              <a:sym typeface="+mn-ea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Which Phase of Project is having highest Queries?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Which project phase queries are taking a long time to resolve?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On which day highest queries were resolved?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Which phase queries are easier to resolve?</a:t>
            </a:r>
            <a:endParaRPr lang="en-US" sz="1600" b="1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600" b="1"/>
              <a:t>Conclusion Of Analysis.</a:t>
            </a:r>
            <a:endParaRPr lang="en-US" sz="1600" b="1"/>
          </a:p>
          <a:p>
            <a:pPr marL="45720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</a:pPr>
            <a:r>
              <a:rPr lang="en-US" sz="2700"/>
              <a:t>1. </a:t>
            </a:r>
            <a:r>
              <a:rPr lang="en-US" sz="3110">
                <a:sym typeface="+mn-ea"/>
              </a:rPr>
              <a:t>Check the Datatypes and convert relevant columns to Date and Time format.</a:t>
            </a:r>
            <a:br>
              <a:rPr lang="en-US" sz="3110"/>
            </a:br>
            <a:br>
              <a:rPr lang="en-US" sz="2700"/>
            </a:br>
            <a:br>
              <a:rPr lang="en-US"/>
            </a:br>
            <a:endParaRPr lang="en-US"/>
          </a:p>
        </p:txBody>
      </p:sp>
      <p:pic>
        <p:nvPicPr>
          <p:cNvPr id="2" name="Picture 1" descr="PYTHO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88820"/>
            <a:ext cx="10233025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451610" y="1017905"/>
            <a:ext cx="9603105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3110"/>
              <a:t>2. </a:t>
            </a:r>
            <a:r>
              <a:rPr lang="en-US" sz="3110">
                <a:sym typeface="+mn-ea"/>
              </a:rPr>
              <a:t>Fill Missing Values with Appropriate Method.</a:t>
            </a:r>
            <a:br>
              <a:rPr lang="en-US" sz="2000" b="1"/>
            </a:br>
            <a:br>
              <a:rPr lang="en-US" sz="2000"/>
            </a:br>
            <a:br>
              <a:rPr lang="en-US"/>
            </a:br>
            <a:r>
              <a:rPr lang="en-US" sz="1780"/>
              <a:t>From the below graph, in </a:t>
            </a:r>
            <a:r>
              <a:rPr lang="en-US" sz="1780" b="1"/>
              <a:t>ticket closed time</a:t>
            </a:r>
            <a:r>
              <a:rPr lang="en-US" sz="1780"/>
              <a:t> there are </a:t>
            </a:r>
            <a:r>
              <a:rPr lang="en-US" sz="1780" b="1"/>
              <a:t>8 missing value</a:t>
            </a:r>
            <a:r>
              <a:rPr lang="en-US" sz="1780"/>
              <a:t> and in </a:t>
            </a:r>
            <a:r>
              <a:rPr lang="en-US" sz="1780" b="1"/>
              <a:t>first response time</a:t>
            </a:r>
            <a:r>
              <a:rPr lang="en-US" sz="1780"/>
              <a:t> there are </a:t>
            </a:r>
            <a:r>
              <a:rPr lang="en-US" sz="1780" b="1"/>
              <a:t>110 missing value, </a:t>
            </a:r>
            <a:r>
              <a:rPr lang="en-US" sz="1780"/>
              <a:t>handled them by using</a:t>
            </a:r>
            <a:r>
              <a:rPr lang="en-US" sz="1780" b="1"/>
              <a:t> ffill(forward fill) function </a:t>
            </a:r>
            <a:endParaRPr lang="en-US" sz="1780" b="1"/>
          </a:p>
        </p:txBody>
      </p:sp>
      <p:pic>
        <p:nvPicPr>
          <p:cNvPr id="3" name="Picture 2" descr="missing_val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2565400"/>
            <a:ext cx="5687060" cy="3832860"/>
          </a:xfrm>
          <a:prstGeom prst="rect">
            <a:avLst/>
          </a:prstGeom>
        </p:spPr>
      </p:pic>
      <p:pic>
        <p:nvPicPr>
          <p:cNvPr id="2" name="Picture 1" descr="missing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2565400"/>
            <a:ext cx="6120130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915670" y="804545"/>
            <a:ext cx="9869805" cy="104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br>
              <a:rPr lang="en-US" sz="2400" b="1">
                <a:sym typeface="+mn-ea"/>
              </a:rPr>
            </a:br>
            <a:r>
              <a:rPr lang="en-US" sz="2665">
                <a:sym typeface="+mn-ea"/>
              </a:rPr>
              <a:t>3. How many Students and Work Professionals are raising queries ?</a:t>
            </a:r>
            <a:br>
              <a:rPr lang="en-US" sz="2400" b="1">
                <a:sym typeface="+mn-ea"/>
              </a:rPr>
            </a:br>
            <a:br>
              <a:rPr lang="en-US" sz="2400"/>
            </a:br>
            <a:br>
              <a:rPr lang="en-US" sz="1800"/>
            </a:br>
            <a:endParaRPr sz="1800"/>
          </a:p>
        </p:txBody>
      </p:sp>
      <p:sp>
        <p:nvSpPr>
          <p:cNvPr id="134" name="Google Shape;134;p6"/>
          <p:cNvSpPr txBox="1"/>
          <p:nvPr>
            <p:ph type="body" idx="1"/>
          </p:nvPr>
        </p:nvSpPr>
        <p:spPr>
          <a:xfrm>
            <a:off x="915035" y="2015490"/>
            <a:ext cx="9996805" cy="403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infer that there are </a:t>
            </a:r>
            <a:r>
              <a:rPr lang="en-US" b="1"/>
              <a:t>328 working professional</a:t>
            </a:r>
            <a:r>
              <a:rPr lang="en-US"/>
              <a:t> and </a:t>
            </a:r>
            <a:r>
              <a:rPr lang="en-US" b="1"/>
              <a:t>148 students</a:t>
            </a:r>
            <a:r>
              <a:rPr lang="en-US"/>
              <a:t> who are raising the </a:t>
            </a:r>
            <a:r>
              <a:rPr lang="en-US" b="1"/>
              <a:t>queries</a:t>
            </a:r>
            <a:endParaRPr lang="en-US" b="1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045" y="3068955"/>
            <a:ext cx="6981190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br>
              <a:rPr lang="en-US" sz="2665">
                <a:sym typeface="+mn-ea"/>
              </a:rPr>
            </a:br>
            <a:r>
              <a:rPr lang="en-US" sz="2665">
                <a:sym typeface="+mn-ea"/>
              </a:rPr>
              <a:t>4. What is the Average time taken to respond to a query?</a:t>
            </a:r>
            <a:br>
              <a:rPr lang="en-US" sz="2400" b="1"/>
            </a:b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141" name="Google Shape;141;p7"/>
          <p:cNvSpPr txBox="1"/>
          <p:nvPr>
            <p:ph type="body" idx="1"/>
          </p:nvPr>
        </p:nvSpPr>
        <p:spPr>
          <a:xfrm>
            <a:off x="1198485" y="2015732"/>
            <a:ext cx="9856369" cy="377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Average time taken to respond to working professionals queries is more as compared to student queries</a:t>
            </a:r>
            <a:endParaRPr lang="en-US"/>
          </a:p>
        </p:txBody>
      </p:sp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rcRect r="-1472"/>
          <a:stretch>
            <a:fillRect/>
          </a:stretch>
        </p:blipFill>
        <p:spPr>
          <a:xfrm>
            <a:off x="2550160" y="2853055"/>
            <a:ext cx="7091045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451610" y="1004570"/>
            <a:ext cx="960310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660">
                <a:sym typeface="+mn-ea"/>
              </a:rPr>
              <a:t>5. Which are the top 10 queries that took longest time to resolve ?</a:t>
            </a:r>
            <a:br>
              <a:rPr lang="en-US" sz="2660" b="1">
                <a:sym typeface="+mn-ea"/>
              </a:rPr>
            </a:br>
            <a:br>
              <a:rPr lang="en-US" sz="2660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8" name="Google Shape;148;p8"/>
          <p:cNvSpPr txBox="1"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US"/>
              <a:t>Top 10 query id that took longest time to resolve</a:t>
            </a:r>
            <a:endParaRPr lang="en-US"/>
          </a:p>
        </p:txBody>
      </p:sp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2637155"/>
            <a:ext cx="8237855" cy="4014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1">
                <a:sym typeface="+mn-ea"/>
              </a:rPr>
              <a:t>6. Which Phase of Project is having highest Queries?</a:t>
            </a:r>
            <a:br>
              <a:rPr lang="en-US" sz="2400" b="1"/>
            </a:br>
            <a:br>
              <a:rPr lang="en-US" sz="2400"/>
            </a:br>
            <a:br>
              <a:rPr lang="en-US"/>
            </a:br>
            <a:endParaRPr lang="en-US"/>
          </a:p>
        </p:txBody>
      </p:sp>
      <p:sp>
        <p:nvSpPr>
          <p:cNvPr id="155" name="Google Shape;155;p9"/>
          <p:cNvSpPr txBox="1"/>
          <p:nvPr>
            <p:ph type="body" idx="1"/>
          </p:nvPr>
        </p:nvSpPr>
        <p:spPr>
          <a:xfrm>
            <a:off x="1451579" y="2015732"/>
            <a:ext cx="9603275" cy="37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Fullstack-phase-2 is having highest </a:t>
            </a:r>
            <a:r>
              <a:rPr lang="en-US"/>
              <a:t>queries as compared to other phases of project</a:t>
            </a:r>
            <a:endParaRPr lang="en-US"/>
          </a:p>
        </p:txBody>
      </p:sp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695" y="2925445"/>
            <a:ext cx="7153275" cy="374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2354</Words>
  <Application>WPS Presentation</Application>
  <PresentationFormat/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Arial</vt:lpstr>
      <vt:lpstr>Microsoft YaHei</vt:lpstr>
      <vt:lpstr>Arial Unicode MS</vt:lpstr>
      <vt:lpstr>Gallery</vt:lpstr>
      <vt:lpstr>	SLACK QUERIES ANALYSIS</vt:lpstr>
      <vt:lpstr>WHAT I HAVE  DONE IN PROJECT</vt:lpstr>
      <vt:lpstr>OBJECTIVES:-</vt:lpstr>
      <vt:lpstr>1. Check the Datatypes and convert relevant columns to Date and Time format.   </vt:lpstr>
      <vt:lpstr>2. Fill Missing Values with Appropriate Method.   From the below graph, in ticket closed time there are 8 missing value and in first response time there are 110 missing value, handled them by using ffill(forward fill) function </vt:lpstr>
      <vt:lpstr> 3. How many Students and Work Professionals are raising queries ?   </vt:lpstr>
      <vt:lpstr> 4. What is the Average time taken to respond to a query?   </vt:lpstr>
      <vt:lpstr>5. Which are the top 10 queries that took longest time to resolve ?    </vt:lpstr>
      <vt:lpstr>6. Which Phase of Project is having highest Queries?   </vt:lpstr>
      <vt:lpstr>7. Which project phase queries are taking a long time to resolve?  </vt:lpstr>
      <vt:lpstr>8. On which day highest queries were resolved?   </vt:lpstr>
      <vt:lpstr> 9. Which phase queries are easier to resolve?   </vt:lpstr>
      <vt:lpstr>Conclusion On Analysis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ANALYSIS ON FACEBOOK DATA</dc:title>
  <dc:creator>Abhishek</dc:creator>
  <cp:lastModifiedBy>Asus</cp:lastModifiedBy>
  <cp:revision>12</cp:revision>
  <dcterms:created xsi:type="dcterms:W3CDTF">2021-07-22T06:06:00Z</dcterms:created>
  <dcterms:modified xsi:type="dcterms:W3CDTF">2021-08-19T05:49:21Z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A245DFCA08FB4B9F86823929015FFB6A</vt:lpwstr>
  </property>
</Properties>
</file>