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sldIdLst>
    <p:sldId id="304" r:id="rId2"/>
    <p:sldId id="313" r:id="rId3"/>
    <p:sldId id="310" r:id="rId4"/>
    <p:sldId id="311" r:id="rId5"/>
    <p:sldId id="305" r:id="rId6"/>
    <p:sldId id="312" r:id="rId7"/>
    <p:sldId id="306" r:id="rId8"/>
    <p:sldId id="307" r:id="rId9"/>
    <p:sldId id="308" r:id="rId10"/>
    <p:sldId id="309" r:id="rId11"/>
    <p:sldId id="315" r:id="rId12"/>
    <p:sldId id="314" r:id="rId13"/>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87307A-9058-4BF1-983F-ECFC073A7955}" v="25" dt="2019-11-10T16:51:51.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83" autoAdjust="0"/>
    <p:restoredTop sz="94660"/>
  </p:normalViewPr>
  <p:slideViewPr>
    <p:cSldViewPr>
      <p:cViewPr varScale="1">
        <p:scale>
          <a:sx n="78" d="100"/>
          <a:sy n="78" d="100"/>
        </p:scale>
        <p:origin x="147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Beacher" userId="09b88a5927f38853" providerId="LiveId" clId="{BD87307A-9058-4BF1-983F-ECFC073A7955}"/>
    <pc:docChg chg="modSld">
      <pc:chgData name="Greg Beacher" userId="09b88a5927f38853" providerId="LiveId" clId="{BD87307A-9058-4BF1-983F-ECFC073A7955}" dt="2019-11-13T09:18:16.205" v="7" actId="20577"/>
      <pc:docMkLst>
        <pc:docMk/>
      </pc:docMkLst>
      <pc:sldChg chg="modSp">
        <pc:chgData name="Greg Beacher" userId="09b88a5927f38853" providerId="LiveId" clId="{BD87307A-9058-4BF1-983F-ECFC073A7955}" dt="2019-11-13T09:18:16.205" v="7" actId="20577"/>
        <pc:sldMkLst>
          <pc:docMk/>
          <pc:sldMk cId="2320446703" sldId="314"/>
        </pc:sldMkLst>
        <pc:spChg chg="mod">
          <ac:chgData name="Greg Beacher" userId="09b88a5927f38853" providerId="LiveId" clId="{BD87307A-9058-4BF1-983F-ECFC073A7955}" dt="2019-11-13T09:18:16.205" v="7" actId="20577"/>
          <ac:spMkLst>
            <pc:docMk/>
            <pc:sldMk cId="2320446703" sldId="314"/>
            <ac:spMk id="3" creationId="{B53DE660-3F2F-4595-80D8-90438C37457A}"/>
          </ac:spMkLst>
        </pc:spChg>
      </pc:sldChg>
    </pc:docChg>
  </pc:docChgLst>
  <pc:docChgLst>
    <pc:chgData name="Greg Beacher" userId="09b88a5927f38853" providerId="LiveId" clId="{794BD125-4282-41EC-B3B7-D585DEB1DBF0}"/>
    <pc:docChg chg="custSel addSld delSld modSld sldOrd">
      <pc:chgData name="Greg Beacher" userId="09b88a5927f38853" providerId="LiveId" clId="{794BD125-4282-41EC-B3B7-D585DEB1DBF0}" dt="2019-11-10T16:54:56.712" v="3121" actId="14100"/>
      <pc:docMkLst>
        <pc:docMk/>
      </pc:docMkLst>
      <pc:sldChg chg="modSp">
        <pc:chgData name="Greg Beacher" userId="09b88a5927f38853" providerId="LiveId" clId="{794BD125-4282-41EC-B3B7-D585DEB1DBF0}" dt="2019-11-10T16:13:23.465" v="22" actId="20577"/>
        <pc:sldMkLst>
          <pc:docMk/>
          <pc:sldMk cId="0" sldId="304"/>
        </pc:sldMkLst>
        <pc:spChg chg="mod">
          <ac:chgData name="Greg Beacher" userId="09b88a5927f38853" providerId="LiveId" clId="{794BD125-4282-41EC-B3B7-D585DEB1DBF0}" dt="2019-11-10T16:13:23.465" v="22" actId="20577"/>
          <ac:spMkLst>
            <pc:docMk/>
            <pc:sldMk cId="0" sldId="304"/>
            <ac:spMk id="4100" creationId="{00000000-0000-0000-0000-000000000000}"/>
          </ac:spMkLst>
        </pc:spChg>
      </pc:sldChg>
      <pc:sldChg chg="modSp add">
        <pc:chgData name="Greg Beacher" userId="09b88a5927f38853" providerId="LiveId" clId="{794BD125-4282-41EC-B3B7-D585DEB1DBF0}" dt="2019-11-10T16:46:34.307" v="2288" actId="20577"/>
        <pc:sldMkLst>
          <pc:docMk/>
          <pc:sldMk cId="3435088314" sldId="305"/>
        </pc:sldMkLst>
        <pc:spChg chg="mod">
          <ac:chgData name="Greg Beacher" userId="09b88a5927f38853" providerId="LiveId" clId="{794BD125-4282-41EC-B3B7-D585DEB1DBF0}" dt="2019-11-10T16:13:31.338" v="31" actId="20577"/>
          <ac:spMkLst>
            <pc:docMk/>
            <pc:sldMk cId="3435088314" sldId="305"/>
            <ac:spMk id="2" creationId="{7D80FA59-4D8B-488B-BC1B-12FA5A9DE9EB}"/>
          </ac:spMkLst>
        </pc:spChg>
        <pc:spChg chg="mod">
          <ac:chgData name="Greg Beacher" userId="09b88a5927f38853" providerId="LiveId" clId="{794BD125-4282-41EC-B3B7-D585DEB1DBF0}" dt="2019-11-10T16:46:34.307" v="2288" actId="20577"/>
          <ac:spMkLst>
            <pc:docMk/>
            <pc:sldMk cId="3435088314" sldId="305"/>
            <ac:spMk id="3" creationId="{F90BA58B-F46B-4792-BA12-0A6F75EC9095}"/>
          </ac:spMkLst>
        </pc:spChg>
      </pc:sldChg>
      <pc:sldChg chg="modSp add">
        <pc:chgData name="Greg Beacher" userId="09b88a5927f38853" providerId="LiveId" clId="{794BD125-4282-41EC-B3B7-D585DEB1DBF0}" dt="2019-11-10T16:23:20.088" v="944" actId="20577"/>
        <pc:sldMkLst>
          <pc:docMk/>
          <pc:sldMk cId="1312091385" sldId="306"/>
        </pc:sldMkLst>
        <pc:spChg chg="mod">
          <ac:chgData name="Greg Beacher" userId="09b88a5927f38853" providerId="LiveId" clId="{794BD125-4282-41EC-B3B7-D585DEB1DBF0}" dt="2019-11-10T16:14:41.230" v="125" actId="14100"/>
          <ac:spMkLst>
            <pc:docMk/>
            <pc:sldMk cId="1312091385" sldId="306"/>
            <ac:spMk id="2" creationId="{37FC4C9B-557A-401C-B5A7-879E711F6AC5}"/>
          </ac:spMkLst>
        </pc:spChg>
        <pc:spChg chg="mod">
          <ac:chgData name="Greg Beacher" userId="09b88a5927f38853" providerId="LiveId" clId="{794BD125-4282-41EC-B3B7-D585DEB1DBF0}" dt="2019-11-10T16:23:20.088" v="944" actId="20577"/>
          <ac:spMkLst>
            <pc:docMk/>
            <pc:sldMk cId="1312091385" sldId="306"/>
            <ac:spMk id="3" creationId="{604197DF-EB21-4BF5-A495-9D3847E5857F}"/>
          </ac:spMkLst>
        </pc:spChg>
      </pc:sldChg>
      <pc:sldChg chg="modSp add">
        <pc:chgData name="Greg Beacher" userId="09b88a5927f38853" providerId="LiveId" clId="{794BD125-4282-41EC-B3B7-D585DEB1DBF0}" dt="2019-11-10T16:20:28.676" v="554" actId="20577"/>
        <pc:sldMkLst>
          <pc:docMk/>
          <pc:sldMk cId="3269512321" sldId="307"/>
        </pc:sldMkLst>
        <pc:spChg chg="mod">
          <ac:chgData name="Greg Beacher" userId="09b88a5927f38853" providerId="LiveId" clId="{794BD125-4282-41EC-B3B7-D585DEB1DBF0}" dt="2019-11-10T16:17:13.495" v="324" actId="20577"/>
          <ac:spMkLst>
            <pc:docMk/>
            <pc:sldMk cId="3269512321" sldId="307"/>
            <ac:spMk id="2" creationId="{37FC4C9B-557A-401C-B5A7-879E711F6AC5}"/>
          </ac:spMkLst>
        </pc:spChg>
        <pc:spChg chg="mod">
          <ac:chgData name="Greg Beacher" userId="09b88a5927f38853" providerId="LiveId" clId="{794BD125-4282-41EC-B3B7-D585DEB1DBF0}" dt="2019-11-10T16:20:28.676" v="554" actId="20577"/>
          <ac:spMkLst>
            <pc:docMk/>
            <pc:sldMk cId="3269512321" sldId="307"/>
            <ac:spMk id="3" creationId="{604197DF-EB21-4BF5-A495-9D3847E5857F}"/>
          </ac:spMkLst>
        </pc:spChg>
      </pc:sldChg>
      <pc:sldChg chg="modSp add">
        <pc:chgData name="Greg Beacher" userId="09b88a5927f38853" providerId="LiveId" clId="{794BD125-4282-41EC-B3B7-D585DEB1DBF0}" dt="2019-11-10T16:21:08.167" v="673" actId="20577"/>
        <pc:sldMkLst>
          <pc:docMk/>
          <pc:sldMk cId="4129138958" sldId="308"/>
        </pc:sldMkLst>
        <pc:spChg chg="mod">
          <ac:chgData name="Greg Beacher" userId="09b88a5927f38853" providerId="LiveId" clId="{794BD125-4282-41EC-B3B7-D585DEB1DBF0}" dt="2019-11-10T16:20:40.730" v="571" actId="20577"/>
          <ac:spMkLst>
            <pc:docMk/>
            <pc:sldMk cId="4129138958" sldId="308"/>
            <ac:spMk id="2" creationId="{37FC4C9B-557A-401C-B5A7-879E711F6AC5}"/>
          </ac:spMkLst>
        </pc:spChg>
        <pc:spChg chg="mod">
          <ac:chgData name="Greg Beacher" userId="09b88a5927f38853" providerId="LiveId" clId="{794BD125-4282-41EC-B3B7-D585DEB1DBF0}" dt="2019-11-10T16:21:08.167" v="673" actId="20577"/>
          <ac:spMkLst>
            <pc:docMk/>
            <pc:sldMk cId="4129138958" sldId="308"/>
            <ac:spMk id="3" creationId="{604197DF-EB21-4BF5-A495-9D3847E5857F}"/>
          </ac:spMkLst>
        </pc:spChg>
      </pc:sldChg>
      <pc:sldChg chg="modSp add">
        <pc:chgData name="Greg Beacher" userId="09b88a5927f38853" providerId="LiveId" clId="{794BD125-4282-41EC-B3B7-D585DEB1DBF0}" dt="2019-11-10T16:24:05.704" v="969" actId="20577"/>
        <pc:sldMkLst>
          <pc:docMk/>
          <pc:sldMk cId="2130489437" sldId="309"/>
        </pc:sldMkLst>
        <pc:spChg chg="mod">
          <ac:chgData name="Greg Beacher" userId="09b88a5927f38853" providerId="LiveId" clId="{794BD125-4282-41EC-B3B7-D585DEB1DBF0}" dt="2019-11-10T16:21:19.431" v="688" actId="20577"/>
          <ac:spMkLst>
            <pc:docMk/>
            <pc:sldMk cId="2130489437" sldId="309"/>
            <ac:spMk id="2" creationId="{37FC4C9B-557A-401C-B5A7-879E711F6AC5}"/>
          </ac:spMkLst>
        </pc:spChg>
        <pc:spChg chg="mod">
          <ac:chgData name="Greg Beacher" userId="09b88a5927f38853" providerId="LiveId" clId="{794BD125-4282-41EC-B3B7-D585DEB1DBF0}" dt="2019-11-10T16:24:05.704" v="969" actId="20577"/>
          <ac:spMkLst>
            <pc:docMk/>
            <pc:sldMk cId="2130489437" sldId="309"/>
            <ac:spMk id="3" creationId="{604197DF-EB21-4BF5-A495-9D3847E5857F}"/>
          </ac:spMkLst>
        </pc:spChg>
      </pc:sldChg>
      <pc:sldChg chg="addSp delSp modSp add ord">
        <pc:chgData name="Greg Beacher" userId="09b88a5927f38853" providerId="LiveId" clId="{794BD125-4282-41EC-B3B7-D585DEB1DBF0}" dt="2019-11-10T16:42:58.480" v="2183"/>
        <pc:sldMkLst>
          <pc:docMk/>
          <pc:sldMk cId="641076410" sldId="310"/>
        </pc:sldMkLst>
        <pc:spChg chg="mod">
          <ac:chgData name="Greg Beacher" userId="09b88a5927f38853" providerId="LiveId" clId="{794BD125-4282-41EC-B3B7-D585DEB1DBF0}" dt="2019-11-10T16:25:08.831" v="992" actId="14100"/>
          <ac:spMkLst>
            <pc:docMk/>
            <pc:sldMk cId="641076410" sldId="310"/>
            <ac:spMk id="2" creationId="{6EB31C9F-2A58-4BC5-A591-1072B9D7B50D}"/>
          </ac:spMkLst>
        </pc:spChg>
        <pc:spChg chg="mod">
          <ac:chgData name="Greg Beacher" userId="09b88a5927f38853" providerId="LiveId" clId="{794BD125-4282-41EC-B3B7-D585DEB1DBF0}" dt="2019-11-10T16:38:50.043" v="2020" actId="20577"/>
          <ac:spMkLst>
            <pc:docMk/>
            <pc:sldMk cId="641076410" sldId="310"/>
            <ac:spMk id="3" creationId="{BF1CCDB8-B59E-4FE5-A2D3-C49F2C7DD646}"/>
          </ac:spMkLst>
        </pc:spChg>
        <pc:picChg chg="add del mod">
          <ac:chgData name="Greg Beacher" userId="09b88a5927f38853" providerId="LiveId" clId="{794BD125-4282-41EC-B3B7-D585DEB1DBF0}" dt="2019-11-10T16:29:00.904" v="1030" actId="478"/>
          <ac:picMkLst>
            <pc:docMk/>
            <pc:sldMk cId="641076410" sldId="310"/>
            <ac:picMk id="6" creationId="{F45C0D05-B0F5-459F-A823-0628949465EB}"/>
          </ac:picMkLst>
        </pc:picChg>
      </pc:sldChg>
      <pc:sldChg chg="addSp delSp modSp add ord">
        <pc:chgData name="Greg Beacher" userId="09b88a5927f38853" providerId="LiveId" clId="{794BD125-4282-41EC-B3B7-D585DEB1DBF0}" dt="2019-11-10T16:42:51.213" v="2182" actId="20577"/>
        <pc:sldMkLst>
          <pc:docMk/>
          <pc:sldMk cId="466547328" sldId="311"/>
        </pc:sldMkLst>
        <pc:spChg chg="mod">
          <ac:chgData name="Greg Beacher" userId="09b88a5927f38853" providerId="LiveId" clId="{794BD125-4282-41EC-B3B7-D585DEB1DBF0}" dt="2019-11-10T16:42:51.213" v="2182" actId="20577"/>
          <ac:spMkLst>
            <pc:docMk/>
            <pc:sldMk cId="466547328" sldId="311"/>
            <ac:spMk id="2" creationId="{5B6FA441-F6D2-4952-80C4-49F7FEF27126}"/>
          </ac:spMkLst>
        </pc:spChg>
        <pc:spChg chg="del">
          <ac:chgData name="Greg Beacher" userId="09b88a5927f38853" providerId="LiveId" clId="{794BD125-4282-41EC-B3B7-D585DEB1DBF0}" dt="2019-11-10T16:28:10.826" v="1023" actId="478"/>
          <ac:spMkLst>
            <pc:docMk/>
            <pc:sldMk cId="466547328" sldId="311"/>
            <ac:spMk id="3" creationId="{7A7C7B66-2AB6-4B7A-BBFB-7901AD7125F7}"/>
          </ac:spMkLst>
        </pc:spChg>
        <pc:spChg chg="add mod">
          <ac:chgData name="Greg Beacher" userId="09b88a5927f38853" providerId="LiveId" clId="{794BD125-4282-41EC-B3B7-D585DEB1DBF0}" dt="2019-11-10T16:42:43.010" v="2169" actId="1076"/>
          <ac:spMkLst>
            <pc:docMk/>
            <pc:sldMk cId="466547328" sldId="311"/>
            <ac:spMk id="7" creationId="{A03C467C-3D1B-4E21-B129-177841ACE5CE}"/>
          </ac:spMkLst>
        </pc:spChg>
        <pc:picChg chg="add mod">
          <ac:chgData name="Greg Beacher" userId="09b88a5927f38853" providerId="LiveId" clId="{794BD125-4282-41EC-B3B7-D585DEB1DBF0}" dt="2019-11-10T16:42:39.965" v="2168" actId="1076"/>
          <ac:picMkLst>
            <pc:docMk/>
            <pc:sldMk cId="466547328" sldId="311"/>
            <ac:picMk id="6" creationId="{8F41D1D2-32A2-443A-9E19-4AD8988541B2}"/>
          </ac:picMkLst>
        </pc:picChg>
      </pc:sldChg>
      <pc:sldChg chg="modSp add">
        <pc:chgData name="Greg Beacher" userId="09b88a5927f38853" providerId="LiveId" clId="{794BD125-4282-41EC-B3B7-D585DEB1DBF0}" dt="2019-11-10T16:34:32.775" v="1545" actId="20577"/>
        <pc:sldMkLst>
          <pc:docMk/>
          <pc:sldMk cId="912977178" sldId="312"/>
        </pc:sldMkLst>
        <pc:spChg chg="mod">
          <ac:chgData name="Greg Beacher" userId="09b88a5927f38853" providerId="LiveId" clId="{794BD125-4282-41EC-B3B7-D585DEB1DBF0}" dt="2019-11-10T16:31:53.589" v="1281" actId="20577"/>
          <ac:spMkLst>
            <pc:docMk/>
            <pc:sldMk cId="912977178" sldId="312"/>
            <ac:spMk id="2" creationId="{7D80FA59-4D8B-488B-BC1B-12FA5A9DE9EB}"/>
          </ac:spMkLst>
        </pc:spChg>
        <pc:spChg chg="mod">
          <ac:chgData name="Greg Beacher" userId="09b88a5927f38853" providerId="LiveId" clId="{794BD125-4282-41EC-B3B7-D585DEB1DBF0}" dt="2019-11-10T16:34:32.775" v="1545" actId="20577"/>
          <ac:spMkLst>
            <pc:docMk/>
            <pc:sldMk cId="912977178" sldId="312"/>
            <ac:spMk id="3" creationId="{F90BA58B-F46B-4792-BA12-0A6F75EC9095}"/>
          </ac:spMkLst>
        </pc:spChg>
      </pc:sldChg>
      <pc:sldChg chg="modSp add">
        <pc:chgData name="Greg Beacher" userId="09b88a5927f38853" providerId="LiveId" clId="{794BD125-4282-41EC-B3B7-D585DEB1DBF0}" dt="2019-11-10T16:45:47.336" v="2279" actId="14100"/>
        <pc:sldMkLst>
          <pc:docMk/>
          <pc:sldMk cId="1293245196" sldId="313"/>
        </pc:sldMkLst>
        <pc:spChg chg="mod">
          <ac:chgData name="Greg Beacher" userId="09b88a5927f38853" providerId="LiveId" clId="{794BD125-4282-41EC-B3B7-D585DEB1DBF0}" dt="2019-11-10T16:44:15.512" v="2201" actId="20577"/>
          <ac:spMkLst>
            <pc:docMk/>
            <pc:sldMk cId="1293245196" sldId="313"/>
            <ac:spMk id="2" creationId="{BE83A5B2-7336-4C56-BF83-69A92B738A84}"/>
          </ac:spMkLst>
        </pc:spChg>
        <pc:spChg chg="mod">
          <ac:chgData name="Greg Beacher" userId="09b88a5927f38853" providerId="LiveId" clId="{794BD125-4282-41EC-B3B7-D585DEB1DBF0}" dt="2019-11-10T16:45:47.336" v="2279" actId="14100"/>
          <ac:spMkLst>
            <pc:docMk/>
            <pc:sldMk cId="1293245196" sldId="313"/>
            <ac:spMk id="3" creationId="{8E16605C-9C53-494B-B234-0BA083F76DAE}"/>
          </ac:spMkLst>
        </pc:spChg>
      </pc:sldChg>
      <pc:sldChg chg="modSp add">
        <pc:chgData name="Greg Beacher" userId="09b88a5927f38853" providerId="LiveId" clId="{794BD125-4282-41EC-B3B7-D585DEB1DBF0}" dt="2019-11-10T16:54:22.730" v="3119" actId="20577"/>
        <pc:sldMkLst>
          <pc:docMk/>
          <pc:sldMk cId="2320446703" sldId="314"/>
        </pc:sldMkLst>
        <pc:spChg chg="mod">
          <ac:chgData name="Greg Beacher" userId="09b88a5927f38853" providerId="LiveId" clId="{794BD125-4282-41EC-B3B7-D585DEB1DBF0}" dt="2019-11-10T16:47:44.838" v="2326" actId="14100"/>
          <ac:spMkLst>
            <pc:docMk/>
            <pc:sldMk cId="2320446703" sldId="314"/>
            <ac:spMk id="2" creationId="{42AE6CD1-375D-4ACE-90DA-3E345C72C7BE}"/>
          </ac:spMkLst>
        </pc:spChg>
        <pc:spChg chg="mod">
          <ac:chgData name="Greg Beacher" userId="09b88a5927f38853" providerId="LiveId" clId="{794BD125-4282-41EC-B3B7-D585DEB1DBF0}" dt="2019-11-10T16:54:22.730" v="3119" actId="20577"/>
          <ac:spMkLst>
            <pc:docMk/>
            <pc:sldMk cId="2320446703" sldId="314"/>
            <ac:spMk id="3" creationId="{B53DE660-3F2F-4595-80D8-90438C37457A}"/>
          </ac:spMkLst>
        </pc:spChg>
      </pc:sldChg>
      <pc:sldChg chg="modSp add del">
        <pc:chgData name="Greg Beacher" userId="09b88a5927f38853" providerId="LiveId" clId="{794BD125-4282-41EC-B3B7-D585DEB1DBF0}" dt="2019-11-10T16:47:31.806" v="2315" actId="2696"/>
        <pc:sldMkLst>
          <pc:docMk/>
          <pc:sldMk cId="3028023007" sldId="314"/>
        </pc:sldMkLst>
        <pc:spChg chg="mod">
          <ac:chgData name="Greg Beacher" userId="09b88a5927f38853" providerId="LiveId" clId="{794BD125-4282-41EC-B3B7-D585DEB1DBF0}" dt="2019-11-10T16:47:10.751" v="2305" actId="14100"/>
          <ac:spMkLst>
            <pc:docMk/>
            <pc:sldMk cId="3028023007" sldId="314"/>
            <ac:spMk id="2" creationId="{BD3F0C12-345D-43EC-840A-431D6550108D}"/>
          </ac:spMkLst>
        </pc:spChg>
        <pc:spChg chg="mod">
          <ac:chgData name="Greg Beacher" userId="09b88a5927f38853" providerId="LiveId" clId="{794BD125-4282-41EC-B3B7-D585DEB1DBF0}" dt="2019-11-10T16:47:24.442" v="2314" actId="20577"/>
          <ac:spMkLst>
            <pc:docMk/>
            <pc:sldMk cId="3028023007" sldId="314"/>
            <ac:spMk id="3" creationId="{368A8E26-F6AD-4B4D-B545-B8210C055D92}"/>
          </ac:spMkLst>
        </pc:spChg>
      </pc:sldChg>
      <pc:sldChg chg="modSp add ord">
        <pc:chgData name="Greg Beacher" userId="09b88a5927f38853" providerId="LiveId" clId="{794BD125-4282-41EC-B3B7-D585DEB1DBF0}" dt="2019-11-10T16:54:56.712" v="3121" actId="14100"/>
        <pc:sldMkLst>
          <pc:docMk/>
          <pc:sldMk cId="3886468966" sldId="315"/>
        </pc:sldMkLst>
        <pc:spChg chg="mod">
          <ac:chgData name="Greg Beacher" userId="09b88a5927f38853" providerId="LiveId" clId="{794BD125-4282-41EC-B3B7-D585DEB1DBF0}" dt="2019-11-10T16:52:06.050" v="2795" actId="14100"/>
          <ac:spMkLst>
            <pc:docMk/>
            <pc:sldMk cId="3886468966" sldId="315"/>
            <ac:spMk id="2" creationId="{FBAFDFDA-9235-4B52-A759-4EB95D318BBC}"/>
          </ac:spMkLst>
        </pc:spChg>
        <pc:spChg chg="mod">
          <ac:chgData name="Greg Beacher" userId="09b88a5927f38853" providerId="LiveId" clId="{794BD125-4282-41EC-B3B7-D585DEB1DBF0}" dt="2019-11-10T16:54:56.712" v="3121" actId="14100"/>
          <ac:spMkLst>
            <pc:docMk/>
            <pc:sldMk cId="3886468966" sldId="315"/>
            <ac:spMk id="3" creationId="{D25940F9-EF5F-4E4B-94E6-E1CD0D51BACD}"/>
          </ac:spMkLst>
        </pc:spChg>
      </pc:sldChg>
      <pc:sldChg chg="del">
        <pc:chgData name="Greg Beacher" userId="09b88a5927f38853" providerId="LiveId" clId="{794BD125-4282-41EC-B3B7-D585DEB1DBF0}" dt="2019-11-10T16:13:15.384" v="3" actId="2696"/>
        <pc:sldMkLst>
          <pc:docMk/>
          <pc:sldMk cId="2799911727" sldId="402"/>
        </pc:sldMkLst>
      </pc:sldChg>
      <pc:sldChg chg="del">
        <pc:chgData name="Greg Beacher" userId="09b88a5927f38853" providerId="LiveId" clId="{794BD125-4282-41EC-B3B7-D585DEB1DBF0}" dt="2019-11-10T16:13:15.380" v="1" actId="2696"/>
        <pc:sldMkLst>
          <pc:docMk/>
          <pc:sldMk cId="3593278336" sldId="403"/>
        </pc:sldMkLst>
      </pc:sldChg>
      <pc:sldChg chg="del">
        <pc:chgData name="Greg Beacher" userId="09b88a5927f38853" providerId="LiveId" clId="{794BD125-4282-41EC-B3B7-D585DEB1DBF0}" dt="2019-11-10T16:13:15.382" v="2" actId="2696"/>
        <pc:sldMkLst>
          <pc:docMk/>
          <pc:sldMk cId="4088514272" sldId="404"/>
        </pc:sldMkLst>
      </pc:sldChg>
      <pc:sldChg chg="del">
        <pc:chgData name="Greg Beacher" userId="09b88a5927f38853" providerId="LiveId" clId="{794BD125-4282-41EC-B3B7-D585DEB1DBF0}" dt="2019-11-10T16:13:15.391" v="4" actId="2696"/>
        <pc:sldMkLst>
          <pc:docMk/>
          <pc:sldMk cId="1099013343" sldId="405"/>
        </pc:sldMkLst>
      </pc:sldChg>
      <pc:sldChg chg="del">
        <pc:chgData name="Greg Beacher" userId="09b88a5927f38853" providerId="LiveId" clId="{794BD125-4282-41EC-B3B7-D585DEB1DBF0}" dt="2019-11-10T16:13:15.392" v="5" actId="2696"/>
        <pc:sldMkLst>
          <pc:docMk/>
          <pc:sldMk cId="3187168817" sldId="406"/>
        </pc:sldMkLst>
      </pc:sldChg>
      <pc:sldChg chg="del">
        <pc:chgData name="Greg Beacher" userId="09b88a5927f38853" providerId="LiveId" clId="{794BD125-4282-41EC-B3B7-D585DEB1DBF0}" dt="2019-11-10T16:13:15.395" v="7" actId="2696"/>
        <pc:sldMkLst>
          <pc:docMk/>
          <pc:sldMk cId="2101647541" sldId="407"/>
        </pc:sldMkLst>
      </pc:sldChg>
      <pc:sldChg chg="del">
        <pc:chgData name="Greg Beacher" userId="09b88a5927f38853" providerId="LiveId" clId="{794BD125-4282-41EC-B3B7-D585DEB1DBF0}" dt="2019-11-10T16:13:15.394" v="6" actId="2696"/>
        <pc:sldMkLst>
          <pc:docMk/>
          <pc:sldMk cId="3455705986" sldId="408"/>
        </pc:sldMkLst>
      </pc:sldChg>
      <pc:sldChg chg="del">
        <pc:chgData name="Greg Beacher" userId="09b88a5927f38853" providerId="LiveId" clId="{794BD125-4282-41EC-B3B7-D585DEB1DBF0}" dt="2019-11-10T16:13:15.378" v="0" actId="2696"/>
        <pc:sldMkLst>
          <pc:docMk/>
          <pc:sldMk cId="580408142" sldId="409"/>
        </pc:sldMkLst>
      </pc:sldChg>
      <pc:sldChg chg="del">
        <pc:chgData name="Greg Beacher" userId="09b88a5927f38853" providerId="LiveId" clId="{794BD125-4282-41EC-B3B7-D585DEB1DBF0}" dt="2019-11-10T16:13:15.401" v="8" actId="2696"/>
        <pc:sldMkLst>
          <pc:docMk/>
          <pc:sldMk cId="3988869825" sldId="4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FBA873-8E65-4E06-8357-D00AE437E01B}" type="slidenum">
              <a:rPr lang="en-GB"/>
              <a:pPr/>
              <a:t>‹#›</a:t>
            </a:fld>
            <a:endParaRPr lang="en-GB"/>
          </a:p>
        </p:txBody>
      </p:sp>
    </p:spTree>
    <p:extLst>
      <p:ext uri="{BB962C8B-B14F-4D97-AF65-F5344CB8AC3E}">
        <p14:creationId xmlns:p14="http://schemas.microsoft.com/office/powerpoint/2010/main" val="275512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09920F38-DC26-4910-A773-27CB8938C388}" type="slidenum">
              <a:rPr lang="en-GB"/>
              <a:pPr/>
              <a:t>1</a:t>
            </a:fld>
            <a:endParaRPr lang="en-GB"/>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24492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Uni_Bed_logo_RGB"/>
          <p:cNvPicPr>
            <a:picLocks noChangeAspect="1" noChangeArrowheads="1"/>
          </p:cNvPicPr>
          <p:nvPr userDrawn="1"/>
        </p:nvPicPr>
        <p:blipFill>
          <a:blip r:embed="rId2" cstate="print"/>
          <a:srcRect/>
          <a:stretch>
            <a:fillRect/>
          </a:stretch>
        </p:blipFill>
        <p:spPr bwMode="auto">
          <a:xfrm>
            <a:off x="250825" y="1844675"/>
            <a:ext cx="1512888" cy="654050"/>
          </a:xfrm>
          <a:prstGeom prst="rect">
            <a:avLst/>
          </a:prstGeom>
          <a:noFill/>
          <a:ln w="9525">
            <a:noFill/>
            <a:miter lim="800000"/>
            <a:headEnd/>
            <a:tailEnd/>
          </a:ln>
        </p:spPr>
      </p:pic>
      <p:sp>
        <p:nvSpPr>
          <p:cNvPr id="5" name="Line 12"/>
          <p:cNvSpPr>
            <a:spLocks noChangeShapeType="1"/>
          </p:cNvSpPr>
          <p:nvPr userDrawn="1"/>
        </p:nvSpPr>
        <p:spPr bwMode="auto">
          <a:xfrm>
            <a:off x="1908175" y="1557338"/>
            <a:ext cx="0" cy="1511300"/>
          </a:xfrm>
          <a:prstGeom prst="line">
            <a:avLst/>
          </a:prstGeom>
          <a:noFill/>
          <a:ln w="9525">
            <a:solidFill>
              <a:schemeClr val="tx1"/>
            </a:solidFill>
            <a:round/>
            <a:headEnd/>
            <a:tailEnd/>
          </a:ln>
          <a:effectLst/>
        </p:spPr>
        <p:txBody>
          <a:bodyPr/>
          <a:lstStyle/>
          <a:p>
            <a:pPr>
              <a:defRPr/>
            </a:pPr>
            <a:endParaRPr lang="en-GB">
              <a:latin typeface="Arial" charset="0"/>
            </a:endParaRPr>
          </a:p>
        </p:txBody>
      </p:sp>
      <p:sp>
        <p:nvSpPr>
          <p:cNvPr id="5122" name="Rectangle 2"/>
          <p:cNvSpPr>
            <a:spLocks noGrp="1" noChangeArrowheads="1"/>
          </p:cNvSpPr>
          <p:nvPr>
            <p:ph type="ctrTitle"/>
          </p:nvPr>
        </p:nvSpPr>
        <p:spPr>
          <a:xfrm>
            <a:off x="2133600" y="1371600"/>
            <a:ext cx="6477000" cy="1752600"/>
          </a:xfrm>
        </p:spPr>
        <p:txBody>
          <a:bodyPr/>
          <a:lstStyle>
            <a:lvl1pPr>
              <a:defRPr sz="5400"/>
            </a:lvl1pPr>
          </a:lstStyle>
          <a:p>
            <a:r>
              <a:rPr lang="en-GB"/>
              <a:t>Click to edit Master title style</a:t>
            </a:r>
          </a:p>
        </p:txBody>
      </p:sp>
      <p:sp>
        <p:nvSpPr>
          <p:cNvPr id="5123"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r>
              <a:rPr lang="en-GB"/>
              <a:t>Click to edit Master subtitle style</a:t>
            </a:r>
          </a:p>
        </p:txBody>
      </p:sp>
      <p:sp>
        <p:nvSpPr>
          <p:cNvPr id="6" name="Rectangle 4"/>
          <p:cNvSpPr>
            <a:spLocks noGrp="1" noChangeArrowheads="1"/>
          </p:cNvSpPr>
          <p:nvPr>
            <p:ph type="dt" sz="half" idx="10"/>
          </p:nvPr>
        </p:nvSpPr>
        <p:spPr>
          <a:xfrm>
            <a:off x="7086600" y="6248400"/>
            <a:ext cx="1524000" cy="457200"/>
          </a:xfrm>
        </p:spPr>
        <p:txBody>
          <a:bodyPr/>
          <a:lstStyle>
            <a:lvl1pPr>
              <a:defRPr/>
            </a:lvl1pPr>
          </a:lstStyle>
          <a:p>
            <a:fld id="{288F83E6-A1E9-4D8E-BBEE-307FCFAF2C46}" type="datetime1">
              <a:rPr lang="en-GB"/>
              <a:pPr/>
              <a:t>12/04/2021</a:t>
            </a:fld>
            <a:endParaRPr lang="en-GB"/>
          </a:p>
        </p:txBody>
      </p:sp>
      <p:sp>
        <p:nvSpPr>
          <p:cNvPr id="7" name="Rectangle 5"/>
          <p:cNvSpPr>
            <a:spLocks noGrp="1" noChangeArrowheads="1"/>
          </p:cNvSpPr>
          <p:nvPr>
            <p:ph type="ftr" sz="quarter" idx="11"/>
          </p:nvPr>
        </p:nvSpPr>
        <p:spPr>
          <a:xfrm>
            <a:off x="3810000" y="6248400"/>
            <a:ext cx="2895600" cy="457200"/>
          </a:xfrm>
        </p:spPr>
        <p:txBody>
          <a:bodyPr/>
          <a:lstStyle>
            <a:lvl1pPr>
              <a:defRPr/>
            </a:lvl1pPr>
          </a:lstStyle>
          <a:p>
            <a:pPr>
              <a:defRPr/>
            </a:pPr>
            <a:r>
              <a:rPr lang="en-GB"/>
              <a:t>Adrian Benfell</a:t>
            </a:r>
          </a:p>
        </p:txBody>
      </p:sp>
      <p:sp>
        <p:nvSpPr>
          <p:cNvPr id="8" name="Rectangle 6"/>
          <p:cNvSpPr>
            <a:spLocks noGrp="1" noChangeArrowheads="1"/>
          </p:cNvSpPr>
          <p:nvPr>
            <p:ph type="sldNum" sz="quarter" idx="12"/>
          </p:nvPr>
        </p:nvSpPr>
        <p:spPr>
          <a:xfrm>
            <a:off x="179388" y="6400800"/>
            <a:ext cx="1219200" cy="457200"/>
          </a:xfrm>
        </p:spPr>
        <p:txBody>
          <a:bodyPr/>
          <a:lstStyle>
            <a:lvl1pPr>
              <a:defRPr/>
            </a:lvl1pPr>
          </a:lstStyle>
          <a:p>
            <a:fld id="{B1C06FCB-0EE2-4080-8B46-22691BF0AE90}"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40A27467-12A0-4F17-A709-13E0AB9DBFA7}" type="datetime1">
              <a:rPr lang="en-GB"/>
              <a:pPr/>
              <a:t>12/04/2021</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6" name="Rectangle 6"/>
          <p:cNvSpPr>
            <a:spLocks noGrp="1" noChangeArrowheads="1"/>
          </p:cNvSpPr>
          <p:nvPr>
            <p:ph type="sldNum" sz="quarter" idx="12"/>
          </p:nvPr>
        </p:nvSpPr>
        <p:spPr>
          <a:ln/>
        </p:spPr>
        <p:txBody>
          <a:bodyPr/>
          <a:lstStyle>
            <a:lvl1pPr>
              <a:defRPr/>
            </a:lvl1pPr>
          </a:lstStyle>
          <a:p>
            <a:fld id="{B7203EF7-9498-479C-AF60-EA3B990AC81E}"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7F3122A1-9399-4E71-A4AA-C1B9B24A6B5C}" type="datetime1">
              <a:rPr lang="en-GB"/>
              <a:pPr/>
              <a:t>12/04/2021</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6" name="Rectangle 6"/>
          <p:cNvSpPr>
            <a:spLocks noGrp="1" noChangeArrowheads="1"/>
          </p:cNvSpPr>
          <p:nvPr>
            <p:ph type="sldNum" sz="quarter" idx="12"/>
          </p:nvPr>
        </p:nvSpPr>
        <p:spPr>
          <a:ln/>
        </p:spPr>
        <p:txBody>
          <a:bodyPr/>
          <a:lstStyle>
            <a:lvl1pPr>
              <a:defRPr/>
            </a:lvl1pPr>
          </a:lstStyle>
          <a:p>
            <a:fld id="{1D43AE20-9732-4263-94FF-6221668C778B}"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1524000" y="19050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05400" y="19050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fld id="{8E0ECB7B-F0DC-4735-84BC-BD010DDAA261}" type="datetime1">
              <a:rPr lang="en-GB"/>
              <a:pPr/>
              <a:t>12/04/2021</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7" name="Rectangle 6"/>
          <p:cNvSpPr>
            <a:spLocks noGrp="1" noChangeArrowheads="1"/>
          </p:cNvSpPr>
          <p:nvPr>
            <p:ph type="sldNum" sz="quarter" idx="12"/>
          </p:nvPr>
        </p:nvSpPr>
        <p:spPr>
          <a:ln/>
        </p:spPr>
        <p:txBody>
          <a:bodyPr/>
          <a:lstStyle>
            <a:lvl1pPr>
              <a:defRPr/>
            </a:lvl1pPr>
          </a:lstStyle>
          <a:p>
            <a:fld id="{041D9DDF-AE03-4EDC-BA96-2152BCE54D34}"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D030BD9F-AAE8-418B-8951-E329BC36C4A8}" type="datetime1">
              <a:rPr lang="en-GB"/>
              <a:pPr/>
              <a:t>12/04/2021</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6" name="Rectangle 6"/>
          <p:cNvSpPr>
            <a:spLocks noGrp="1" noChangeArrowheads="1"/>
          </p:cNvSpPr>
          <p:nvPr>
            <p:ph type="sldNum" sz="quarter" idx="12"/>
          </p:nvPr>
        </p:nvSpPr>
        <p:spPr>
          <a:ln/>
        </p:spPr>
        <p:txBody>
          <a:bodyPr/>
          <a:lstStyle>
            <a:lvl1pPr>
              <a:defRPr/>
            </a:lvl1pPr>
          </a:lstStyle>
          <a:p>
            <a:fld id="{1FF2B507-0DE5-40D2-B634-BB993CE40BD8}"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C31C354-4386-4E46-B881-BC463F7BBEE9}" type="datetime1">
              <a:rPr lang="en-GB"/>
              <a:pPr/>
              <a:t>12/04/2021</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6" name="Rectangle 6"/>
          <p:cNvSpPr>
            <a:spLocks noGrp="1" noChangeArrowheads="1"/>
          </p:cNvSpPr>
          <p:nvPr>
            <p:ph type="sldNum" sz="quarter" idx="12"/>
          </p:nvPr>
        </p:nvSpPr>
        <p:spPr>
          <a:ln/>
        </p:spPr>
        <p:txBody>
          <a:bodyPr/>
          <a:lstStyle>
            <a:lvl1pPr>
              <a:defRPr/>
            </a:lvl1pPr>
          </a:lstStyle>
          <a:p>
            <a:fld id="{C882B992-42DD-4A75-AC75-214BF5E69301}"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fld id="{C81E931C-C82A-4FD4-B85F-E2FDBCEDCAB1}" type="datetime1">
              <a:rPr lang="en-GB"/>
              <a:pPr/>
              <a:t>12/04/2021</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7" name="Rectangle 6"/>
          <p:cNvSpPr>
            <a:spLocks noGrp="1" noChangeArrowheads="1"/>
          </p:cNvSpPr>
          <p:nvPr>
            <p:ph type="sldNum" sz="quarter" idx="12"/>
          </p:nvPr>
        </p:nvSpPr>
        <p:spPr>
          <a:ln/>
        </p:spPr>
        <p:txBody>
          <a:bodyPr/>
          <a:lstStyle>
            <a:lvl1pPr>
              <a:defRPr/>
            </a:lvl1pPr>
          </a:lstStyle>
          <a:p>
            <a:fld id="{3A5735C0-3361-4AFF-AD1D-B000D5E1DCE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fld id="{B0670AD7-2D90-4126-A207-9D5A040FFE9B}" type="datetime1">
              <a:rPr lang="en-GB"/>
              <a:pPr/>
              <a:t>12/04/2021</a:t>
            </a:fld>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9" name="Rectangle 6"/>
          <p:cNvSpPr>
            <a:spLocks noGrp="1" noChangeArrowheads="1"/>
          </p:cNvSpPr>
          <p:nvPr>
            <p:ph type="sldNum" sz="quarter" idx="12"/>
          </p:nvPr>
        </p:nvSpPr>
        <p:spPr>
          <a:ln/>
        </p:spPr>
        <p:txBody>
          <a:bodyPr/>
          <a:lstStyle>
            <a:lvl1pPr>
              <a:defRPr/>
            </a:lvl1pPr>
          </a:lstStyle>
          <a:p>
            <a:fld id="{572CCA6D-5938-454C-9F3E-D4030004AC1C}"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fld id="{64D4AC71-CE79-4FD3-948D-B112DB2B57D0}" type="datetime1">
              <a:rPr lang="en-GB"/>
              <a:pPr/>
              <a:t>12/04/2021</a:t>
            </a:fld>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5" name="Rectangle 6"/>
          <p:cNvSpPr>
            <a:spLocks noGrp="1" noChangeArrowheads="1"/>
          </p:cNvSpPr>
          <p:nvPr>
            <p:ph type="sldNum" sz="quarter" idx="12"/>
          </p:nvPr>
        </p:nvSpPr>
        <p:spPr>
          <a:ln/>
        </p:spPr>
        <p:txBody>
          <a:bodyPr/>
          <a:lstStyle>
            <a:lvl1pPr>
              <a:defRPr/>
            </a:lvl1pPr>
          </a:lstStyle>
          <a:p>
            <a:fld id="{E058F434-A5B8-4905-8619-AB2B3AC29AE4}"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BF8B605B-6B6F-422B-9084-D14A29E77214}" type="datetime1">
              <a:rPr lang="en-GB"/>
              <a:pPr/>
              <a:t>12/04/2021</a:t>
            </a:fld>
            <a:endParaRPr lang="en-GB"/>
          </a:p>
        </p:txBody>
      </p:sp>
      <p:sp>
        <p:nvSpPr>
          <p:cNvPr id="3"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4" name="Rectangle 6"/>
          <p:cNvSpPr>
            <a:spLocks noGrp="1" noChangeArrowheads="1"/>
          </p:cNvSpPr>
          <p:nvPr>
            <p:ph type="sldNum" sz="quarter" idx="12"/>
          </p:nvPr>
        </p:nvSpPr>
        <p:spPr>
          <a:ln/>
        </p:spPr>
        <p:txBody>
          <a:bodyPr/>
          <a:lstStyle>
            <a:lvl1pPr>
              <a:defRPr/>
            </a:lvl1pPr>
          </a:lstStyle>
          <a:p>
            <a:fld id="{7F9F97C9-EBD0-4905-9E35-84EE4F8875E5}"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36A37090-3260-4B92-9D91-EC0EEFEEF3AC}" type="datetime1">
              <a:rPr lang="en-GB"/>
              <a:pPr/>
              <a:t>12/04/2021</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7" name="Rectangle 6"/>
          <p:cNvSpPr>
            <a:spLocks noGrp="1" noChangeArrowheads="1"/>
          </p:cNvSpPr>
          <p:nvPr>
            <p:ph type="sldNum" sz="quarter" idx="12"/>
          </p:nvPr>
        </p:nvSpPr>
        <p:spPr>
          <a:ln/>
        </p:spPr>
        <p:txBody>
          <a:bodyPr/>
          <a:lstStyle>
            <a:lvl1pPr>
              <a:defRPr/>
            </a:lvl1pPr>
          </a:lstStyle>
          <a:p>
            <a:fld id="{85E0C157-0C90-4828-8943-5B27658A977A}"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C15D541-3E7E-4AA1-A2AE-32501D57CC08}" type="datetime1">
              <a:rPr lang="en-GB"/>
              <a:pPr/>
              <a:t>12/04/2021</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7" name="Rectangle 6"/>
          <p:cNvSpPr>
            <a:spLocks noGrp="1" noChangeArrowheads="1"/>
          </p:cNvSpPr>
          <p:nvPr>
            <p:ph type="sldNum" sz="quarter" idx="12"/>
          </p:nvPr>
        </p:nvSpPr>
        <p:spPr>
          <a:ln/>
        </p:spPr>
        <p:txBody>
          <a:bodyPr/>
          <a:lstStyle>
            <a:lvl1pPr>
              <a:defRPr/>
            </a:lvl1pPr>
          </a:lstStyle>
          <a:p>
            <a:fld id="{10227022-6944-41F9-AB6F-BB0A30533B8B}"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190500"/>
            <a:ext cx="7010400" cy="1527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1524000" y="1905000"/>
            <a:ext cx="7010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100" name="Rectangle 4"/>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FC449DA0-0DF1-421F-ADBF-459A62353CA0}" type="datetime1">
              <a:rPr lang="en-GB"/>
              <a:pPr/>
              <a:t>12/04/2021</a:t>
            </a:fld>
            <a:endParaRPr lang="en-GB"/>
          </a:p>
        </p:txBody>
      </p:sp>
      <p:sp>
        <p:nvSpPr>
          <p:cNvPr id="4101" name="Rectangle 5"/>
          <p:cNvSpPr>
            <a:spLocks noGrp="1" noChangeArrowheads="1"/>
          </p:cNvSpPr>
          <p:nvPr>
            <p:ph type="ftr" sz="quarter" idx="3"/>
          </p:nvPr>
        </p:nvSpPr>
        <p:spPr bwMode="auto">
          <a:xfrm>
            <a:off x="3276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en-GB"/>
              <a:t>Adrian Benfell</a:t>
            </a:r>
          </a:p>
        </p:txBody>
      </p:sp>
      <p:sp>
        <p:nvSpPr>
          <p:cNvPr id="4102" name="Rectangle 6"/>
          <p:cNvSpPr>
            <a:spLocks noGrp="1" noChangeArrowheads="1"/>
          </p:cNvSpPr>
          <p:nvPr>
            <p:ph type="sldNum" sz="quarter" idx="4"/>
          </p:nvPr>
        </p:nvSpPr>
        <p:spPr bwMode="auto">
          <a:xfrm>
            <a:off x="179388" y="6237288"/>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97283028-298B-42E5-93D2-0D03F2578B23}" type="slidenum">
              <a:rPr lang="en-GB"/>
              <a:pPr/>
              <a:t>‹#›</a:t>
            </a:fld>
            <a:endParaRPr lang="en-GB"/>
          </a:p>
        </p:txBody>
      </p:sp>
      <p:pic>
        <p:nvPicPr>
          <p:cNvPr id="1031" name="Picture 11" descr="Uni_Bed_logo_RGB"/>
          <p:cNvPicPr>
            <a:picLocks noChangeAspect="1" noChangeArrowheads="1"/>
          </p:cNvPicPr>
          <p:nvPr userDrawn="1"/>
        </p:nvPicPr>
        <p:blipFill>
          <a:blip r:embed="rId14" cstate="print"/>
          <a:srcRect/>
          <a:stretch>
            <a:fillRect/>
          </a:stretch>
        </p:blipFill>
        <p:spPr bwMode="auto">
          <a:xfrm>
            <a:off x="179388" y="476250"/>
            <a:ext cx="1042987" cy="450850"/>
          </a:xfrm>
          <a:prstGeom prst="rect">
            <a:avLst/>
          </a:prstGeom>
          <a:noFill/>
          <a:ln w="9525">
            <a:noFill/>
            <a:miter lim="800000"/>
            <a:headEnd/>
            <a:tailEnd/>
          </a:ln>
        </p:spPr>
      </p:pic>
      <p:sp>
        <p:nvSpPr>
          <p:cNvPr id="4108" name="Line 12"/>
          <p:cNvSpPr>
            <a:spLocks noChangeShapeType="1"/>
          </p:cNvSpPr>
          <p:nvPr userDrawn="1"/>
        </p:nvSpPr>
        <p:spPr bwMode="auto">
          <a:xfrm>
            <a:off x="1403350" y="333375"/>
            <a:ext cx="0" cy="1223963"/>
          </a:xfrm>
          <a:prstGeom prst="line">
            <a:avLst/>
          </a:prstGeom>
          <a:noFill/>
          <a:ln w="9525">
            <a:solidFill>
              <a:schemeClr val="tx1"/>
            </a:solidFill>
            <a:round/>
            <a:headEnd/>
            <a:tailEnd/>
          </a:ln>
          <a:effectLst/>
        </p:spPr>
        <p:txBody>
          <a:bodyPr/>
          <a:lstStyle/>
          <a:p>
            <a:pPr>
              <a:defRPr/>
            </a:pPr>
            <a:endParaRPr lang="en-GB">
              <a:latin typeface="Arial" charset="0"/>
            </a:endParaRPr>
          </a:p>
        </p:txBody>
      </p:sp>
    </p:spTree>
  </p:cSld>
  <p:clrMap bg1="lt1" tx1="dk1" bg2="lt2" tx2="dk2" accent1="accent1" accent2="accent2" accent3="accent3" accent4="accent4" accent5="accent5" accent6="accent6" hlink="hlink" folHlink="folHlink"/>
  <p:sldLayoutIdLst>
    <p:sldLayoutId id="2147483706"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hf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kanban_boar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kanbanize.com/kanban-resources/kanban-software/kanban-board-example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dt" sz="quarter" idx="10"/>
          </p:nvPr>
        </p:nvSpPr>
        <p:spPr>
          <a:noFill/>
        </p:spPr>
        <p:txBody>
          <a:bodyPr/>
          <a:lstStyle/>
          <a:p>
            <a:fld id="{885AC423-A240-48F3-8E28-92CAE91B67AF}" type="datetime1">
              <a:rPr lang="en-GB"/>
              <a:pPr/>
              <a:t>12/04/2021</a:t>
            </a:fld>
            <a:endParaRPr lang="en-GB"/>
          </a:p>
        </p:txBody>
      </p:sp>
      <p:sp>
        <p:nvSpPr>
          <p:cNvPr id="4099" name="Rectangle 6"/>
          <p:cNvSpPr>
            <a:spLocks noGrp="1" noChangeArrowheads="1"/>
          </p:cNvSpPr>
          <p:nvPr>
            <p:ph type="sldNum" sz="quarter" idx="12"/>
          </p:nvPr>
        </p:nvSpPr>
        <p:spPr>
          <a:noFill/>
        </p:spPr>
        <p:txBody>
          <a:bodyPr/>
          <a:lstStyle/>
          <a:p>
            <a:fld id="{B2F676D1-19D7-4210-A971-28019E8AE77F}" type="slidenum">
              <a:rPr lang="en-GB"/>
              <a:pPr/>
              <a:t>1</a:t>
            </a:fld>
            <a:endParaRPr lang="en-GB"/>
          </a:p>
        </p:txBody>
      </p:sp>
      <p:sp>
        <p:nvSpPr>
          <p:cNvPr id="4100" name="Rectangle 2"/>
          <p:cNvSpPr>
            <a:spLocks noGrp="1" noChangeArrowheads="1"/>
          </p:cNvSpPr>
          <p:nvPr>
            <p:ph type="ctrTitle"/>
          </p:nvPr>
        </p:nvSpPr>
        <p:spPr>
          <a:xfrm>
            <a:off x="2051720" y="1556792"/>
            <a:ext cx="6840760" cy="1512168"/>
          </a:xfrm>
        </p:spPr>
        <p:txBody>
          <a:bodyPr/>
          <a:lstStyle/>
          <a:p>
            <a:pPr eaLnBrk="1" hangingPunct="1"/>
            <a:r>
              <a:rPr lang="en-GB" sz="4800" dirty="0"/>
              <a:t>Kanban Project</a:t>
            </a:r>
            <a:endParaRPr lang="en-US" sz="4800" dirty="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4C9B-557A-401C-B5A7-879E711F6AC5}"/>
              </a:ext>
            </a:extLst>
          </p:cNvPr>
          <p:cNvSpPr>
            <a:spLocks noGrp="1"/>
          </p:cNvSpPr>
          <p:nvPr>
            <p:ph type="title"/>
          </p:nvPr>
        </p:nvSpPr>
        <p:spPr>
          <a:xfrm>
            <a:off x="1524000" y="332657"/>
            <a:ext cx="7010400" cy="1224136"/>
          </a:xfrm>
        </p:spPr>
        <p:txBody>
          <a:bodyPr/>
          <a:lstStyle/>
          <a:p>
            <a:r>
              <a:rPr lang="en-GB" dirty="0"/>
              <a:t>Administrators</a:t>
            </a:r>
          </a:p>
        </p:txBody>
      </p:sp>
      <p:sp>
        <p:nvSpPr>
          <p:cNvPr id="3" name="Content Placeholder 2">
            <a:extLst>
              <a:ext uri="{FF2B5EF4-FFF2-40B4-BE49-F238E27FC236}">
                <a16:creationId xmlns:a16="http://schemas.microsoft.com/office/drawing/2014/main" id="{604197DF-EB21-4BF5-A495-9D3847E5857F}"/>
              </a:ext>
            </a:extLst>
          </p:cNvPr>
          <p:cNvSpPr>
            <a:spLocks noGrp="1"/>
          </p:cNvSpPr>
          <p:nvPr>
            <p:ph idx="1"/>
          </p:nvPr>
        </p:nvSpPr>
        <p:spPr>
          <a:xfrm>
            <a:off x="1115616" y="1905000"/>
            <a:ext cx="7418784" cy="4114800"/>
          </a:xfrm>
        </p:spPr>
        <p:txBody>
          <a:bodyPr/>
          <a:lstStyle/>
          <a:p>
            <a:r>
              <a:rPr lang="en-GB" dirty="0"/>
              <a:t>Administrators can:</a:t>
            </a:r>
          </a:p>
          <a:p>
            <a:pPr lvl="1"/>
            <a:r>
              <a:rPr lang="en-GB" dirty="0"/>
              <a:t>Do everything a project manager can do.</a:t>
            </a:r>
          </a:p>
          <a:p>
            <a:pPr lvl="1"/>
            <a:r>
              <a:rPr lang="en-GB" dirty="0"/>
              <a:t>Create new projects.</a:t>
            </a:r>
          </a:p>
          <a:p>
            <a:pPr lvl="1"/>
            <a:r>
              <a:rPr lang="en-GB" dirty="0"/>
              <a:t>Change the type of an existing user.</a:t>
            </a:r>
          </a:p>
          <a:p>
            <a:pPr lvl="1"/>
            <a:endParaRPr lang="en-GB" dirty="0"/>
          </a:p>
          <a:p>
            <a:pPr lvl="1"/>
            <a:endParaRPr lang="en-GB" dirty="0"/>
          </a:p>
        </p:txBody>
      </p:sp>
      <p:sp>
        <p:nvSpPr>
          <p:cNvPr id="4" name="Date Placeholder 3">
            <a:extLst>
              <a:ext uri="{FF2B5EF4-FFF2-40B4-BE49-F238E27FC236}">
                <a16:creationId xmlns:a16="http://schemas.microsoft.com/office/drawing/2014/main" id="{5F4B0526-7E08-4112-BCB8-D38CC601658C}"/>
              </a:ext>
            </a:extLst>
          </p:cNvPr>
          <p:cNvSpPr>
            <a:spLocks noGrp="1"/>
          </p:cNvSpPr>
          <p:nvPr>
            <p:ph type="dt" sz="half" idx="10"/>
          </p:nvPr>
        </p:nvSpPr>
        <p:spPr/>
        <p:txBody>
          <a:bodyPr/>
          <a:lstStyle/>
          <a:p>
            <a:fld id="{D030BD9F-AAE8-418B-8951-E329BC36C4A8}" type="datetime1">
              <a:rPr lang="en-GB" smtClean="0"/>
              <a:pPr/>
              <a:t>12/04/2021</a:t>
            </a:fld>
            <a:endParaRPr lang="en-GB"/>
          </a:p>
        </p:txBody>
      </p:sp>
      <p:sp>
        <p:nvSpPr>
          <p:cNvPr id="5" name="Slide Number Placeholder 4">
            <a:extLst>
              <a:ext uri="{FF2B5EF4-FFF2-40B4-BE49-F238E27FC236}">
                <a16:creationId xmlns:a16="http://schemas.microsoft.com/office/drawing/2014/main" id="{E260112B-0530-4D22-9EA5-7BCA2CE5E516}"/>
              </a:ext>
            </a:extLst>
          </p:cNvPr>
          <p:cNvSpPr>
            <a:spLocks noGrp="1"/>
          </p:cNvSpPr>
          <p:nvPr>
            <p:ph type="sldNum" sz="quarter" idx="12"/>
          </p:nvPr>
        </p:nvSpPr>
        <p:spPr/>
        <p:txBody>
          <a:bodyPr/>
          <a:lstStyle/>
          <a:p>
            <a:fld id="{1FF2B507-0DE5-40D2-B634-BB993CE40BD8}" type="slidenum">
              <a:rPr lang="en-GB" smtClean="0"/>
              <a:pPr/>
              <a:t>10</a:t>
            </a:fld>
            <a:endParaRPr lang="en-GB"/>
          </a:p>
        </p:txBody>
      </p:sp>
    </p:spTree>
    <p:extLst>
      <p:ext uri="{BB962C8B-B14F-4D97-AF65-F5344CB8AC3E}">
        <p14:creationId xmlns:p14="http://schemas.microsoft.com/office/powerpoint/2010/main" val="2130489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DFDA-9235-4B52-A759-4EB95D318BBC}"/>
              </a:ext>
            </a:extLst>
          </p:cNvPr>
          <p:cNvSpPr>
            <a:spLocks noGrp="1"/>
          </p:cNvSpPr>
          <p:nvPr>
            <p:ph type="title"/>
          </p:nvPr>
        </p:nvSpPr>
        <p:spPr>
          <a:xfrm>
            <a:off x="1524000" y="332657"/>
            <a:ext cx="7010400" cy="1224136"/>
          </a:xfrm>
        </p:spPr>
        <p:txBody>
          <a:bodyPr/>
          <a:lstStyle/>
          <a:p>
            <a:r>
              <a:rPr lang="en-GB" sz="4000" dirty="0"/>
              <a:t>Non-Functional Requirements</a:t>
            </a:r>
          </a:p>
        </p:txBody>
      </p:sp>
      <p:sp>
        <p:nvSpPr>
          <p:cNvPr id="3" name="Content Placeholder 2">
            <a:extLst>
              <a:ext uri="{FF2B5EF4-FFF2-40B4-BE49-F238E27FC236}">
                <a16:creationId xmlns:a16="http://schemas.microsoft.com/office/drawing/2014/main" id="{D25940F9-EF5F-4E4B-94E6-E1CD0D51BACD}"/>
              </a:ext>
            </a:extLst>
          </p:cNvPr>
          <p:cNvSpPr>
            <a:spLocks noGrp="1"/>
          </p:cNvSpPr>
          <p:nvPr>
            <p:ph idx="1"/>
          </p:nvPr>
        </p:nvSpPr>
        <p:spPr>
          <a:xfrm>
            <a:off x="899592" y="1772816"/>
            <a:ext cx="7634808" cy="4176464"/>
          </a:xfrm>
        </p:spPr>
        <p:txBody>
          <a:bodyPr/>
          <a:lstStyle/>
          <a:p>
            <a:r>
              <a:rPr lang="en-GB" sz="2400" dirty="0"/>
              <a:t>The system must be as secure as possible.</a:t>
            </a:r>
          </a:p>
          <a:p>
            <a:pPr lvl="1"/>
            <a:r>
              <a:rPr lang="en-GB" sz="2000" dirty="0"/>
              <a:t>User passwords must be encrypted.</a:t>
            </a:r>
          </a:p>
          <a:p>
            <a:pPr lvl="1"/>
            <a:r>
              <a:rPr lang="en-GB" sz="2000" dirty="0"/>
              <a:t>SQL Injection vulnerabilities must be avoided.</a:t>
            </a:r>
          </a:p>
          <a:p>
            <a:r>
              <a:rPr lang="en-GB" sz="2200" dirty="0"/>
              <a:t>The system must be responsive to different screen sizes.</a:t>
            </a:r>
          </a:p>
          <a:p>
            <a:pPr lvl="1"/>
            <a:endParaRPr lang="en-GB" sz="2000" dirty="0"/>
          </a:p>
        </p:txBody>
      </p:sp>
      <p:sp>
        <p:nvSpPr>
          <p:cNvPr id="4" name="Date Placeholder 3">
            <a:extLst>
              <a:ext uri="{FF2B5EF4-FFF2-40B4-BE49-F238E27FC236}">
                <a16:creationId xmlns:a16="http://schemas.microsoft.com/office/drawing/2014/main" id="{3A9E07C3-F1EE-4C0C-8875-439728A7614E}"/>
              </a:ext>
            </a:extLst>
          </p:cNvPr>
          <p:cNvSpPr>
            <a:spLocks noGrp="1"/>
          </p:cNvSpPr>
          <p:nvPr>
            <p:ph type="dt" sz="half" idx="10"/>
          </p:nvPr>
        </p:nvSpPr>
        <p:spPr/>
        <p:txBody>
          <a:bodyPr/>
          <a:lstStyle/>
          <a:p>
            <a:fld id="{D030BD9F-AAE8-418B-8951-E329BC36C4A8}" type="datetime1">
              <a:rPr lang="en-GB" smtClean="0"/>
              <a:pPr/>
              <a:t>12/04/2021</a:t>
            </a:fld>
            <a:endParaRPr lang="en-GB"/>
          </a:p>
        </p:txBody>
      </p:sp>
      <p:sp>
        <p:nvSpPr>
          <p:cNvPr id="5" name="Slide Number Placeholder 4">
            <a:extLst>
              <a:ext uri="{FF2B5EF4-FFF2-40B4-BE49-F238E27FC236}">
                <a16:creationId xmlns:a16="http://schemas.microsoft.com/office/drawing/2014/main" id="{3474BF8E-3B55-4364-80B7-0F9D3A8A4992}"/>
              </a:ext>
            </a:extLst>
          </p:cNvPr>
          <p:cNvSpPr>
            <a:spLocks noGrp="1"/>
          </p:cNvSpPr>
          <p:nvPr>
            <p:ph type="sldNum" sz="quarter" idx="12"/>
          </p:nvPr>
        </p:nvSpPr>
        <p:spPr/>
        <p:txBody>
          <a:bodyPr/>
          <a:lstStyle/>
          <a:p>
            <a:fld id="{1FF2B507-0DE5-40D2-B634-BB993CE40BD8}" type="slidenum">
              <a:rPr lang="en-GB" smtClean="0"/>
              <a:pPr/>
              <a:t>11</a:t>
            </a:fld>
            <a:endParaRPr lang="en-GB"/>
          </a:p>
        </p:txBody>
      </p:sp>
    </p:spTree>
    <p:extLst>
      <p:ext uri="{BB962C8B-B14F-4D97-AF65-F5344CB8AC3E}">
        <p14:creationId xmlns:p14="http://schemas.microsoft.com/office/powerpoint/2010/main" val="388646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6CD1-375D-4ACE-90DA-3E345C72C7BE}"/>
              </a:ext>
            </a:extLst>
          </p:cNvPr>
          <p:cNvSpPr>
            <a:spLocks noGrp="1"/>
          </p:cNvSpPr>
          <p:nvPr>
            <p:ph type="title"/>
          </p:nvPr>
        </p:nvSpPr>
        <p:spPr>
          <a:xfrm>
            <a:off x="1524000" y="332657"/>
            <a:ext cx="7010400" cy="1224136"/>
          </a:xfrm>
        </p:spPr>
        <p:txBody>
          <a:bodyPr/>
          <a:lstStyle/>
          <a:p>
            <a:r>
              <a:rPr lang="en-GB" dirty="0"/>
              <a:t>Our Task</a:t>
            </a:r>
          </a:p>
        </p:txBody>
      </p:sp>
      <p:sp>
        <p:nvSpPr>
          <p:cNvPr id="3" name="Content Placeholder 2">
            <a:extLst>
              <a:ext uri="{FF2B5EF4-FFF2-40B4-BE49-F238E27FC236}">
                <a16:creationId xmlns:a16="http://schemas.microsoft.com/office/drawing/2014/main" id="{B53DE660-3F2F-4595-80D8-90438C37457A}"/>
              </a:ext>
            </a:extLst>
          </p:cNvPr>
          <p:cNvSpPr>
            <a:spLocks noGrp="1"/>
          </p:cNvSpPr>
          <p:nvPr>
            <p:ph idx="1"/>
          </p:nvPr>
        </p:nvSpPr>
        <p:spPr>
          <a:xfrm>
            <a:off x="971600" y="1905000"/>
            <a:ext cx="7562800" cy="4114800"/>
          </a:xfrm>
        </p:spPr>
        <p:txBody>
          <a:bodyPr/>
          <a:lstStyle/>
          <a:p>
            <a:r>
              <a:rPr lang="en-GB" sz="2800" dirty="0"/>
              <a:t>Our task is to create the Kanban System as a web application using open-source and freely available software/frameworks.</a:t>
            </a:r>
          </a:p>
          <a:p>
            <a:r>
              <a:rPr lang="en-GB" sz="2800" dirty="0"/>
              <a:t>Our required architecture is as follows:</a:t>
            </a:r>
          </a:p>
          <a:p>
            <a:pPr lvl="1"/>
            <a:r>
              <a:rPr lang="en-GB" sz="2400" dirty="0"/>
              <a:t>Model-View-Controller</a:t>
            </a:r>
          </a:p>
          <a:p>
            <a:pPr lvl="1"/>
            <a:r>
              <a:rPr lang="en-GB" sz="2400" dirty="0"/>
              <a:t>Database Agnostic (SQLite or MySQL at least)</a:t>
            </a:r>
          </a:p>
          <a:p>
            <a:pPr lvl="1"/>
            <a:endParaRPr lang="en-GB" dirty="0"/>
          </a:p>
        </p:txBody>
      </p:sp>
      <p:sp>
        <p:nvSpPr>
          <p:cNvPr id="4" name="Date Placeholder 3">
            <a:extLst>
              <a:ext uri="{FF2B5EF4-FFF2-40B4-BE49-F238E27FC236}">
                <a16:creationId xmlns:a16="http://schemas.microsoft.com/office/drawing/2014/main" id="{3FB34BCF-0DDB-46C9-8FF7-079D8B8E7E46}"/>
              </a:ext>
            </a:extLst>
          </p:cNvPr>
          <p:cNvSpPr>
            <a:spLocks noGrp="1"/>
          </p:cNvSpPr>
          <p:nvPr>
            <p:ph type="dt" sz="half" idx="10"/>
          </p:nvPr>
        </p:nvSpPr>
        <p:spPr/>
        <p:txBody>
          <a:bodyPr/>
          <a:lstStyle/>
          <a:p>
            <a:fld id="{D030BD9F-AAE8-418B-8951-E329BC36C4A8}" type="datetime1">
              <a:rPr lang="en-GB" smtClean="0"/>
              <a:pPr/>
              <a:t>12/04/2021</a:t>
            </a:fld>
            <a:endParaRPr lang="en-GB"/>
          </a:p>
        </p:txBody>
      </p:sp>
      <p:sp>
        <p:nvSpPr>
          <p:cNvPr id="5" name="Slide Number Placeholder 4">
            <a:extLst>
              <a:ext uri="{FF2B5EF4-FFF2-40B4-BE49-F238E27FC236}">
                <a16:creationId xmlns:a16="http://schemas.microsoft.com/office/drawing/2014/main" id="{394B500E-7CBC-41EE-AF7A-D0C12D0AF1ED}"/>
              </a:ext>
            </a:extLst>
          </p:cNvPr>
          <p:cNvSpPr>
            <a:spLocks noGrp="1"/>
          </p:cNvSpPr>
          <p:nvPr>
            <p:ph type="sldNum" sz="quarter" idx="12"/>
          </p:nvPr>
        </p:nvSpPr>
        <p:spPr/>
        <p:txBody>
          <a:bodyPr/>
          <a:lstStyle/>
          <a:p>
            <a:fld id="{1FF2B507-0DE5-40D2-B634-BB993CE40BD8}" type="slidenum">
              <a:rPr lang="en-GB" smtClean="0"/>
              <a:pPr/>
              <a:t>12</a:t>
            </a:fld>
            <a:endParaRPr lang="en-GB"/>
          </a:p>
        </p:txBody>
      </p:sp>
    </p:spTree>
    <p:extLst>
      <p:ext uri="{BB962C8B-B14F-4D97-AF65-F5344CB8AC3E}">
        <p14:creationId xmlns:p14="http://schemas.microsoft.com/office/powerpoint/2010/main" val="2320446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A5B2-7336-4C56-BF83-69A92B738A84}"/>
              </a:ext>
            </a:extLst>
          </p:cNvPr>
          <p:cNvSpPr>
            <a:spLocks noGrp="1"/>
          </p:cNvSpPr>
          <p:nvPr>
            <p:ph type="title"/>
          </p:nvPr>
        </p:nvSpPr>
        <p:spPr/>
        <p:txBody>
          <a:bodyPr/>
          <a:lstStyle/>
          <a:p>
            <a:r>
              <a:rPr lang="en-GB" dirty="0"/>
              <a:t>The Kanban Board</a:t>
            </a:r>
          </a:p>
        </p:txBody>
      </p:sp>
      <p:sp>
        <p:nvSpPr>
          <p:cNvPr id="3" name="Content Placeholder 2">
            <a:extLst>
              <a:ext uri="{FF2B5EF4-FFF2-40B4-BE49-F238E27FC236}">
                <a16:creationId xmlns:a16="http://schemas.microsoft.com/office/drawing/2014/main" id="{8E16605C-9C53-494B-B234-0BA083F76DAE}"/>
              </a:ext>
            </a:extLst>
          </p:cNvPr>
          <p:cNvSpPr>
            <a:spLocks noGrp="1"/>
          </p:cNvSpPr>
          <p:nvPr>
            <p:ph idx="1"/>
          </p:nvPr>
        </p:nvSpPr>
        <p:spPr>
          <a:xfrm>
            <a:off x="899592" y="1988840"/>
            <a:ext cx="7634808" cy="4030960"/>
          </a:xfrm>
        </p:spPr>
        <p:txBody>
          <a:bodyPr/>
          <a:lstStyle/>
          <a:p>
            <a:pPr marL="0" indent="0">
              <a:buNone/>
            </a:pPr>
            <a:r>
              <a:rPr lang="en-US" sz="2400" dirty="0"/>
              <a:t>‘Kanban boards visually depict work at various stages of a process using cards to represent work items and columns to represent each stage of the process. Cards are moved from left to right to show progress and to help coordinate teams performing the work. A Kanban board may be divided into horizontal ‘swim-lanes’ representing different kinds of work or different teams performing the work.’ – Wikipedia, 10th Nov 2019</a:t>
            </a:r>
          </a:p>
          <a:p>
            <a:pPr marL="0" indent="0">
              <a:buNone/>
            </a:pPr>
            <a:endParaRPr lang="en-US" sz="2400" dirty="0"/>
          </a:p>
          <a:p>
            <a:pPr marL="0" indent="0" algn="ctr">
              <a:buNone/>
            </a:pPr>
            <a:r>
              <a:rPr lang="en-GB" sz="2000" dirty="0">
                <a:hlinkClick r:id="rId2"/>
              </a:rPr>
              <a:t>https://en.wikipedia.org/wiki/kanban_board</a:t>
            </a:r>
            <a:endParaRPr lang="en-GB" sz="2000" dirty="0"/>
          </a:p>
        </p:txBody>
      </p:sp>
      <p:sp>
        <p:nvSpPr>
          <p:cNvPr id="4" name="Date Placeholder 3">
            <a:extLst>
              <a:ext uri="{FF2B5EF4-FFF2-40B4-BE49-F238E27FC236}">
                <a16:creationId xmlns:a16="http://schemas.microsoft.com/office/drawing/2014/main" id="{0C533809-FA13-4506-A437-8504389645A1}"/>
              </a:ext>
            </a:extLst>
          </p:cNvPr>
          <p:cNvSpPr>
            <a:spLocks noGrp="1"/>
          </p:cNvSpPr>
          <p:nvPr>
            <p:ph type="dt" sz="half" idx="10"/>
          </p:nvPr>
        </p:nvSpPr>
        <p:spPr/>
        <p:txBody>
          <a:bodyPr/>
          <a:lstStyle/>
          <a:p>
            <a:fld id="{D030BD9F-AAE8-418B-8951-E329BC36C4A8}" type="datetime1">
              <a:rPr lang="en-GB" smtClean="0"/>
              <a:pPr/>
              <a:t>12/04/2021</a:t>
            </a:fld>
            <a:endParaRPr lang="en-GB"/>
          </a:p>
        </p:txBody>
      </p:sp>
      <p:sp>
        <p:nvSpPr>
          <p:cNvPr id="5" name="Slide Number Placeholder 4">
            <a:extLst>
              <a:ext uri="{FF2B5EF4-FFF2-40B4-BE49-F238E27FC236}">
                <a16:creationId xmlns:a16="http://schemas.microsoft.com/office/drawing/2014/main" id="{681563A3-EFFF-42E2-B798-34F760AA7D6F}"/>
              </a:ext>
            </a:extLst>
          </p:cNvPr>
          <p:cNvSpPr>
            <a:spLocks noGrp="1"/>
          </p:cNvSpPr>
          <p:nvPr>
            <p:ph type="sldNum" sz="quarter" idx="12"/>
          </p:nvPr>
        </p:nvSpPr>
        <p:spPr/>
        <p:txBody>
          <a:bodyPr/>
          <a:lstStyle/>
          <a:p>
            <a:fld id="{1FF2B507-0DE5-40D2-B634-BB993CE40BD8}" type="slidenum">
              <a:rPr lang="en-GB" smtClean="0"/>
              <a:pPr/>
              <a:t>2</a:t>
            </a:fld>
            <a:endParaRPr lang="en-GB"/>
          </a:p>
        </p:txBody>
      </p:sp>
    </p:spTree>
    <p:extLst>
      <p:ext uri="{BB962C8B-B14F-4D97-AF65-F5344CB8AC3E}">
        <p14:creationId xmlns:p14="http://schemas.microsoft.com/office/powerpoint/2010/main" val="129324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1C9F-2A58-4BC5-A591-1072B9D7B50D}"/>
              </a:ext>
            </a:extLst>
          </p:cNvPr>
          <p:cNvSpPr>
            <a:spLocks noGrp="1"/>
          </p:cNvSpPr>
          <p:nvPr>
            <p:ph type="title"/>
          </p:nvPr>
        </p:nvSpPr>
        <p:spPr>
          <a:xfrm>
            <a:off x="1524000" y="332657"/>
            <a:ext cx="7010400" cy="1224136"/>
          </a:xfrm>
        </p:spPr>
        <p:txBody>
          <a:bodyPr/>
          <a:lstStyle/>
          <a:p>
            <a:r>
              <a:rPr lang="en-GB" dirty="0"/>
              <a:t>Project Overview</a:t>
            </a:r>
          </a:p>
        </p:txBody>
      </p:sp>
      <p:sp>
        <p:nvSpPr>
          <p:cNvPr id="3" name="Content Placeholder 2">
            <a:extLst>
              <a:ext uri="{FF2B5EF4-FFF2-40B4-BE49-F238E27FC236}">
                <a16:creationId xmlns:a16="http://schemas.microsoft.com/office/drawing/2014/main" id="{BF1CCDB8-B59E-4FE5-A2D3-C49F2C7DD646}"/>
              </a:ext>
            </a:extLst>
          </p:cNvPr>
          <p:cNvSpPr>
            <a:spLocks noGrp="1"/>
          </p:cNvSpPr>
          <p:nvPr>
            <p:ph idx="1"/>
          </p:nvPr>
        </p:nvSpPr>
        <p:spPr>
          <a:xfrm>
            <a:off x="1043608" y="1905000"/>
            <a:ext cx="7490792" cy="4114800"/>
          </a:xfrm>
        </p:spPr>
        <p:txBody>
          <a:bodyPr/>
          <a:lstStyle/>
          <a:p>
            <a:r>
              <a:rPr lang="en-GB" dirty="0"/>
              <a:t>Your project is to create a Kanban Board that enables project managers and developers to manage tasks within a project.</a:t>
            </a:r>
          </a:p>
          <a:p>
            <a:r>
              <a:rPr lang="en-GB" dirty="0"/>
              <a:t>The system can accommodate multiple projects and users may have different roles on each project.</a:t>
            </a:r>
          </a:p>
          <a:p>
            <a:endParaRPr lang="en-GB" dirty="0"/>
          </a:p>
        </p:txBody>
      </p:sp>
      <p:sp>
        <p:nvSpPr>
          <p:cNvPr id="4" name="Date Placeholder 3">
            <a:extLst>
              <a:ext uri="{FF2B5EF4-FFF2-40B4-BE49-F238E27FC236}">
                <a16:creationId xmlns:a16="http://schemas.microsoft.com/office/drawing/2014/main" id="{8B043FAE-509D-4B7A-BAA1-E5CE6278C8CC}"/>
              </a:ext>
            </a:extLst>
          </p:cNvPr>
          <p:cNvSpPr>
            <a:spLocks noGrp="1"/>
          </p:cNvSpPr>
          <p:nvPr>
            <p:ph type="dt" sz="half" idx="10"/>
          </p:nvPr>
        </p:nvSpPr>
        <p:spPr/>
        <p:txBody>
          <a:bodyPr/>
          <a:lstStyle/>
          <a:p>
            <a:fld id="{D030BD9F-AAE8-418B-8951-E329BC36C4A8}" type="datetime1">
              <a:rPr lang="en-GB" smtClean="0"/>
              <a:pPr/>
              <a:t>12/04/2021</a:t>
            </a:fld>
            <a:endParaRPr lang="en-GB"/>
          </a:p>
        </p:txBody>
      </p:sp>
      <p:sp>
        <p:nvSpPr>
          <p:cNvPr id="5" name="Slide Number Placeholder 4">
            <a:extLst>
              <a:ext uri="{FF2B5EF4-FFF2-40B4-BE49-F238E27FC236}">
                <a16:creationId xmlns:a16="http://schemas.microsoft.com/office/drawing/2014/main" id="{434F45B8-030A-4531-B1ED-258748FDC6F0}"/>
              </a:ext>
            </a:extLst>
          </p:cNvPr>
          <p:cNvSpPr>
            <a:spLocks noGrp="1"/>
          </p:cNvSpPr>
          <p:nvPr>
            <p:ph type="sldNum" sz="quarter" idx="12"/>
          </p:nvPr>
        </p:nvSpPr>
        <p:spPr/>
        <p:txBody>
          <a:bodyPr/>
          <a:lstStyle/>
          <a:p>
            <a:fld id="{1FF2B507-0DE5-40D2-B634-BB993CE40BD8}" type="slidenum">
              <a:rPr lang="en-GB" smtClean="0"/>
              <a:pPr/>
              <a:t>3</a:t>
            </a:fld>
            <a:endParaRPr lang="en-GB"/>
          </a:p>
        </p:txBody>
      </p:sp>
    </p:spTree>
    <p:extLst>
      <p:ext uri="{BB962C8B-B14F-4D97-AF65-F5344CB8AC3E}">
        <p14:creationId xmlns:p14="http://schemas.microsoft.com/office/powerpoint/2010/main" val="641076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A441-F6D2-4952-80C4-49F7FEF27126}"/>
              </a:ext>
            </a:extLst>
          </p:cNvPr>
          <p:cNvSpPr>
            <a:spLocks noGrp="1"/>
          </p:cNvSpPr>
          <p:nvPr>
            <p:ph type="title"/>
          </p:nvPr>
        </p:nvSpPr>
        <p:spPr>
          <a:xfrm>
            <a:off x="1524000" y="332657"/>
            <a:ext cx="7010400" cy="1224136"/>
          </a:xfrm>
        </p:spPr>
        <p:txBody>
          <a:bodyPr/>
          <a:lstStyle/>
          <a:p>
            <a:r>
              <a:rPr lang="en-GB" dirty="0"/>
              <a:t>An Example Kanban Board</a:t>
            </a:r>
          </a:p>
        </p:txBody>
      </p:sp>
      <p:sp>
        <p:nvSpPr>
          <p:cNvPr id="4" name="Date Placeholder 3">
            <a:extLst>
              <a:ext uri="{FF2B5EF4-FFF2-40B4-BE49-F238E27FC236}">
                <a16:creationId xmlns:a16="http://schemas.microsoft.com/office/drawing/2014/main" id="{5DCF13D7-CEE1-4ACE-8DDF-AB07C59B7CE2}"/>
              </a:ext>
            </a:extLst>
          </p:cNvPr>
          <p:cNvSpPr>
            <a:spLocks noGrp="1"/>
          </p:cNvSpPr>
          <p:nvPr>
            <p:ph type="dt" sz="half" idx="10"/>
          </p:nvPr>
        </p:nvSpPr>
        <p:spPr/>
        <p:txBody>
          <a:bodyPr/>
          <a:lstStyle/>
          <a:p>
            <a:fld id="{D030BD9F-AAE8-418B-8951-E329BC36C4A8}" type="datetime1">
              <a:rPr lang="en-GB" smtClean="0"/>
              <a:pPr/>
              <a:t>12/04/2021</a:t>
            </a:fld>
            <a:endParaRPr lang="en-GB"/>
          </a:p>
        </p:txBody>
      </p:sp>
      <p:sp>
        <p:nvSpPr>
          <p:cNvPr id="5" name="Slide Number Placeholder 4">
            <a:extLst>
              <a:ext uri="{FF2B5EF4-FFF2-40B4-BE49-F238E27FC236}">
                <a16:creationId xmlns:a16="http://schemas.microsoft.com/office/drawing/2014/main" id="{9AAE01F3-355A-41DD-A476-0C6032E196E2}"/>
              </a:ext>
            </a:extLst>
          </p:cNvPr>
          <p:cNvSpPr>
            <a:spLocks noGrp="1"/>
          </p:cNvSpPr>
          <p:nvPr>
            <p:ph type="sldNum" sz="quarter" idx="12"/>
          </p:nvPr>
        </p:nvSpPr>
        <p:spPr/>
        <p:txBody>
          <a:bodyPr/>
          <a:lstStyle/>
          <a:p>
            <a:fld id="{1FF2B507-0DE5-40D2-B634-BB993CE40BD8}" type="slidenum">
              <a:rPr lang="en-GB" smtClean="0"/>
              <a:pPr/>
              <a:t>4</a:t>
            </a:fld>
            <a:endParaRPr lang="en-GB"/>
          </a:p>
        </p:txBody>
      </p:sp>
      <p:pic>
        <p:nvPicPr>
          <p:cNvPr id="6" name="Picture 5">
            <a:extLst>
              <a:ext uri="{FF2B5EF4-FFF2-40B4-BE49-F238E27FC236}">
                <a16:creationId xmlns:a16="http://schemas.microsoft.com/office/drawing/2014/main" id="{8F41D1D2-32A2-443A-9E19-4AD8988541B2}"/>
              </a:ext>
            </a:extLst>
          </p:cNvPr>
          <p:cNvPicPr>
            <a:picLocks noChangeAspect="1"/>
          </p:cNvPicPr>
          <p:nvPr/>
        </p:nvPicPr>
        <p:blipFill>
          <a:blip r:embed="rId2"/>
          <a:stretch>
            <a:fillRect/>
          </a:stretch>
        </p:blipFill>
        <p:spPr>
          <a:xfrm>
            <a:off x="640160" y="1842946"/>
            <a:ext cx="7894240" cy="3754150"/>
          </a:xfrm>
          <a:prstGeom prst="rect">
            <a:avLst/>
          </a:prstGeom>
        </p:spPr>
      </p:pic>
      <p:sp>
        <p:nvSpPr>
          <p:cNvPr id="7" name="TextBox 6">
            <a:extLst>
              <a:ext uri="{FF2B5EF4-FFF2-40B4-BE49-F238E27FC236}">
                <a16:creationId xmlns:a16="http://schemas.microsoft.com/office/drawing/2014/main" id="{A03C467C-3D1B-4E21-B129-177841ACE5CE}"/>
              </a:ext>
            </a:extLst>
          </p:cNvPr>
          <p:cNvSpPr txBox="1"/>
          <p:nvPr/>
        </p:nvSpPr>
        <p:spPr>
          <a:xfrm>
            <a:off x="604817" y="5792968"/>
            <a:ext cx="7894240" cy="338554"/>
          </a:xfrm>
          <a:prstGeom prst="rect">
            <a:avLst/>
          </a:prstGeom>
          <a:noFill/>
        </p:spPr>
        <p:txBody>
          <a:bodyPr wrap="square" rtlCol="0">
            <a:spAutoFit/>
          </a:bodyPr>
          <a:lstStyle/>
          <a:p>
            <a:pPr algn="ctr"/>
            <a:r>
              <a:rPr lang="en-GB" sz="1600" dirty="0">
                <a:hlinkClick r:id="rId3"/>
              </a:rPr>
              <a:t>https://kanbanize.com/kanban-resources/kanban-software/kanban-board-examples</a:t>
            </a:r>
            <a:endParaRPr lang="en-GB" sz="1600" dirty="0"/>
          </a:p>
        </p:txBody>
      </p:sp>
    </p:spTree>
    <p:extLst>
      <p:ext uri="{BB962C8B-B14F-4D97-AF65-F5344CB8AC3E}">
        <p14:creationId xmlns:p14="http://schemas.microsoft.com/office/powerpoint/2010/main" val="46654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FA59-4D8B-488B-BC1B-12FA5A9DE9EB}"/>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F90BA58B-F46B-4792-BA12-0A6F75EC9095}"/>
              </a:ext>
            </a:extLst>
          </p:cNvPr>
          <p:cNvSpPr>
            <a:spLocks noGrp="1"/>
          </p:cNvSpPr>
          <p:nvPr>
            <p:ph idx="1"/>
          </p:nvPr>
        </p:nvSpPr>
        <p:spPr>
          <a:xfrm>
            <a:off x="845481" y="1828800"/>
            <a:ext cx="7562800" cy="4319869"/>
          </a:xfrm>
        </p:spPr>
        <p:txBody>
          <a:bodyPr/>
          <a:lstStyle/>
          <a:p>
            <a:r>
              <a:rPr lang="en-GB" sz="1800" dirty="0"/>
              <a:t>The system must accommodate multiple projects.</a:t>
            </a:r>
          </a:p>
          <a:p>
            <a:r>
              <a:rPr lang="en-GB" sz="1800" dirty="0"/>
              <a:t>Projects are made up of tasks.</a:t>
            </a:r>
          </a:p>
          <a:p>
            <a:r>
              <a:rPr lang="en-GB" sz="1800" dirty="0"/>
              <a:t>Tasks have the following:</a:t>
            </a:r>
          </a:p>
          <a:p>
            <a:pPr lvl="1"/>
            <a:r>
              <a:rPr lang="en-GB" sz="1600" dirty="0"/>
              <a:t>A unique identifier.</a:t>
            </a:r>
          </a:p>
          <a:p>
            <a:pPr lvl="1"/>
            <a:r>
              <a:rPr lang="en-GB" sz="1600" dirty="0"/>
              <a:t>A name.</a:t>
            </a:r>
          </a:p>
          <a:p>
            <a:pPr lvl="1"/>
            <a:r>
              <a:rPr lang="en-GB" sz="1600" dirty="0"/>
              <a:t>A description.</a:t>
            </a:r>
          </a:p>
          <a:p>
            <a:pPr lvl="1"/>
            <a:r>
              <a:rPr lang="en-GB" sz="1600" dirty="0"/>
              <a:t>The priority of the task – highest, high, medium, low, lowest.</a:t>
            </a:r>
          </a:p>
          <a:p>
            <a:pPr lvl="1"/>
            <a:r>
              <a:rPr lang="en-GB" sz="1600" dirty="0"/>
              <a:t>A status – awaiting allocation, ready to start, in development, in testing, in review, done.</a:t>
            </a:r>
          </a:p>
          <a:p>
            <a:pPr lvl="1"/>
            <a:r>
              <a:rPr lang="en-GB" sz="1600" dirty="0"/>
              <a:t>An assignee (the person who will complete the task).</a:t>
            </a:r>
          </a:p>
          <a:p>
            <a:pPr lvl="1"/>
            <a:r>
              <a:rPr lang="en-GB" sz="1600" dirty="0"/>
              <a:t>An estimate for the effort required to complete the task.</a:t>
            </a:r>
          </a:p>
          <a:p>
            <a:pPr lvl="1"/>
            <a:r>
              <a:rPr lang="en-GB" sz="1600" dirty="0"/>
              <a:t>Progress on the task – measured in hours spent.</a:t>
            </a:r>
          </a:p>
          <a:p>
            <a:pPr lvl="1"/>
            <a:r>
              <a:rPr lang="en-GB" sz="1600" dirty="0"/>
              <a:t>Remaining work to complete the task – measured in hours left.</a:t>
            </a:r>
          </a:p>
          <a:p>
            <a:pPr lvl="1"/>
            <a:r>
              <a:rPr lang="en-GB" sz="1600" dirty="0"/>
              <a:t>Comments (in descending date order)</a:t>
            </a:r>
          </a:p>
          <a:p>
            <a:pPr lvl="1"/>
            <a:endParaRPr lang="en-GB" sz="2000" dirty="0"/>
          </a:p>
        </p:txBody>
      </p:sp>
      <p:sp>
        <p:nvSpPr>
          <p:cNvPr id="4" name="Date Placeholder 3">
            <a:extLst>
              <a:ext uri="{FF2B5EF4-FFF2-40B4-BE49-F238E27FC236}">
                <a16:creationId xmlns:a16="http://schemas.microsoft.com/office/drawing/2014/main" id="{B2EAEFEC-3899-4368-A3E0-E18EB4CB3201}"/>
              </a:ext>
            </a:extLst>
          </p:cNvPr>
          <p:cNvSpPr>
            <a:spLocks noGrp="1"/>
          </p:cNvSpPr>
          <p:nvPr>
            <p:ph type="dt" sz="half" idx="10"/>
          </p:nvPr>
        </p:nvSpPr>
        <p:spPr/>
        <p:txBody>
          <a:bodyPr/>
          <a:lstStyle/>
          <a:p>
            <a:fld id="{D030BD9F-AAE8-418B-8951-E329BC36C4A8}" type="datetime1">
              <a:rPr lang="en-GB" smtClean="0"/>
              <a:pPr/>
              <a:t>12/04/2021</a:t>
            </a:fld>
            <a:endParaRPr lang="en-GB"/>
          </a:p>
        </p:txBody>
      </p:sp>
      <p:sp>
        <p:nvSpPr>
          <p:cNvPr id="5" name="Slide Number Placeholder 4">
            <a:extLst>
              <a:ext uri="{FF2B5EF4-FFF2-40B4-BE49-F238E27FC236}">
                <a16:creationId xmlns:a16="http://schemas.microsoft.com/office/drawing/2014/main" id="{D9FD2DC1-83E8-4C59-9B4B-CCE91341152E}"/>
              </a:ext>
            </a:extLst>
          </p:cNvPr>
          <p:cNvSpPr>
            <a:spLocks noGrp="1"/>
          </p:cNvSpPr>
          <p:nvPr>
            <p:ph type="sldNum" sz="quarter" idx="12"/>
          </p:nvPr>
        </p:nvSpPr>
        <p:spPr/>
        <p:txBody>
          <a:bodyPr/>
          <a:lstStyle/>
          <a:p>
            <a:fld id="{1FF2B507-0DE5-40D2-B634-BB993CE40BD8}" type="slidenum">
              <a:rPr lang="en-GB" smtClean="0"/>
              <a:pPr/>
              <a:t>5</a:t>
            </a:fld>
            <a:endParaRPr lang="en-GB"/>
          </a:p>
        </p:txBody>
      </p:sp>
    </p:spTree>
    <p:extLst>
      <p:ext uri="{BB962C8B-B14F-4D97-AF65-F5344CB8AC3E}">
        <p14:creationId xmlns:p14="http://schemas.microsoft.com/office/powerpoint/2010/main" val="343508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FA59-4D8B-488B-BC1B-12FA5A9DE9EB}"/>
              </a:ext>
            </a:extLst>
          </p:cNvPr>
          <p:cNvSpPr>
            <a:spLocks noGrp="1"/>
          </p:cNvSpPr>
          <p:nvPr>
            <p:ph type="title"/>
          </p:nvPr>
        </p:nvSpPr>
        <p:spPr>
          <a:xfrm>
            <a:off x="1524000" y="332657"/>
            <a:ext cx="7010400" cy="1224136"/>
          </a:xfrm>
        </p:spPr>
        <p:txBody>
          <a:bodyPr/>
          <a:lstStyle/>
          <a:p>
            <a:r>
              <a:rPr lang="en-GB" dirty="0"/>
              <a:t>User Roles</a:t>
            </a:r>
          </a:p>
        </p:txBody>
      </p:sp>
      <p:sp>
        <p:nvSpPr>
          <p:cNvPr id="3" name="Content Placeholder 2">
            <a:extLst>
              <a:ext uri="{FF2B5EF4-FFF2-40B4-BE49-F238E27FC236}">
                <a16:creationId xmlns:a16="http://schemas.microsoft.com/office/drawing/2014/main" id="{F90BA58B-F46B-4792-BA12-0A6F75EC9095}"/>
              </a:ext>
            </a:extLst>
          </p:cNvPr>
          <p:cNvSpPr>
            <a:spLocks noGrp="1"/>
          </p:cNvSpPr>
          <p:nvPr>
            <p:ph idx="1"/>
          </p:nvPr>
        </p:nvSpPr>
        <p:spPr>
          <a:xfrm>
            <a:off x="971600" y="1905000"/>
            <a:ext cx="7562800" cy="4114800"/>
          </a:xfrm>
        </p:spPr>
        <p:txBody>
          <a:bodyPr/>
          <a:lstStyle/>
          <a:p>
            <a:r>
              <a:rPr lang="en-GB" sz="2400" dirty="0"/>
              <a:t>There are four user roles:</a:t>
            </a:r>
          </a:p>
          <a:p>
            <a:pPr lvl="1"/>
            <a:r>
              <a:rPr lang="en-GB" sz="2000" dirty="0"/>
              <a:t>Customers</a:t>
            </a:r>
          </a:p>
          <a:p>
            <a:pPr lvl="1"/>
            <a:r>
              <a:rPr lang="en-GB" sz="2000" dirty="0"/>
              <a:t>Developers</a:t>
            </a:r>
          </a:p>
          <a:p>
            <a:pPr lvl="1"/>
            <a:r>
              <a:rPr lang="en-GB" sz="2000" dirty="0"/>
              <a:t>Project Managers</a:t>
            </a:r>
          </a:p>
          <a:p>
            <a:pPr lvl="1"/>
            <a:r>
              <a:rPr lang="en-GB" sz="2000" dirty="0"/>
              <a:t>Administrators</a:t>
            </a:r>
          </a:p>
          <a:p>
            <a:r>
              <a:rPr lang="en-GB" sz="2400" dirty="0"/>
              <a:t>Users can self-register on the system.</a:t>
            </a:r>
          </a:p>
          <a:p>
            <a:r>
              <a:rPr lang="en-GB" sz="2400" dirty="0"/>
              <a:t>Upon registration a users role is set to ‘customer’.</a:t>
            </a:r>
          </a:p>
          <a:p>
            <a:r>
              <a:rPr lang="en-GB" sz="2400" dirty="0"/>
              <a:t>The administrator can amend the role a user has on each project (and the project(s) they are assigned to).</a:t>
            </a:r>
          </a:p>
        </p:txBody>
      </p:sp>
      <p:sp>
        <p:nvSpPr>
          <p:cNvPr id="4" name="Date Placeholder 3">
            <a:extLst>
              <a:ext uri="{FF2B5EF4-FFF2-40B4-BE49-F238E27FC236}">
                <a16:creationId xmlns:a16="http://schemas.microsoft.com/office/drawing/2014/main" id="{B2EAEFEC-3899-4368-A3E0-E18EB4CB3201}"/>
              </a:ext>
            </a:extLst>
          </p:cNvPr>
          <p:cNvSpPr>
            <a:spLocks noGrp="1"/>
          </p:cNvSpPr>
          <p:nvPr>
            <p:ph type="dt" sz="half" idx="10"/>
          </p:nvPr>
        </p:nvSpPr>
        <p:spPr/>
        <p:txBody>
          <a:bodyPr/>
          <a:lstStyle/>
          <a:p>
            <a:fld id="{D030BD9F-AAE8-418B-8951-E329BC36C4A8}" type="datetime1">
              <a:rPr lang="en-GB" smtClean="0"/>
              <a:pPr/>
              <a:t>12/04/2021</a:t>
            </a:fld>
            <a:endParaRPr lang="en-GB"/>
          </a:p>
        </p:txBody>
      </p:sp>
      <p:sp>
        <p:nvSpPr>
          <p:cNvPr id="5" name="Slide Number Placeholder 4">
            <a:extLst>
              <a:ext uri="{FF2B5EF4-FFF2-40B4-BE49-F238E27FC236}">
                <a16:creationId xmlns:a16="http://schemas.microsoft.com/office/drawing/2014/main" id="{D9FD2DC1-83E8-4C59-9B4B-CCE91341152E}"/>
              </a:ext>
            </a:extLst>
          </p:cNvPr>
          <p:cNvSpPr>
            <a:spLocks noGrp="1"/>
          </p:cNvSpPr>
          <p:nvPr>
            <p:ph type="sldNum" sz="quarter" idx="12"/>
          </p:nvPr>
        </p:nvSpPr>
        <p:spPr/>
        <p:txBody>
          <a:bodyPr/>
          <a:lstStyle/>
          <a:p>
            <a:fld id="{1FF2B507-0DE5-40D2-B634-BB993CE40BD8}" type="slidenum">
              <a:rPr lang="en-GB" smtClean="0"/>
              <a:pPr/>
              <a:t>6</a:t>
            </a:fld>
            <a:endParaRPr lang="en-GB"/>
          </a:p>
        </p:txBody>
      </p:sp>
    </p:spTree>
    <p:extLst>
      <p:ext uri="{BB962C8B-B14F-4D97-AF65-F5344CB8AC3E}">
        <p14:creationId xmlns:p14="http://schemas.microsoft.com/office/powerpoint/2010/main" val="91297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4C9B-557A-401C-B5A7-879E711F6AC5}"/>
              </a:ext>
            </a:extLst>
          </p:cNvPr>
          <p:cNvSpPr>
            <a:spLocks noGrp="1"/>
          </p:cNvSpPr>
          <p:nvPr>
            <p:ph type="title"/>
          </p:nvPr>
        </p:nvSpPr>
        <p:spPr>
          <a:xfrm>
            <a:off x="1524000" y="332657"/>
            <a:ext cx="7010400" cy="1224136"/>
          </a:xfrm>
        </p:spPr>
        <p:txBody>
          <a:bodyPr/>
          <a:lstStyle/>
          <a:p>
            <a:r>
              <a:rPr lang="en-GB" dirty="0"/>
              <a:t>Customers</a:t>
            </a:r>
          </a:p>
        </p:txBody>
      </p:sp>
      <p:sp>
        <p:nvSpPr>
          <p:cNvPr id="3" name="Content Placeholder 2">
            <a:extLst>
              <a:ext uri="{FF2B5EF4-FFF2-40B4-BE49-F238E27FC236}">
                <a16:creationId xmlns:a16="http://schemas.microsoft.com/office/drawing/2014/main" id="{604197DF-EB21-4BF5-A495-9D3847E5857F}"/>
              </a:ext>
            </a:extLst>
          </p:cNvPr>
          <p:cNvSpPr>
            <a:spLocks noGrp="1"/>
          </p:cNvSpPr>
          <p:nvPr>
            <p:ph idx="1"/>
          </p:nvPr>
        </p:nvSpPr>
        <p:spPr>
          <a:xfrm>
            <a:off x="1115616" y="1905000"/>
            <a:ext cx="7418784" cy="4114800"/>
          </a:xfrm>
        </p:spPr>
        <p:txBody>
          <a:bodyPr/>
          <a:lstStyle/>
          <a:p>
            <a:r>
              <a:rPr lang="en-GB" dirty="0"/>
              <a:t>Customers can:</a:t>
            </a:r>
          </a:p>
          <a:p>
            <a:pPr lvl="1"/>
            <a:r>
              <a:rPr lang="en-GB" dirty="0"/>
              <a:t>Register or Login</a:t>
            </a:r>
          </a:p>
          <a:p>
            <a:pPr lvl="1"/>
            <a:r>
              <a:rPr lang="en-GB" dirty="0"/>
              <a:t>View the Kanban Board</a:t>
            </a:r>
          </a:p>
          <a:p>
            <a:pPr lvl="1"/>
            <a:r>
              <a:rPr lang="en-GB" dirty="0"/>
              <a:t>View tasks on the Kanban Board</a:t>
            </a:r>
          </a:p>
          <a:p>
            <a:pPr lvl="2"/>
            <a:r>
              <a:rPr lang="en-GB" dirty="0"/>
              <a:t>Including task details, assignees, estimates, progress/remaining work, and comments.</a:t>
            </a:r>
          </a:p>
          <a:p>
            <a:pPr lvl="1"/>
            <a:r>
              <a:rPr lang="en-GB" dirty="0"/>
              <a:t>Request escalation of a task.</a:t>
            </a:r>
          </a:p>
          <a:p>
            <a:pPr lvl="1"/>
            <a:r>
              <a:rPr lang="en-GB" dirty="0"/>
              <a:t>Change their password.</a:t>
            </a:r>
          </a:p>
        </p:txBody>
      </p:sp>
      <p:sp>
        <p:nvSpPr>
          <p:cNvPr id="4" name="Date Placeholder 3">
            <a:extLst>
              <a:ext uri="{FF2B5EF4-FFF2-40B4-BE49-F238E27FC236}">
                <a16:creationId xmlns:a16="http://schemas.microsoft.com/office/drawing/2014/main" id="{5F4B0526-7E08-4112-BCB8-D38CC601658C}"/>
              </a:ext>
            </a:extLst>
          </p:cNvPr>
          <p:cNvSpPr>
            <a:spLocks noGrp="1"/>
          </p:cNvSpPr>
          <p:nvPr>
            <p:ph type="dt" sz="half" idx="10"/>
          </p:nvPr>
        </p:nvSpPr>
        <p:spPr/>
        <p:txBody>
          <a:bodyPr/>
          <a:lstStyle/>
          <a:p>
            <a:fld id="{D030BD9F-AAE8-418B-8951-E329BC36C4A8}" type="datetime1">
              <a:rPr lang="en-GB" smtClean="0"/>
              <a:pPr/>
              <a:t>12/04/2021</a:t>
            </a:fld>
            <a:endParaRPr lang="en-GB"/>
          </a:p>
        </p:txBody>
      </p:sp>
      <p:sp>
        <p:nvSpPr>
          <p:cNvPr id="5" name="Slide Number Placeholder 4">
            <a:extLst>
              <a:ext uri="{FF2B5EF4-FFF2-40B4-BE49-F238E27FC236}">
                <a16:creationId xmlns:a16="http://schemas.microsoft.com/office/drawing/2014/main" id="{E260112B-0530-4D22-9EA5-7BCA2CE5E516}"/>
              </a:ext>
            </a:extLst>
          </p:cNvPr>
          <p:cNvSpPr>
            <a:spLocks noGrp="1"/>
          </p:cNvSpPr>
          <p:nvPr>
            <p:ph type="sldNum" sz="quarter" idx="12"/>
          </p:nvPr>
        </p:nvSpPr>
        <p:spPr/>
        <p:txBody>
          <a:bodyPr/>
          <a:lstStyle/>
          <a:p>
            <a:fld id="{1FF2B507-0DE5-40D2-B634-BB993CE40BD8}" type="slidenum">
              <a:rPr lang="en-GB" smtClean="0"/>
              <a:pPr/>
              <a:t>7</a:t>
            </a:fld>
            <a:endParaRPr lang="en-GB"/>
          </a:p>
        </p:txBody>
      </p:sp>
    </p:spTree>
    <p:extLst>
      <p:ext uri="{BB962C8B-B14F-4D97-AF65-F5344CB8AC3E}">
        <p14:creationId xmlns:p14="http://schemas.microsoft.com/office/powerpoint/2010/main" val="131209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4C9B-557A-401C-B5A7-879E711F6AC5}"/>
              </a:ext>
            </a:extLst>
          </p:cNvPr>
          <p:cNvSpPr>
            <a:spLocks noGrp="1"/>
          </p:cNvSpPr>
          <p:nvPr>
            <p:ph type="title"/>
          </p:nvPr>
        </p:nvSpPr>
        <p:spPr>
          <a:xfrm>
            <a:off x="1524000" y="332657"/>
            <a:ext cx="7010400" cy="1224136"/>
          </a:xfrm>
        </p:spPr>
        <p:txBody>
          <a:bodyPr/>
          <a:lstStyle/>
          <a:p>
            <a:r>
              <a:rPr lang="en-GB" dirty="0"/>
              <a:t>Developers</a:t>
            </a:r>
          </a:p>
        </p:txBody>
      </p:sp>
      <p:sp>
        <p:nvSpPr>
          <p:cNvPr id="3" name="Content Placeholder 2">
            <a:extLst>
              <a:ext uri="{FF2B5EF4-FFF2-40B4-BE49-F238E27FC236}">
                <a16:creationId xmlns:a16="http://schemas.microsoft.com/office/drawing/2014/main" id="{604197DF-EB21-4BF5-A495-9D3847E5857F}"/>
              </a:ext>
            </a:extLst>
          </p:cNvPr>
          <p:cNvSpPr>
            <a:spLocks noGrp="1"/>
          </p:cNvSpPr>
          <p:nvPr>
            <p:ph idx="1"/>
          </p:nvPr>
        </p:nvSpPr>
        <p:spPr>
          <a:xfrm>
            <a:off x="1115616" y="1905000"/>
            <a:ext cx="7418784" cy="4114800"/>
          </a:xfrm>
        </p:spPr>
        <p:txBody>
          <a:bodyPr/>
          <a:lstStyle/>
          <a:p>
            <a:r>
              <a:rPr lang="en-GB" dirty="0"/>
              <a:t>Developers can:</a:t>
            </a:r>
          </a:p>
          <a:p>
            <a:pPr lvl="1"/>
            <a:r>
              <a:rPr lang="en-GB" dirty="0"/>
              <a:t>Do everything a customer can do.</a:t>
            </a:r>
          </a:p>
          <a:p>
            <a:pPr lvl="1"/>
            <a:r>
              <a:rPr lang="en-GB" dirty="0"/>
              <a:t>Change the status of a task.</a:t>
            </a:r>
          </a:p>
          <a:p>
            <a:pPr lvl="1"/>
            <a:r>
              <a:rPr lang="en-GB" dirty="0"/>
              <a:t>Log progress against the task.</a:t>
            </a:r>
          </a:p>
          <a:p>
            <a:pPr lvl="1"/>
            <a:r>
              <a:rPr lang="en-GB" dirty="0"/>
              <a:t>Update the remaining work for a task.</a:t>
            </a:r>
          </a:p>
          <a:p>
            <a:pPr lvl="1"/>
            <a:r>
              <a:rPr lang="en-GB" dirty="0"/>
              <a:t>Add, edit and delete their own comments for a task.</a:t>
            </a:r>
          </a:p>
          <a:p>
            <a:pPr lvl="1"/>
            <a:endParaRPr lang="en-GB" dirty="0"/>
          </a:p>
        </p:txBody>
      </p:sp>
      <p:sp>
        <p:nvSpPr>
          <p:cNvPr id="4" name="Date Placeholder 3">
            <a:extLst>
              <a:ext uri="{FF2B5EF4-FFF2-40B4-BE49-F238E27FC236}">
                <a16:creationId xmlns:a16="http://schemas.microsoft.com/office/drawing/2014/main" id="{5F4B0526-7E08-4112-BCB8-D38CC601658C}"/>
              </a:ext>
            </a:extLst>
          </p:cNvPr>
          <p:cNvSpPr>
            <a:spLocks noGrp="1"/>
          </p:cNvSpPr>
          <p:nvPr>
            <p:ph type="dt" sz="half" idx="10"/>
          </p:nvPr>
        </p:nvSpPr>
        <p:spPr/>
        <p:txBody>
          <a:bodyPr/>
          <a:lstStyle/>
          <a:p>
            <a:fld id="{D030BD9F-AAE8-418B-8951-E329BC36C4A8}" type="datetime1">
              <a:rPr lang="en-GB" smtClean="0"/>
              <a:pPr/>
              <a:t>12/04/2021</a:t>
            </a:fld>
            <a:endParaRPr lang="en-GB"/>
          </a:p>
        </p:txBody>
      </p:sp>
      <p:sp>
        <p:nvSpPr>
          <p:cNvPr id="5" name="Slide Number Placeholder 4">
            <a:extLst>
              <a:ext uri="{FF2B5EF4-FFF2-40B4-BE49-F238E27FC236}">
                <a16:creationId xmlns:a16="http://schemas.microsoft.com/office/drawing/2014/main" id="{E260112B-0530-4D22-9EA5-7BCA2CE5E516}"/>
              </a:ext>
            </a:extLst>
          </p:cNvPr>
          <p:cNvSpPr>
            <a:spLocks noGrp="1"/>
          </p:cNvSpPr>
          <p:nvPr>
            <p:ph type="sldNum" sz="quarter" idx="12"/>
          </p:nvPr>
        </p:nvSpPr>
        <p:spPr/>
        <p:txBody>
          <a:bodyPr/>
          <a:lstStyle/>
          <a:p>
            <a:fld id="{1FF2B507-0DE5-40D2-B634-BB993CE40BD8}" type="slidenum">
              <a:rPr lang="en-GB" smtClean="0"/>
              <a:pPr/>
              <a:t>8</a:t>
            </a:fld>
            <a:endParaRPr lang="en-GB"/>
          </a:p>
        </p:txBody>
      </p:sp>
    </p:spTree>
    <p:extLst>
      <p:ext uri="{BB962C8B-B14F-4D97-AF65-F5344CB8AC3E}">
        <p14:creationId xmlns:p14="http://schemas.microsoft.com/office/powerpoint/2010/main" val="326951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4C9B-557A-401C-B5A7-879E711F6AC5}"/>
              </a:ext>
            </a:extLst>
          </p:cNvPr>
          <p:cNvSpPr>
            <a:spLocks noGrp="1"/>
          </p:cNvSpPr>
          <p:nvPr>
            <p:ph type="title"/>
          </p:nvPr>
        </p:nvSpPr>
        <p:spPr>
          <a:xfrm>
            <a:off x="1524000" y="332657"/>
            <a:ext cx="7010400" cy="1224136"/>
          </a:xfrm>
        </p:spPr>
        <p:txBody>
          <a:bodyPr/>
          <a:lstStyle/>
          <a:p>
            <a:r>
              <a:rPr lang="en-GB" dirty="0"/>
              <a:t>Project Managers</a:t>
            </a:r>
          </a:p>
        </p:txBody>
      </p:sp>
      <p:sp>
        <p:nvSpPr>
          <p:cNvPr id="3" name="Content Placeholder 2">
            <a:extLst>
              <a:ext uri="{FF2B5EF4-FFF2-40B4-BE49-F238E27FC236}">
                <a16:creationId xmlns:a16="http://schemas.microsoft.com/office/drawing/2014/main" id="{604197DF-EB21-4BF5-A495-9D3847E5857F}"/>
              </a:ext>
            </a:extLst>
          </p:cNvPr>
          <p:cNvSpPr>
            <a:spLocks noGrp="1"/>
          </p:cNvSpPr>
          <p:nvPr>
            <p:ph idx="1"/>
          </p:nvPr>
        </p:nvSpPr>
        <p:spPr>
          <a:xfrm>
            <a:off x="1115616" y="1905000"/>
            <a:ext cx="7418784" cy="4114800"/>
          </a:xfrm>
        </p:spPr>
        <p:txBody>
          <a:bodyPr/>
          <a:lstStyle/>
          <a:p>
            <a:r>
              <a:rPr lang="en-GB" dirty="0"/>
              <a:t>Project Managers can:</a:t>
            </a:r>
          </a:p>
          <a:p>
            <a:pPr lvl="1"/>
            <a:r>
              <a:rPr lang="en-GB" dirty="0"/>
              <a:t>Do everything a developer can do.</a:t>
            </a:r>
          </a:p>
          <a:p>
            <a:pPr lvl="1"/>
            <a:r>
              <a:rPr lang="en-GB" dirty="0"/>
              <a:t>Create a new task.</a:t>
            </a:r>
          </a:p>
          <a:p>
            <a:pPr lvl="1"/>
            <a:r>
              <a:rPr lang="en-GB" dirty="0"/>
              <a:t>Edit an existing task.</a:t>
            </a:r>
          </a:p>
          <a:p>
            <a:pPr lvl="1"/>
            <a:r>
              <a:rPr lang="en-GB" dirty="0"/>
              <a:t>Assign a task to a developer.</a:t>
            </a:r>
          </a:p>
          <a:p>
            <a:pPr lvl="1"/>
            <a:endParaRPr lang="en-GB" dirty="0"/>
          </a:p>
        </p:txBody>
      </p:sp>
      <p:sp>
        <p:nvSpPr>
          <p:cNvPr id="4" name="Date Placeholder 3">
            <a:extLst>
              <a:ext uri="{FF2B5EF4-FFF2-40B4-BE49-F238E27FC236}">
                <a16:creationId xmlns:a16="http://schemas.microsoft.com/office/drawing/2014/main" id="{5F4B0526-7E08-4112-BCB8-D38CC601658C}"/>
              </a:ext>
            </a:extLst>
          </p:cNvPr>
          <p:cNvSpPr>
            <a:spLocks noGrp="1"/>
          </p:cNvSpPr>
          <p:nvPr>
            <p:ph type="dt" sz="half" idx="10"/>
          </p:nvPr>
        </p:nvSpPr>
        <p:spPr/>
        <p:txBody>
          <a:bodyPr/>
          <a:lstStyle/>
          <a:p>
            <a:fld id="{D030BD9F-AAE8-418B-8951-E329BC36C4A8}" type="datetime1">
              <a:rPr lang="en-GB" smtClean="0"/>
              <a:pPr/>
              <a:t>12/04/2021</a:t>
            </a:fld>
            <a:endParaRPr lang="en-GB"/>
          </a:p>
        </p:txBody>
      </p:sp>
      <p:sp>
        <p:nvSpPr>
          <p:cNvPr id="5" name="Slide Number Placeholder 4">
            <a:extLst>
              <a:ext uri="{FF2B5EF4-FFF2-40B4-BE49-F238E27FC236}">
                <a16:creationId xmlns:a16="http://schemas.microsoft.com/office/drawing/2014/main" id="{E260112B-0530-4D22-9EA5-7BCA2CE5E516}"/>
              </a:ext>
            </a:extLst>
          </p:cNvPr>
          <p:cNvSpPr>
            <a:spLocks noGrp="1"/>
          </p:cNvSpPr>
          <p:nvPr>
            <p:ph type="sldNum" sz="quarter" idx="12"/>
          </p:nvPr>
        </p:nvSpPr>
        <p:spPr/>
        <p:txBody>
          <a:bodyPr/>
          <a:lstStyle/>
          <a:p>
            <a:fld id="{1FF2B507-0DE5-40D2-B634-BB993CE40BD8}" type="slidenum">
              <a:rPr lang="en-GB" smtClean="0"/>
              <a:pPr/>
              <a:t>9</a:t>
            </a:fld>
            <a:endParaRPr lang="en-GB"/>
          </a:p>
        </p:txBody>
      </p:sp>
    </p:spTree>
    <p:extLst>
      <p:ext uri="{BB962C8B-B14F-4D97-AF65-F5344CB8AC3E}">
        <p14:creationId xmlns:p14="http://schemas.microsoft.com/office/powerpoint/2010/main" val="4129138958"/>
      </p:ext>
    </p:extLst>
  </p:cSld>
  <p:clrMapOvr>
    <a:masterClrMapping/>
  </p:clrMapOvr>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Echo</Template>
  <TotalTime>0</TotalTime>
  <Words>561</Words>
  <Application>Microsoft Office PowerPoint</Application>
  <PresentationFormat>On-screen Show (4:3)</PresentationFormat>
  <Paragraphs>94</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Wingdings</vt:lpstr>
      <vt:lpstr>Echo</vt:lpstr>
      <vt:lpstr>Kanban Project</vt:lpstr>
      <vt:lpstr>The Kanban Board</vt:lpstr>
      <vt:lpstr>Project Overview</vt:lpstr>
      <vt:lpstr>An Example Kanban Board</vt:lpstr>
      <vt:lpstr>Overview</vt:lpstr>
      <vt:lpstr>User Roles</vt:lpstr>
      <vt:lpstr>Customers</vt:lpstr>
      <vt:lpstr>Developers</vt:lpstr>
      <vt:lpstr>Project Managers</vt:lpstr>
      <vt:lpstr>Administrators</vt:lpstr>
      <vt:lpstr>Non-Functional Requirements</vt:lpstr>
      <vt:lpstr>Our Task</vt:lpstr>
    </vt:vector>
  </TitlesOfParts>
  <Company>University of Luton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cstest</dc:creator>
  <cp:lastModifiedBy>Mohammad Ahmad</cp:lastModifiedBy>
  <cp:revision>193</cp:revision>
  <dcterms:created xsi:type="dcterms:W3CDTF">2006-09-27T11:46:09Z</dcterms:created>
  <dcterms:modified xsi:type="dcterms:W3CDTF">2021-04-12T21:44:56Z</dcterms:modified>
</cp:coreProperties>
</file>