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86.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93.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Override PartName="/ppt/slideLayouts/slideLayout106.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2.xml" ContentType="application/vnd.openxmlformats-officedocument.presentationml.slideLayout+xml"/>
  <Override PartName="/ppt/slideMasters/slideMaster8.xml" ContentType="application/vnd.openxmlformats-officedocument.presentationml.slideMaster+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theme/theme6.xml" ContentType="application/vnd.openxmlformats-officedocument.theme+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Override PartName="/ppt/slides/slide26.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0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slideLayouts/slideLayout90.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1.xml" ContentType="application/vnd.openxmlformats-officedocument.presentationml.slideLayout+xml"/>
  <Override PartName="/ppt/slideMasters/slideMaster9.xml" ContentType="application/vnd.openxmlformats-officedocument.presentationml.slideMaster+xml"/>
  <Override PartName="/ppt/slideLayouts/slideLayout10.xml" ContentType="application/vnd.openxmlformats-officedocument.presentationml.slideLayout+xml"/>
  <Override PartName="/ppt/slideMasters/slideMaster7.xml" ContentType="application/vnd.openxmlformats-officedocument.presentationml.slideMaster+xml"/>
  <Override PartName="/ppt/slideLayouts/slideLayout99.xml" ContentType="application/vnd.openxmlformats-officedocument.presentationml.slideLayout+xml"/>
  <Override PartName="/ppt/theme/theme9.xml" ContentType="application/vnd.openxmlformats-officedocument.theme+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theme/theme7.xml" ContentType="application/vnd.openxmlformats-officedocument.theme+xml"/>
  <Override PartName="/ppt/slideLayouts/slideLayout88.xml" ContentType="application/vnd.openxmlformats-officedocument.presentationml.slideLayout+xml"/>
  <Override PartName="/ppt/slideLayouts/slideLayout97.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Layouts/slideLayout10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00.xml" ContentType="application/vnd.openxmlformats-officedocument.presentationml.slideLayout+xml"/>
  <Override PartName="/ppt/slideMasters/slideMaster6.xml" ContentType="application/vnd.openxmlformats-officedocument.presentationml.slideMaster+xml"/>
  <Override PartName="/ppt/slideLayouts/slideLayout89.xml" ContentType="application/vnd.openxmlformats-officedocument.presentationml.slideLayout+xml"/>
  <Override PartName="/ppt/theme/theme8.xml" ContentType="application/vnd.openxmlformats-officedocument.them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Masters/slideMaster2.xml" ContentType="application/vnd.openxmlformats-officedocument.presentationml.slideMaster+xml"/>
  <Override PartName="/ppt/slides/slide28.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s/slide24.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Default Extension="jpeg" ContentType="image/jpeg"/>
  <Override PartName="/ppt/slideLayouts/slideLayout105.xml" ContentType="application/vnd.openxmlformats-officedocument.presentationml.slideLayout+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78" r:id="rId8"/>
    <p:sldMasterId id="2147483791" r:id="rId9"/>
  </p:sldMasterIdLst>
  <p:notesMasterIdLst>
    <p:notesMasterId r:id="rId39"/>
  </p:notesMasterIdLst>
  <p:sldIdLst>
    <p:sldId id="256" r:id="rId10"/>
    <p:sldId id="269" r:id="rId11"/>
    <p:sldId id="257" r:id="rId12"/>
    <p:sldId id="270" r:id="rId13"/>
    <p:sldId id="271" r:id="rId14"/>
    <p:sldId id="258" r:id="rId15"/>
    <p:sldId id="259" r:id="rId16"/>
    <p:sldId id="282" r:id="rId17"/>
    <p:sldId id="287" r:id="rId18"/>
    <p:sldId id="260" r:id="rId19"/>
    <p:sldId id="272" r:id="rId20"/>
    <p:sldId id="273" r:id="rId21"/>
    <p:sldId id="274" r:id="rId22"/>
    <p:sldId id="275" r:id="rId23"/>
    <p:sldId id="276" r:id="rId24"/>
    <p:sldId id="277" r:id="rId25"/>
    <p:sldId id="278" r:id="rId26"/>
    <p:sldId id="279" r:id="rId27"/>
    <p:sldId id="261" r:id="rId28"/>
    <p:sldId id="286" r:id="rId29"/>
    <p:sldId id="288" r:id="rId30"/>
    <p:sldId id="283" r:id="rId31"/>
    <p:sldId id="284" r:id="rId32"/>
    <p:sldId id="280" r:id="rId33"/>
    <p:sldId id="285" r:id="rId34"/>
    <p:sldId id="263" r:id="rId35"/>
    <p:sldId id="264" r:id="rId36"/>
    <p:sldId id="267" r:id="rId37"/>
    <p:sldId id="268" r:id="rId38"/>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2" d="100"/>
          <a:sy n="82" d="100"/>
        </p:scale>
        <p:origin x="-786" y="-90"/>
      </p:cViewPr>
      <p:guideLst>
        <p:guide orient="horz" pos="1786"/>
        <p:guide pos="3175"/>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2D488DF5-6B99-450B-80BA-D2BA7C7E97C0}" type="datetimeFigureOut">
              <a:rPr lang="en-US" smtClean="0"/>
              <a:pPr/>
              <a:t>11/21/2022</a:t>
            </a:fld>
            <a:endParaRPr lang="en-US"/>
          </a:p>
        </p:txBody>
      </p:sp>
      <p:sp>
        <p:nvSpPr>
          <p:cNvPr id="4" name="Slide Image Placeholder 3"/>
          <p:cNvSpPr>
            <a:spLocks noGrp="1" noRot="1" noChangeAspect="1"/>
          </p:cNvSpPr>
          <p:nvPr>
            <p:ph type="sldImg" idx="2"/>
          </p:nvPr>
        </p:nvSpPr>
        <p:spPr>
          <a:xfrm>
            <a:off x="215900" y="801688"/>
            <a:ext cx="7127875" cy="4010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C0566892-DF44-477B-863D-12527A3D7F8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25" name="PlaceHolder 2"/>
          <p:cNvSpPr>
            <a:spLocks noGrp="1"/>
          </p:cNvSpPr>
          <p:nvPr>
            <p:ph/>
          </p:nvPr>
        </p:nvSpPr>
        <p:spPr>
          <a:xfrm>
            <a:off x="504000" y="1326600"/>
            <a:ext cx="907200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6" name="PlaceHolder 3"/>
          <p:cNvSpPr>
            <a:spLocks noGrp="1"/>
          </p:cNvSpPr>
          <p:nvPr>
            <p:ph/>
          </p:nvPr>
        </p:nvSpPr>
        <p:spPr>
          <a:xfrm>
            <a:off x="504000" y="3044520"/>
            <a:ext cx="907200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38"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439"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40"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41"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42" name="PlaceHolder 1"/>
          <p:cNvSpPr>
            <a:spLocks noGrp="1"/>
          </p:cNvSpPr>
          <p:nvPr>
            <p:ph type="subTitle"/>
          </p:nvPr>
        </p:nvSpPr>
        <p:spPr>
          <a:xfrm>
            <a:off x="504000" y="226080"/>
            <a:ext cx="9072000" cy="438840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43"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444"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45"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46"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47"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448"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49"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50" name="PlaceHolder 4"/>
          <p:cNvSpPr>
            <a:spLocks noGrp="1"/>
          </p:cNvSpPr>
          <p:nvPr>
            <p:ph/>
          </p:nvPr>
        </p:nvSpPr>
        <p:spPr>
          <a:xfrm>
            <a:off x="5152680" y="304452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51"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452"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53"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54" name="PlaceHolder 4"/>
          <p:cNvSpPr>
            <a:spLocks noGrp="1"/>
          </p:cNvSpPr>
          <p:nvPr>
            <p:ph/>
          </p:nvPr>
        </p:nvSpPr>
        <p:spPr>
          <a:xfrm>
            <a:off x="504000" y="3044520"/>
            <a:ext cx="907200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55"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456" name="PlaceHolder 2"/>
          <p:cNvSpPr>
            <a:spLocks noGrp="1"/>
          </p:cNvSpPr>
          <p:nvPr>
            <p:ph/>
          </p:nvPr>
        </p:nvSpPr>
        <p:spPr>
          <a:xfrm>
            <a:off x="504000" y="1326600"/>
            <a:ext cx="907200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57" name="PlaceHolder 3"/>
          <p:cNvSpPr>
            <a:spLocks noGrp="1"/>
          </p:cNvSpPr>
          <p:nvPr>
            <p:ph/>
          </p:nvPr>
        </p:nvSpPr>
        <p:spPr>
          <a:xfrm>
            <a:off x="504000" y="3044520"/>
            <a:ext cx="907200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58"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459"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60"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61"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62" name="PlaceHolder 5"/>
          <p:cNvSpPr>
            <a:spLocks noGrp="1"/>
          </p:cNvSpPr>
          <p:nvPr>
            <p:ph/>
          </p:nvPr>
        </p:nvSpPr>
        <p:spPr>
          <a:xfrm>
            <a:off x="5152680" y="304452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63"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464" name="PlaceHolder 2"/>
          <p:cNvSpPr>
            <a:spLocks noGrp="1"/>
          </p:cNvSpPr>
          <p:nvPr>
            <p:ph/>
          </p:nvPr>
        </p:nvSpPr>
        <p:spPr>
          <a:xfrm>
            <a:off x="504000" y="132660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65" name="PlaceHolder 3"/>
          <p:cNvSpPr>
            <a:spLocks noGrp="1"/>
          </p:cNvSpPr>
          <p:nvPr>
            <p:ph/>
          </p:nvPr>
        </p:nvSpPr>
        <p:spPr>
          <a:xfrm>
            <a:off x="3571560" y="132660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66" name="PlaceHolder 4"/>
          <p:cNvSpPr>
            <a:spLocks noGrp="1"/>
          </p:cNvSpPr>
          <p:nvPr>
            <p:ph/>
          </p:nvPr>
        </p:nvSpPr>
        <p:spPr>
          <a:xfrm>
            <a:off x="6639120" y="132660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67" name="PlaceHolder 5"/>
          <p:cNvSpPr>
            <a:spLocks noGrp="1"/>
          </p:cNvSpPr>
          <p:nvPr>
            <p:ph/>
          </p:nvPr>
        </p:nvSpPr>
        <p:spPr>
          <a:xfrm>
            <a:off x="504000" y="304452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68" name="PlaceHolder 6"/>
          <p:cNvSpPr>
            <a:spLocks noGrp="1"/>
          </p:cNvSpPr>
          <p:nvPr>
            <p:ph/>
          </p:nvPr>
        </p:nvSpPr>
        <p:spPr>
          <a:xfrm>
            <a:off x="3571560" y="304452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69" name="PlaceHolder 7"/>
          <p:cNvSpPr>
            <a:spLocks noGrp="1"/>
          </p:cNvSpPr>
          <p:nvPr>
            <p:ph/>
          </p:nvPr>
        </p:nvSpPr>
        <p:spPr>
          <a:xfrm>
            <a:off x="6639120" y="304452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28"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9"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0"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1" name="PlaceHolder 5"/>
          <p:cNvSpPr>
            <a:spLocks noGrp="1"/>
          </p:cNvSpPr>
          <p:nvPr>
            <p:ph/>
          </p:nvPr>
        </p:nvSpPr>
        <p:spPr>
          <a:xfrm>
            <a:off x="5152680" y="304452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33" name="PlaceHolder 2"/>
          <p:cNvSpPr>
            <a:spLocks noGrp="1"/>
          </p:cNvSpPr>
          <p:nvPr>
            <p:ph/>
          </p:nvPr>
        </p:nvSpPr>
        <p:spPr>
          <a:xfrm>
            <a:off x="504000" y="132660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4" name="PlaceHolder 3"/>
          <p:cNvSpPr>
            <a:spLocks noGrp="1"/>
          </p:cNvSpPr>
          <p:nvPr>
            <p:ph/>
          </p:nvPr>
        </p:nvSpPr>
        <p:spPr>
          <a:xfrm>
            <a:off x="3571560" y="132660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5" name="PlaceHolder 4"/>
          <p:cNvSpPr>
            <a:spLocks noGrp="1"/>
          </p:cNvSpPr>
          <p:nvPr>
            <p:ph/>
          </p:nvPr>
        </p:nvSpPr>
        <p:spPr>
          <a:xfrm>
            <a:off x="6639120" y="132660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6" name="PlaceHolder 5"/>
          <p:cNvSpPr>
            <a:spLocks noGrp="1"/>
          </p:cNvSpPr>
          <p:nvPr>
            <p:ph/>
          </p:nvPr>
        </p:nvSpPr>
        <p:spPr>
          <a:xfrm>
            <a:off x="504000" y="304452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7" name="PlaceHolder 6"/>
          <p:cNvSpPr>
            <a:spLocks noGrp="1"/>
          </p:cNvSpPr>
          <p:nvPr>
            <p:ph/>
          </p:nvPr>
        </p:nvSpPr>
        <p:spPr>
          <a:xfrm>
            <a:off x="3571560" y="304452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8" name="PlaceHolder 7"/>
          <p:cNvSpPr>
            <a:spLocks noGrp="1"/>
          </p:cNvSpPr>
          <p:nvPr>
            <p:ph/>
          </p:nvPr>
        </p:nvSpPr>
        <p:spPr>
          <a:xfrm>
            <a:off x="6639120" y="304452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43" name="PlaceHolder 2"/>
          <p:cNvSpPr>
            <a:spLocks noGrp="1"/>
          </p:cNvSpPr>
          <p:nvPr>
            <p:ph type="subTitle"/>
          </p:nvPr>
        </p:nvSpPr>
        <p:spPr>
          <a:xfrm>
            <a:off x="504000" y="1326600"/>
            <a:ext cx="9072000" cy="328860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45" name="PlaceHolder 2"/>
          <p:cNvSpPr>
            <a:spLocks noGrp="1"/>
          </p:cNvSpPr>
          <p:nvPr>
            <p:ph/>
          </p:nvPr>
        </p:nvSpPr>
        <p:spPr>
          <a:xfrm>
            <a:off x="504000" y="1326600"/>
            <a:ext cx="907200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47"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8"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26080"/>
            <a:ext cx="9072000" cy="438840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52"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3"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4"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4" name="PlaceHolder 2"/>
          <p:cNvSpPr>
            <a:spLocks noGrp="1"/>
          </p:cNvSpPr>
          <p:nvPr>
            <p:ph type="subTitle"/>
          </p:nvPr>
        </p:nvSpPr>
        <p:spPr>
          <a:xfrm>
            <a:off x="504000" y="1326600"/>
            <a:ext cx="9072000" cy="328860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56"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7"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8" name="PlaceHolder 4"/>
          <p:cNvSpPr>
            <a:spLocks noGrp="1"/>
          </p:cNvSpPr>
          <p:nvPr>
            <p:ph/>
          </p:nvPr>
        </p:nvSpPr>
        <p:spPr>
          <a:xfrm>
            <a:off x="5152680" y="304452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60"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1"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2" name="PlaceHolder 4"/>
          <p:cNvSpPr>
            <a:spLocks noGrp="1"/>
          </p:cNvSpPr>
          <p:nvPr>
            <p:ph/>
          </p:nvPr>
        </p:nvSpPr>
        <p:spPr>
          <a:xfrm>
            <a:off x="504000" y="3044520"/>
            <a:ext cx="907200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64" name="PlaceHolder 2"/>
          <p:cNvSpPr>
            <a:spLocks noGrp="1"/>
          </p:cNvSpPr>
          <p:nvPr>
            <p:ph/>
          </p:nvPr>
        </p:nvSpPr>
        <p:spPr>
          <a:xfrm>
            <a:off x="504000" y="1326600"/>
            <a:ext cx="907200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5" name="PlaceHolder 3"/>
          <p:cNvSpPr>
            <a:spLocks noGrp="1"/>
          </p:cNvSpPr>
          <p:nvPr>
            <p:ph/>
          </p:nvPr>
        </p:nvSpPr>
        <p:spPr>
          <a:xfrm>
            <a:off x="504000" y="3044520"/>
            <a:ext cx="907200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67"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8"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9"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0" name="PlaceHolder 5"/>
          <p:cNvSpPr>
            <a:spLocks noGrp="1"/>
          </p:cNvSpPr>
          <p:nvPr>
            <p:ph/>
          </p:nvPr>
        </p:nvSpPr>
        <p:spPr>
          <a:xfrm>
            <a:off x="5152680" y="304452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72" name="PlaceHolder 2"/>
          <p:cNvSpPr>
            <a:spLocks noGrp="1"/>
          </p:cNvSpPr>
          <p:nvPr>
            <p:ph/>
          </p:nvPr>
        </p:nvSpPr>
        <p:spPr>
          <a:xfrm>
            <a:off x="504000" y="132660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3" name="PlaceHolder 3"/>
          <p:cNvSpPr>
            <a:spLocks noGrp="1"/>
          </p:cNvSpPr>
          <p:nvPr>
            <p:ph/>
          </p:nvPr>
        </p:nvSpPr>
        <p:spPr>
          <a:xfrm>
            <a:off x="3571560" y="132660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4" name="PlaceHolder 4"/>
          <p:cNvSpPr>
            <a:spLocks noGrp="1"/>
          </p:cNvSpPr>
          <p:nvPr>
            <p:ph/>
          </p:nvPr>
        </p:nvSpPr>
        <p:spPr>
          <a:xfrm>
            <a:off x="6639120" y="132660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5" name="PlaceHolder 5"/>
          <p:cNvSpPr>
            <a:spLocks noGrp="1"/>
          </p:cNvSpPr>
          <p:nvPr>
            <p:ph/>
          </p:nvPr>
        </p:nvSpPr>
        <p:spPr>
          <a:xfrm>
            <a:off x="504000" y="304452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6" name="PlaceHolder 6"/>
          <p:cNvSpPr>
            <a:spLocks noGrp="1"/>
          </p:cNvSpPr>
          <p:nvPr>
            <p:ph/>
          </p:nvPr>
        </p:nvSpPr>
        <p:spPr>
          <a:xfrm>
            <a:off x="3571560" y="304452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7" name="PlaceHolder 7"/>
          <p:cNvSpPr>
            <a:spLocks noGrp="1"/>
          </p:cNvSpPr>
          <p:nvPr>
            <p:ph/>
          </p:nvPr>
        </p:nvSpPr>
        <p:spPr>
          <a:xfrm>
            <a:off x="6639120" y="304452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82" name="PlaceHolder 2"/>
          <p:cNvSpPr>
            <a:spLocks noGrp="1"/>
          </p:cNvSpPr>
          <p:nvPr>
            <p:ph type="subTitle"/>
          </p:nvPr>
        </p:nvSpPr>
        <p:spPr>
          <a:xfrm>
            <a:off x="504000" y="1326600"/>
            <a:ext cx="9072000" cy="328860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84" name="PlaceHolder 2"/>
          <p:cNvSpPr>
            <a:spLocks noGrp="1"/>
          </p:cNvSpPr>
          <p:nvPr>
            <p:ph/>
          </p:nvPr>
        </p:nvSpPr>
        <p:spPr>
          <a:xfrm>
            <a:off x="504000" y="1326600"/>
            <a:ext cx="907200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86"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7"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6" name="PlaceHolder 2"/>
          <p:cNvSpPr>
            <a:spLocks noGrp="1"/>
          </p:cNvSpPr>
          <p:nvPr>
            <p:ph/>
          </p:nvPr>
        </p:nvSpPr>
        <p:spPr>
          <a:xfrm>
            <a:off x="504000" y="1326600"/>
            <a:ext cx="907200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04000" y="226080"/>
            <a:ext cx="9072000" cy="438840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91"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2"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3"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95"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6"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7" name="PlaceHolder 4"/>
          <p:cNvSpPr>
            <a:spLocks noGrp="1"/>
          </p:cNvSpPr>
          <p:nvPr>
            <p:ph/>
          </p:nvPr>
        </p:nvSpPr>
        <p:spPr>
          <a:xfrm>
            <a:off x="5152680" y="304452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99"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00"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01" name="PlaceHolder 4"/>
          <p:cNvSpPr>
            <a:spLocks noGrp="1"/>
          </p:cNvSpPr>
          <p:nvPr>
            <p:ph/>
          </p:nvPr>
        </p:nvSpPr>
        <p:spPr>
          <a:xfrm>
            <a:off x="504000" y="3044520"/>
            <a:ext cx="907200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103" name="PlaceHolder 2"/>
          <p:cNvSpPr>
            <a:spLocks noGrp="1"/>
          </p:cNvSpPr>
          <p:nvPr>
            <p:ph/>
          </p:nvPr>
        </p:nvSpPr>
        <p:spPr>
          <a:xfrm>
            <a:off x="504000" y="1326600"/>
            <a:ext cx="907200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04" name="PlaceHolder 3"/>
          <p:cNvSpPr>
            <a:spLocks noGrp="1"/>
          </p:cNvSpPr>
          <p:nvPr>
            <p:ph/>
          </p:nvPr>
        </p:nvSpPr>
        <p:spPr>
          <a:xfrm>
            <a:off x="504000" y="3044520"/>
            <a:ext cx="907200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106"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07"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08"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09" name="PlaceHolder 5"/>
          <p:cNvSpPr>
            <a:spLocks noGrp="1"/>
          </p:cNvSpPr>
          <p:nvPr>
            <p:ph/>
          </p:nvPr>
        </p:nvSpPr>
        <p:spPr>
          <a:xfrm>
            <a:off x="5152680" y="304452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111" name="PlaceHolder 2"/>
          <p:cNvSpPr>
            <a:spLocks noGrp="1"/>
          </p:cNvSpPr>
          <p:nvPr>
            <p:ph/>
          </p:nvPr>
        </p:nvSpPr>
        <p:spPr>
          <a:xfrm>
            <a:off x="504000" y="132660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12" name="PlaceHolder 3"/>
          <p:cNvSpPr>
            <a:spLocks noGrp="1"/>
          </p:cNvSpPr>
          <p:nvPr>
            <p:ph/>
          </p:nvPr>
        </p:nvSpPr>
        <p:spPr>
          <a:xfrm>
            <a:off x="3571560" y="132660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13" name="PlaceHolder 4"/>
          <p:cNvSpPr>
            <a:spLocks noGrp="1"/>
          </p:cNvSpPr>
          <p:nvPr>
            <p:ph/>
          </p:nvPr>
        </p:nvSpPr>
        <p:spPr>
          <a:xfrm>
            <a:off x="6639120" y="132660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14" name="PlaceHolder 5"/>
          <p:cNvSpPr>
            <a:spLocks noGrp="1"/>
          </p:cNvSpPr>
          <p:nvPr>
            <p:ph/>
          </p:nvPr>
        </p:nvSpPr>
        <p:spPr>
          <a:xfrm>
            <a:off x="504000" y="304452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15" name="PlaceHolder 6"/>
          <p:cNvSpPr>
            <a:spLocks noGrp="1"/>
          </p:cNvSpPr>
          <p:nvPr>
            <p:ph/>
          </p:nvPr>
        </p:nvSpPr>
        <p:spPr>
          <a:xfrm>
            <a:off x="3571560" y="304452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16" name="PlaceHolder 7"/>
          <p:cNvSpPr>
            <a:spLocks noGrp="1"/>
          </p:cNvSpPr>
          <p:nvPr>
            <p:ph/>
          </p:nvPr>
        </p:nvSpPr>
        <p:spPr>
          <a:xfrm>
            <a:off x="6639120" y="304452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121" name="PlaceHolder 2"/>
          <p:cNvSpPr>
            <a:spLocks noGrp="1"/>
          </p:cNvSpPr>
          <p:nvPr>
            <p:ph type="subTitle"/>
          </p:nvPr>
        </p:nvSpPr>
        <p:spPr>
          <a:xfrm>
            <a:off x="504000" y="1326600"/>
            <a:ext cx="9072000" cy="328860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123" name="PlaceHolder 2"/>
          <p:cNvSpPr>
            <a:spLocks noGrp="1"/>
          </p:cNvSpPr>
          <p:nvPr>
            <p:ph/>
          </p:nvPr>
        </p:nvSpPr>
        <p:spPr>
          <a:xfrm>
            <a:off x="504000" y="1326600"/>
            <a:ext cx="907200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8"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125"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26"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504000" y="226080"/>
            <a:ext cx="9072000" cy="438840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130"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31"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32"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134"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35"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36" name="PlaceHolder 4"/>
          <p:cNvSpPr>
            <a:spLocks noGrp="1"/>
          </p:cNvSpPr>
          <p:nvPr>
            <p:ph/>
          </p:nvPr>
        </p:nvSpPr>
        <p:spPr>
          <a:xfrm>
            <a:off x="5152680" y="304452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138"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39"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40" name="PlaceHolder 4"/>
          <p:cNvSpPr>
            <a:spLocks noGrp="1"/>
          </p:cNvSpPr>
          <p:nvPr>
            <p:ph/>
          </p:nvPr>
        </p:nvSpPr>
        <p:spPr>
          <a:xfrm>
            <a:off x="504000" y="3044520"/>
            <a:ext cx="907200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142" name="PlaceHolder 2"/>
          <p:cNvSpPr>
            <a:spLocks noGrp="1"/>
          </p:cNvSpPr>
          <p:nvPr>
            <p:ph/>
          </p:nvPr>
        </p:nvSpPr>
        <p:spPr>
          <a:xfrm>
            <a:off x="504000" y="1326600"/>
            <a:ext cx="907200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43" name="PlaceHolder 3"/>
          <p:cNvSpPr>
            <a:spLocks noGrp="1"/>
          </p:cNvSpPr>
          <p:nvPr>
            <p:ph/>
          </p:nvPr>
        </p:nvSpPr>
        <p:spPr>
          <a:xfrm>
            <a:off x="504000" y="3044520"/>
            <a:ext cx="907200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145"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46"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47"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48" name="PlaceHolder 5"/>
          <p:cNvSpPr>
            <a:spLocks noGrp="1"/>
          </p:cNvSpPr>
          <p:nvPr>
            <p:ph/>
          </p:nvPr>
        </p:nvSpPr>
        <p:spPr>
          <a:xfrm>
            <a:off x="5152680" y="304452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150" name="PlaceHolder 2"/>
          <p:cNvSpPr>
            <a:spLocks noGrp="1"/>
          </p:cNvSpPr>
          <p:nvPr>
            <p:ph/>
          </p:nvPr>
        </p:nvSpPr>
        <p:spPr>
          <a:xfrm>
            <a:off x="504000" y="132660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51" name="PlaceHolder 3"/>
          <p:cNvSpPr>
            <a:spLocks noGrp="1"/>
          </p:cNvSpPr>
          <p:nvPr>
            <p:ph/>
          </p:nvPr>
        </p:nvSpPr>
        <p:spPr>
          <a:xfrm>
            <a:off x="3571560" y="132660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52" name="PlaceHolder 4"/>
          <p:cNvSpPr>
            <a:spLocks noGrp="1"/>
          </p:cNvSpPr>
          <p:nvPr>
            <p:ph/>
          </p:nvPr>
        </p:nvSpPr>
        <p:spPr>
          <a:xfrm>
            <a:off x="6639120" y="132660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53" name="PlaceHolder 5"/>
          <p:cNvSpPr>
            <a:spLocks noGrp="1"/>
          </p:cNvSpPr>
          <p:nvPr>
            <p:ph/>
          </p:nvPr>
        </p:nvSpPr>
        <p:spPr>
          <a:xfrm>
            <a:off x="504000" y="304452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54" name="PlaceHolder 6"/>
          <p:cNvSpPr>
            <a:spLocks noGrp="1"/>
          </p:cNvSpPr>
          <p:nvPr>
            <p:ph/>
          </p:nvPr>
        </p:nvSpPr>
        <p:spPr>
          <a:xfrm>
            <a:off x="3571560" y="304452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55" name="PlaceHolder 7"/>
          <p:cNvSpPr>
            <a:spLocks noGrp="1"/>
          </p:cNvSpPr>
          <p:nvPr>
            <p:ph/>
          </p:nvPr>
        </p:nvSpPr>
        <p:spPr>
          <a:xfrm>
            <a:off x="6639120" y="304452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161" name="PlaceHolder 2"/>
          <p:cNvSpPr>
            <a:spLocks noGrp="1"/>
          </p:cNvSpPr>
          <p:nvPr>
            <p:ph type="subTitle"/>
          </p:nvPr>
        </p:nvSpPr>
        <p:spPr>
          <a:xfrm>
            <a:off x="504000" y="1326600"/>
            <a:ext cx="9072000" cy="328860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163" name="PlaceHolder 2"/>
          <p:cNvSpPr>
            <a:spLocks noGrp="1"/>
          </p:cNvSpPr>
          <p:nvPr>
            <p:ph/>
          </p:nvPr>
        </p:nvSpPr>
        <p:spPr>
          <a:xfrm>
            <a:off x="504000" y="1326600"/>
            <a:ext cx="907200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165"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66"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8" name="PlaceHolder 1"/>
          <p:cNvSpPr>
            <a:spLocks noGrp="1"/>
          </p:cNvSpPr>
          <p:nvPr>
            <p:ph type="subTitle"/>
          </p:nvPr>
        </p:nvSpPr>
        <p:spPr>
          <a:xfrm>
            <a:off x="504000" y="226080"/>
            <a:ext cx="9072000" cy="438840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170"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71"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72"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174"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75"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76" name="PlaceHolder 4"/>
          <p:cNvSpPr>
            <a:spLocks noGrp="1"/>
          </p:cNvSpPr>
          <p:nvPr>
            <p:ph/>
          </p:nvPr>
        </p:nvSpPr>
        <p:spPr>
          <a:xfrm>
            <a:off x="5152680" y="304452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178"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79"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80" name="PlaceHolder 4"/>
          <p:cNvSpPr>
            <a:spLocks noGrp="1"/>
          </p:cNvSpPr>
          <p:nvPr>
            <p:ph/>
          </p:nvPr>
        </p:nvSpPr>
        <p:spPr>
          <a:xfrm>
            <a:off x="504000" y="3044520"/>
            <a:ext cx="907200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182" name="PlaceHolder 2"/>
          <p:cNvSpPr>
            <a:spLocks noGrp="1"/>
          </p:cNvSpPr>
          <p:nvPr>
            <p:ph/>
          </p:nvPr>
        </p:nvSpPr>
        <p:spPr>
          <a:xfrm>
            <a:off x="504000" y="1326600"/>
            <a:ext cx="907200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83" name="PlaceHolder 3"/>
          <p:cNvSpPr>
            <a:spLocks noGrp="1"/>
          </p:cNvSpPr>
          <p:nvPr>
            <p:ph/>
          </p:nvPr>
        </p:nvSpPr>
        <p:spPr>
          <a:xfrm>
            <a:off x="504000" y="3044520"/>
            <a:ext cx="907200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185"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86"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87"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88" name="PlaceHolder 5"/>
          <p:cNvSpPr>
            <a:spLocks noGrp="1"/>
          </p:cNvSpPr>
          <p:nvPr>
            <p:ph/>
          </p:nvPr>
        </p:nvSpPr>
        <p:spPr>
          <a:xfrm>
            <a:off x="5152680" y="304452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190" name="PlaceHolder 2"/>
          <p:cNvSpPr>
            <a:spLocks noGrp="1"/>
          </p:cNvSpPr>
          <p:nvPr>
            <p:ph/>
          </p:nvPr>
        </p:nvSpPr>
        <p:spPr>
          <a:xfrm>
            <a:off x="504000" y="132660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91" name="PlaceHolder 3"/>
          <p:cNvSpPr>
            <a:spLocks noGrp="1"/>
          </p:cNvSpPr>
          <p:nvPr>
            <p:ph/>
          </p:nvPr>
        </p:nvSpPr>
        <p:spPr>
          <a:xfrm>
            <a:off x="3571560" y="132660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92" name="PlaceHolder 4"/>
          <p:cNvSpPr>
            <a:spLocks noGrp="1"/>
          </p:cNvSpPr>
          <p:nvPr>
            <p:ph/>
          </p:nvPr>
        </p:nvSpPr>
        <p:spPr>
          <a:xfrm>
            <a:off x="6639120" y="132660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93" name="PlaceHolder 5"/>
          <p:cNvSpPr>
            <a:spLocks noGrp="1"/>
          </p:cNvSpPr>
          <p:nvPr>
            <p:ph/>
          </p:nvPr>
        </p:nvSpPr>
        <p:spPr>
          <a:xfrm>
            <a:off x="504000" y="304452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94" name="PlaceHolder 6"/>
          <p:cNvSpPr>
            <a:spLocks noGrp="1"/>
          </p:cNvSpPr>
          <p:nvPr>
            <p:ph/>
          </p:nvPr>
        </p:nvSpPr>
        <p:spPr>
          <a:xfrm>
            <a:off x="3571560" y="304452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95" name="PlaceHolder 7"/>
          <p:cNvSpPr>
            <a:spLocks noGrp="1"/>
          </p:cNvSpPr>
          <p:nvPr>
            <p:ph/>
          </p:nvPr>
        </p:nvSpPr>
        <p:spPr>
          <a:xfrm>
            <a:off x="6639120" y="304452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0"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201" name="PlaceHolder 2"/>
          <p:cNvSpPr>
            <a:spLocks noGrp="1"/>
          </p:cNvSpPr>
          <p:nvPr>
            <p:ph type="subTitle"/>
          </p:nvPr>
        </p:nvSpPr>
        <p:spPr>
          <a:xfrm>
            <a:off x="504000" y="1326600"/>
            <a:ext cx="9072000" cy="328860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203" name="PlaceHolder 2"/>
          <p:cNvSpPr>
            <a:spLocks noGrp="1"/>
          </p:cNvSpPr>
          <p:nvPr>
            <p:ph/>
          </p:nvPr>
        </p:nvSpPr>
        <p:spPr>
          <a:xfrm>
            <a:off x="504000" y="1326600"/>
            <a:ext cx="907200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205"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06"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7"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8" name="PlaceHolder 1"/>
          <p:cNvSpPr>
            <a:spLocks noGrp="1"/>
          </p:cNvSpPr>
          <p:nvPr>
            <p:ph type="subTitle"/>
          </p:nvPr>
        </p:nvSpPr>
        <p:spPr>
          <a:xfrm>
            <a:off x="504000" y="226080"/>
            <a:ext cx="9072000" cy="438840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210"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11"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12"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214"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15"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16" name="PlaceHolder 4"/>
          <p:cNvSpPr>
            <a:spLocks noGrp="1"/>
          </p:cNvSpPr>
          <p:nvPr>
            <p:ph/>
          </p:nvPr>
        </p:nvSpPr>
        <p:spPr>
          <a:xfrm>
            <a:off x="5152680" y="304452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218"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19"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20" name="PlaceHolder 4"/>
          <p:cNvSpPr>
            <a:spLocks noGrp="1"/>
          </p:cNvSpPr>
          <p:nvPr>
            <p:ph/>
          </p:nvPr>
        </p:nvSpPr>
        <p:spPr>
          <a:xfrm>
            <a:off x="504000" y="3044520"/>
            <a:ext cx="907200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13"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4"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5"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222" name="PlaceHolder 2"/>
          <p:cNvSpPr>
            <a:spLocks noGrp="1"/>
          </p:cNvSpPr>
          <p:nvPr>
            <p:ph/>
          </p:nvPr>
        </p:nvSpPr>
        <p:spPr>
          <a:xfrm>
            <a:off x="504000" y="1326600"/>
            <a:ext cx="907200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23" name="PlaceHolder 3"/>
          <p:cNvSpPr>
            <a:spLocks noGrp="1"/>
          </p:cNvSpPr>
          <p:nvPr>
            <p:ph/>
          </p:nvPr>
        </p:nvSpPr>
        <p:spPr>
          <a:xfrm>
            <a:off x="504000" y="3044520"/>
            <a:ext cx="907200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225"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26"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27"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28" name="PlaceHolder 5"/>
          <p:cNvSpPr>
            <a:spLocks noGrp="1"/>
          </p:cNvSpPr>
          <p:nvPr>
            <p:ph/>
          </p:nvPr>
        </p:nvSpPr>
        <p:spPr>
          <a:xfrm>
            <a:off x="5152680" y="304452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230" name="PlaceHolder 2"/>
          <p:cNvSpPr>
            <a:spLocks noGrp="1"/>
          </p:cNvSpPr>
          <p:nvPr>
            <p:ph/>
          </p:nvPr>
        </p:nvSpPr>
        <p:spPr>
          <a:xfrm>
            <a:off x="504000" y="132660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31" name="PlaceHolder 3"/>
          <p:cNvSpPr>
            <a:spLocks noGrp="1"/>
          </p:cNvSpPr>
          <p:nvPr>
            <p:ph/>
          </p:nvPr>
        </p:nvSpPr>
        <p:spPr>
          <a:xfrm>
            <a:off x="3571560" y="132660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32" name="PlaceHolder 4"/>
          <p:cNvSpPr>
            <a:spLocks noGrp="1"/>
          </p:cNvSpPr>
          <p:nvPr>
            <p:ph/>
          </p:nvPr>
        </p:nvSpPr>
        <p:spPr>
          <a:xfrm>
            <a:off x="6639120" y="132660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33" name="PlaceHolder 5"/>
          <p:cNvSpPr>
            <a:spLocks noGrp="1"/>
          </p:cNvSpPr>
          <p:nvPr>
            <p:ph/>
          </p:nvPr>
        </p:nvSpPr>
        <p:spPr>
          <a:xfrm>
            <a:off x="504000" y="304452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34" name="PlaceHolder 6"/>
          <p:cNvSpPr>
            <a:spLocks noGrp="1"/>
          </p:cNvSpPr>
          <p:nvPr>
            <p:ph/>
          </p:nvPr>
        </p:nvSpPr>
        <p:spPr>
          <a:xfrm>
            <a:off x="3571560" y="304452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35" name="PlaceHolder 7"/>
          <p:cNvSpPr>
            <a:spLocks noGrp="1"/>
          </p:cNvSpPr>
          <p:nvPr>
            <p:ph/>
          </p:nvPr>
        </p:nvSpPr>
        <p:spPr>
          <a:xfrm>
            <a:off x="6639120" y="304452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9"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240" name="PlaceHolder 2"/>
          <p:cNvSpPr>
            <a:spLocks noGrp="1"/>
          </p:cNvSpPr>
          <p:nvPr>
            <p:ph type="subTitle"/>
          </p:nvPr>
        </p:nvSpPr>
        <p:spPr>
          <a:xfrm>
            <a:off x="504000" y="1326600"/>
            <a:ext cx="9072000" cy="328860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242" name="PlaceHolder 2"/>
          <p:cNvSpPr>
            <a:spLocks noGrp="1"/>
          </p:cNvSpPr>
          <p:nvPr>
            <p:ph/>
          </p:nvPr>
        </p:nvSpPr>
        <p:spPr>
          <a:xfrm>
            <a:off x="504000" y="1326600"/>
            <a:ext cx="907200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244"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45"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6"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7" name="PlaceHolder 1"/>
          <p:cNvSpPr>
            <a:spLocks noGrp="1"/>
          </p:cNvSpPr>
          <p:nvPr>
            <p:ph type="subTitle"/>
          </p:nvPr>
        </p:nvSpPr>
        <p:spPr>
          <a:xfrm>
            <a:off x="504000" y="226080"/>
            <a:ext cx="9072000" cy="438840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249"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50"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51"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17"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8"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9" name="PlaceHolder 4"/>
          <p:cNvSpPr>
            <a:spLocks noGrp="1"/>
          </p:cNvSpPr>
          <p:nvPr>
            <p:ph/>
          </p:nvPr>
        </p:nvSpPr>
        <p:spPr>
          <a:xfrm>
            <a:off x="5152680" y="304452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253"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54"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55" name="PlaceHolder 4"/>
          <p:cNvSpPr>
            <a:spLocks noGrp="1"/>
          </p:cNvSpPr>
          <p:nvPr>
            <p:ph/>
          </p:nvPr>
        </p:nvSpPr>
        <p:spPr>
          <a:xfrm>
            <a:off x="5152680" y="304452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257"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58"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59" name="PlaceHolder 4"/>
          <p:cNvSpPr>
            <a:spLocks noGrp="1"/>
          </p:cNvSpPr>
          <p:nvPr>
            <p:ph/>
          </p:nvPr>
        </p:nvSpPr>
        <p:spPr>
          <a:xfrm>
            <a:off x="504000" y="3044520"/>
            <a:ext cx="907200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261" name="PlaceHolder 2"/>
          <p:cNvSpPr>
            <a:spLocks noGrp="1"/>
          </p:cNvSpPr>
          <p:nvPr>
            <p:ph/>
          </p:nvPr>
        </p:nvSpPr>
        <p:spPr>
          <a:xfrm>
            <a:off x="504000" y="1326600"/>
            <a:ext cx="907200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62" name="PlaceHolder 3"/>
          <p:cNvSpPr>
            <a:spLocks noGrp="1"/>
          </p:cNvSpPr>
          <p:nvPr>
            <p:ph/>
          </p:nvPr>
        </p:nvSpPr>
        <p:spPr>
          <a:xfrm>
            <a:off x="504000" y="3044520"/>
            <a:ext cx="907200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264"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65"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66"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67" name="PlaceHolder 5"/>
          <p:cNvSpPr>
            <a:spLocks noGrp="1"/>
          </p:cNvSpPr>
          <p:nvPr>
            <p:ph/>
          </p:nvPr>
        </p:nvSpPr>
        <p:spPr>
          <a:xfrm>
            <a:off x="5152680" y="304452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269" name="PlaceHolder 2"/>
          <p:cNvSpPr>
            <a:spLocks noGrp="1"/>
          </p:cNvSpPr>
          <p:nvPr>
            <p:ph/>
          </p:nvPr>
        </p:nvSpPr>
        <p:spPr>
          <a:xfrm>
            <a:off x="504000" y="132660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70" name="PlaceHolder 3"/>
          <p:cNvSpPr>
            <a:spLocks noGrp="1"/>
          </p:cNvSpPr>
          <p:nvPr>
            <p:ph/>
          </p:nvPr>
        </p:nvSpPr>
        <p:spPr>
          <a:xfrm>
            <a:off x="3571560" y="132660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71" name="PlaceHolder 4"/>
          <p:cNvSpPr>
            <a:spLocks noGrp="1"/>
          </p:cNvSpPr>
          <p:nvPr>
            <p:ph/>
          </p:nvPr>
        </p:nvSpPr>
        <p:spPr>
          <a:xfrm>
            <a:off x="6639120" y="132660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72" name="PlaceHolder 5"/>
          <p:cNvSpPr>
            <a:spLocks noGrp="1"/>
          </p:cNvSpPr>
          <p:nvPr>
            <p:ph/>
          </p:nvPr>
        </p:nvSpPr>
        <p:spPr>
          <a:xfrm>
            <a:off x="504000" y="304452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73" name="PlaceHolder 6"/>
          <p:cNvSpPr>
            <a:spLocks noGrp="1"/>
          </p:cNvSpPr>
          <p:nvPr>
            <p:ph/>
          </p:nvPr>
        </p:nvSpPr>
        <p:spPr>
          <a:xfrm>
            <a:off x="3571560" y="304452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74" name="PlaceHolder 7"/>
          <p:cNvSpPr>
            <a:spLocks noGrp="1"/>
          </p:cNvSpPr>
          <p:nvPr>
            <p:ph/>
          </p:nvPr>
        </p:nvSpPr>
        <p:spPr>
          <a:xfrm>
            <a:off x="6639120" y="304452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96"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397" name="PlaceHolder 2"/>
          <p:cNvSpPr>
            <a:spLocks noGrp="1"/>
          </p:cNvSpPr>
          <p:nvPr>
            <p:ph type="subTitle"/>
          </p:nvPr>
        </p:nvSpPr>
        <p:spPr>
          <a:xfrm>
            <a:off x="504000" y="1326600"/>
            <a:ext cx="9072000" cy="328860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98"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399" name="PlaceHolder 2"/>
          <p:cNvSpPr>
            <a:spLocks noGrp="1"/>
          </p:cNvSpPr>
          <p:nvPr>
            <p:ph/>
          </p:nvPr>
        </p:nvSpPr>
        <p:spPr>
          <a:xfrm>
            <a:off x="504000" y="1326600"/>
            <a:ext cx="907200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00"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401"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02"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03"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21"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2"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3" name="PlaceHolder 4"/>
          <p:cNvSpPr>
            <a:spLocks noGrp="1"/>
          </p:cNvSpPr>
          <p:nvPr>
            <p:ph/>
          </p:nvPr>
        </p:nvSpPr>
        <p:spPr>
          <a:xfrm>
            <a:off x="504000" y="3044520"/>
            <a:ext cx="907200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04" name="PlaceHolder 1"/>
          <p:cNvSpPr>
            <a:spLocks noGrp="1"/>
          </p:cNvSpPr>
          <p:nvPr>
            <p:ph type="subTitle"/>
          </p:nvPr>
        </p:nvSpPr>
        <p:spPr>
          <a:xfrm>
            <a:off x="504000" y="226080"/>
            <a:ext cx="9072000" cy="438840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05"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406"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07"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08"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09"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410"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11"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12" name="PlaceHolder 4"/>
          <p:cNvSpPr>
            <a:spLocks noGrp="1"/>
          </p:cNvSpPr>
          <p:nvPr>
            <p:ph/>
          </p:nvPr>
        </p:nvSpPr>
        <p:spPr>
          <a:xfrm>
            <a:off x="5152680" y="304452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13"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414"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15"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16" name="PlaceHolder 4"/>
          <p:cNvSpPr>
            <a:spLocks noGrp="1"/>
          </p:cNvSpPr>
          <p:nvPr>
            <p:ph/>
          </p:nvPr>
        </p:nvSpPr>
        <p:spPr>
          <a:xfrm>
            <a:off x="504000" y="3044520"/>
            <a:ext cx="907200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418" name="PlaceHolder 2"/>
          <p:cNvSpPr>
            <a:spLocks noGrp="1"/>
          </p:cNvSpPr>
          <p:nvPr>
            <p:ph/>
          </p:nvPr>
        </p:nvSpPr>
        <p:spPr>
          <a:xfrm>
            <a:off x="504000" y="1326600"/>
            <a:ext cx="907200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19" name="PlaceHolder 3"/>
          <p:cNvSpPr>
            <a:spLocks noGrp="1"/>
          </p:cNvSpPr>
          <p:nvPr>
            <p:ph/>
          </p:nvPr>
        </p:nvSpPr>
        <p:spPr>
          <a:xfrm>
            <a:off x="504000" y="3044520"/>
            <a:ext cx="907200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20"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421"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22"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23"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24" name="PlaceHolder 5"/>
          <p:cNvSpPr>
            <a:spLocks noGrp="1"/>
          </p:cNvSpPr>
          <p:nvPr>
            <p:ph/>
          </p:nvPr>
        </p:nvSpPr>
        <p:spPr>
          <a:xfrm>
            <a:off x="5152680" y="304452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25"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426" name="PlaceHolder 2"/>
          <p:cNvSpPr>
            <a:spLocks noGrp="1"/>
          </p:cNvSpPr>
          <p:nvPr>
            <p:ph/>
          </p:nvPr>
        </p:nvSpPr>
        <p:spPr>
          <a:xfrm>
            <a:off x="504000" y="132660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27" name="PlaceHolder 3"/>
          <p:cNvSpPr>
            <a:spLocks noGrp="1"/>
          </p:cNvSpPr>
          <p:nvPr>
            <p:ph/>
          </p:nvPr>
        </p:nvSpPr>
        <p:spPr>
          <a:xfrm>
            <a:off x="3571560" y="132660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28" name="PlaceHolder 4"/>
          <p:cNvSpPr>
            <a:spLocks noGrp="1"/>
          </p:cNvSpPr>
          <p:nvPr>
            <p:ph/>
          </p:nvPr>
        </p:nvSpPr>
        <p:spPr>
          <a:xfrm>
            <a:off x="6639120" y="132660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29" name="PlaceHolder 5"/>
          <p:cNvSpPr>
            <a:spLocks noGrp="1"/>
          </p:cNvSpPr>
          <p:nvPr>
            <p:ph/>
          </p:nvPr>
        </p:nvSpPr>
        <p:spPr>
          <a:xfrm>
            <a:off x="504000" y="304452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30" name="PlaceHolder 6"/>
          <p:cNvSpPr>
            <a:spLocks noGrp="1"/>
          </p:cNvSpPr>
          <p:nvPr>
            <p:ph/>
          </p:nvPr>
        </p:nvSpPr>
        <p:spPr>
          <a:xfrm>
            <a:off x="3571560" y="304452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31" name="PlaceHolder 7"/>
          <p:cNvSpPr>
            <a:spLocks noGrp="1"/>
          </p:cNvSpPr>
          <p:nvPr>
            <p:ph/>
          </p:nvPr>
        </p:nvSpPr>
        <p:spPr>
          <a:xfrm>
            <a:off x="6639120" y="304452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4"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435" name="PlaceHolder 2"/>
          <p:cNvSpPr>
            <a:spLocks noGrp="1"/>
          </p:cNvSpPr>
          <p:nvPr>
            <p:ph type="subTitle"/>
          </p:nvPr>
        </p:nvSpPr>
        <p:spPr>
          <a:xfrm>
            <a:off x="504000" y="1326600"/>
            <a:ext cx="9072000" cy="328860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36"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Noto Sans"/>
            </a:endParaRPr>
          </a:p>
        </p:txBody>
      </p:sp>
      <p:sp>
        <p:nvSpPr>
          <p:cNvPr id="437" name="PlaceHolder 2"/>
          <p:cNvSpPr>
            <a:spLocks noGrp="1"/>
          </p:cNvSpPr>
          <p:nvPr>
            <p:ph/>
          </p:nvPr>
        </p:nvSpPr>
        <p:spPr>
          <a:xfrm>
            <a:off x="504000" y="1326600"/>
            <a:ext cx="907200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1.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4.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image" Target="../media/image1.png"/><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4.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5.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image" Target="../media/image6.jpe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image" Target="../media/image7.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ceHolder 1"/>
          <p:cNvSpPr>
            <a:spLocks noGrp="1"/>
          </p:cNvSpPr>
          <p:nvPr>
            <p:ph type="title"/>
          </p:nvPr>
        </p:nvSpPr>
        <p:spPr>
          <a:xfrm>
            <a:off x="640080" y="623880"/>
            <a:ext cx="8686440" cy="946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Noto Sans"/>
              </a:rPr>
              <a:t>Click to edit the title text format</a:t>
            </a:r>
          </a:p>
        </p:txBody>
      </p:sp>
      <p:sp>
        <p:nvSpPr>
          <p:cNvPr id="4" name="PlaceHolder 2"/>
          <p:cNvSpPr>
            <a:spLocks noGrp="1"/>
          </p:cNvSpPr>
          <p:nvPr>
            <p:ph type="body"/>
          </p:nvPr>
        </p:nvSpPr>
        <p:spPr>
          <a:xfrm>
            <a:off x="504000" y="1737360"/>
            <a:ext cx="9071280" cy="28771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FFFFFF"/>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FFFFFF"/>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FFFFFF"/>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FFFFFF"/>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FFFFFF"/>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FFFFFF"/>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FFFFFF"/>
                </a:solidFill>
                <a:latin typeface="Arial"/>
              </a:rPr>
              <a:t>Seventh Outline Level</a:t>
            </a:r>
          </a:p>
        </p:txBody>
      </p:sp>
      <p:pic>
        <p:nvPicPr>
          <p:cNvPr id="2" name="Picture 1"/>
          <p:cNvPicPr/>
          <p:nvPr/>
        </p:nvPicPr>
        <p:blipFill>
          <a:blip r:embed="rId14"/>
          <a:stretch/>
        </p:blipFill>
        <p:spPr>
          <a:xfrm>
            <a:off x="9833040" y="360"/>
            <a:ext cx="247680" cy="56703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Noto Sans"/>
              </a:rPr>
              <a:t>Click to edit the title text format</a:t>
            </a:r>
          </a:p>
        </p:txBody>
      </p:sp>
      <p:sp>
        <p:nvSpPr>
          <p:cNvPr id="40" name="PlaceHolder 2"/>
          <p:cNvSpPr>
            <a:spLocks noGrp="1"/>
          </p:cNvSpPr>
          <p:nvPr>
            <p:ph type="body"/>
          </p:nvPr>
        </p:nvSpPr>
        <p:spPr>
          <a:xfrm>
            <a:off x="504000" y="1326600"/>
            <a:ext cx="9072000" cy="3288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pic>
        <p:nvPicPr>
          <p:cNvPr id="41" name="Picture 40"/>
          <p:cNvPicPr/>
          <p:nvPr/>
        </p:nvPicPr>
        <p:blipFill>
          <a:blip r:embed="rId14"/>
          <a:stretch/>
        </p:blipFill>
        <p:spPr>
          <a:xfrm flipH="1">
            <a:off x="0" y="360"/>
            <a:ext cx="247680" cy="56703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Noto Sans"/>
              </a:rPr>
              <a:t>Click to edit the title text format</a:t>
            </a:r>
          </a:p>
        </p:txBody>
      </p:sp>
      <p:sp>
        <p:nvSpPr>
          <p:cNvPr id="79" name="PlaceHolder 2"/>
          <p:cNvSpPr>
            <a:spLocks noGrp="1"/>
          </p:cNvSpPr>
          <p:nvPr>
            <p:ph type="body"/>
          </p:nvPr>
        </p:nvSpPr>
        <p:spPr>
          <a:xfrm>
            <a:off x="504000" y="1326600"/>
            <a:ext cx="9072000" cy="3288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pic>
        <p:nvPicPr>
          <p:cNvPr id="80" name="Picture 79"/>
          <p:cNvPicPr/>
          <p:nvPr/>
        </p:nvPicPr>
        <p:blipFill>
          <a:blip r:embed="rId14"/>
          <a:stretch/>
        </p:blipFill>
        <p:spPr>
          <a:xfrm>
            <a:off x="360" y="5423040"/>
            <a:ext cx="10080360" cy="2476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1E86C1"/>
        </a:solidFill>
        <a:effectLst/>
      </p:bgPr>
    </p:bg>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r>
              <a:rPr lang="en-IN" sz="4400" b="0" strike="noStrike" spc="-1">
                <a:solidFill>
                  <a:srgbClr val="FFFFFF"/>
                </a:solidFill>
                <a:latin typeface="Noto Sans"/>
              </a:rPr>
              <a:t>Click to edit the title text format</a:t>
            </a:r>
          </a:p>
        </p:txBody>
      </p:sp>
      <p:sp>
        <p:nvSpPr>
          <p:cNvPr id="118" name="PlaceHolder 2"/>
          <p:cNvSpPr>
            <a:spLocks noGrp="1"/>
          </p:cNvSpPr>
          <p:nvPr>
            <p:ph type="body"/>
          </p:nvPr>
        </p:nvSpPr>
        <p:spPr>
          <a:xfrm>
            <a:off x="504000" y="1326600"/>
            <a:ext cx="9072000" cy="3288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pic>
        <p:nvPicPr>
          <p:cNvPr id="119" name="Picture 118"/>
          <p:cNvPicPr/>
          <p:nvPr/>
        </p:nvPicPr>
        <p:blipFill>
          <a:blip r:embed="rId14"/>
          <a:stretch/>
        </p:blipFill>
        <p:spPr>
          <a:xfrm>
            <a:off x="360" y="5421960"/>
            <a:ext cx="10080360" cy="2476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Picture 155"/>
          <p:cNvPicPr/>
          <p:nvPr/>
        </p:nvPicPr>
        <p:blipFill>
          <a:blip r:embed="rId14"/>
          <a:stretch/>
        </p:blipFill>
        <p:spPr>
          <a:xfrm>
            <a:off x="-28800" y="360"/>
            <a:ext cx="3180240" cy="5430960"/>
          </a:xfrm>
          <a:prstGeom prst="rect">
            <a:avLst/>
          </a:prstGeom>
          <a:ln w="0">
            <a:noFill/>
          </a:ln>
        </p:spPr>
      </p:pic>
      <p:sp>
        <p:nvSpPr>
          <p:cNvPr id="157" name="PlaceHolder 1"/>
          <p:cNvSpPr>
            <a:spLocks noGrp="1"/>
          </p:cNvSpPr>
          <p:nvPr>
            <p:ph type="title"/>
          </p:nvPr>
        </p:nvSpPr>
        <p:spPr>
          <a:xfrm>
            <a:off x="3151440" y="226080"/>
            <a:ext cx="6424560" cy="94644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158" name="PlaceHolder 2"/>
          <p:cNvSpPr>
            <a:spLocks noGrp="1"/>
          </p:cNvSpPr>
          <p:nvPr>
            <p:ph type="body"/>
          </p:nvPr>
        </p:nvSpPr>
        <p:spPr>
          <a:xfrm>
            <a:off x="3151440" y="1326600"/>
            <a:ext cx="6424560" cy="3288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pic>
        <p:nvPicPr>
          <p:cNvPr id="159" name="Picture 158"/>
          <p:cNvPicPr/>
          <p:nvPr/>
        </p:nvPicPr>
        <p:blipFill>
          <a:blip r:embed="rId15"/>
          <a:stretch/>
        </p:blipFill>
        <p:spPr>
          <a:xfrm>
            <a:off x="9833040" y="720"/>
            <a:ext cx="247680" cy="56703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504000" y="226080"/>
            <a:ext cx="6719760" cy="94644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Noto Sans"/>
              </a:rPr>
              <a:t>Click to edit the title text format</a:t>
            </a:r>
          </a:p>
        </p:txBody>
      </p:sp>
      <p:sp>
        <p:nvSpPr>
          <p:cNvPr id="197" name="PlaceHolder 2"/>
          <p:cNvSpPr>
            <a:spLocks noGrp="1"/>
          </p:cNvSpPr>
          <p:nvPr>
            <p:ph type="body"/>
          </p:nvPr>
        </p:nvSpPr>
        <p:spPr>
          <a:xfrm>
            <a:off x="504000" y="1326600"/>
            <a:ext cx="6719760" cy="3288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pic>
        <p:nvPicPr>
          <p:cNvPr id="198" name="Picture 197"/>
          <p:cNvPicPr/>
          <p:nvPr/>
        </p:nvPicPr>
        <p:blipFill>
          <a:blip r:embed="rId14"/>
          <a:stretch/>
        </p:blipFill>
        <p:spPr>
          <a:xfrm rot="10800000">
            <a:off x="6900480" y="240120"/>
            <a:ext cx="3180240" cy="5430960"/>
          </a:xfrm>
          <a:prstGeom prst="rect">
            <a:avLst/>
          </a:prstGeom>
          <a:ln w="0">
            <a:noFill/>
          </a:ln>
        </p:spPr>
      </p:pic>
      <p:pic>
        <p:nvPicPr>
          <p:cNvPr id="199" name="Picture 198"/>
          <p:cNvPicPr/>
          <p:nvPr/>
        </p:nvPicPr>
        <p:blipFill>
          <a:blip r:embed="rId15"/>
          <a:stretch/>
        </p:blipFill>
        <p:spPr>
          <a:xfrm flipH="1">
            <a:off x="0" y="720"/>
            <a:ext cx="247680" cy="56703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p:bodyStyle/>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1E86C1"/>
        </a:solidFill>
        <a:effectLst/>
      </p:bgPr>
    </p:bg>
    <p:spTree>
      <p:nvGrpSpPr>
        <p:cNvPr id="1" name=""/>
        <p:cNvGrpSpPr/>
        <p:nvPr/>
      </p:nvGrpSpPr>
      <p:grpSpPr>
        <a:xfrm>
          <a:off x="0" y="0"/>
          <a:ext cx="0" cy="0"/>
          <a:chOff x="0" y="0"/>
          <a:chExt cx="0" cy="0"/>
        </a:xfrm>
      </p:grpSpPr>
      <p:sp>
        <p:nvSpPr>
          <p:cNvPr id="236" name="PlaceHolder 1"/>
          <p:cNvSpPr>
            <a:spLocks noGrp="1"/>
          </p:cNvSpPr>
          <p:nvPr>
            <p:ph type="title"/>
          </p:nvPr>
        </p:nvSpPr>
        <p:spPr>
          <a:xfrm>
            <a:off x="640080" y="623880"/>
            <a:ext cx="8686440" cy="946800"/>
          </a:xfrm>
          <a:prstGeom prst="rect">
            <a:avLst/>
          </a:prstGeom>
          <a:noFill/>
          <a:ln w="0">
            <a:noFill/>
          </a:ln>
        </p:spPr>
        <p:txBody>
          <a:bodyPr lIns="0" tIns="0" rIns="0" bIns="0" anchor="ctr">
            <a:noAutofit/>
          </a:bodyPr>
          <a:lstStyle/>
          <a:p>
            <a:pPr indent="0" algn="ctr">
              <a:buNone/>
            </a:pPr>
            <a:r>
              <a:rPr lang="en-IN" sz="4400" b="0" strike="noStrike" spc="-1">
                <a:solidFill>
                  <a:srgbClr val="FFFFFF"/>
                </a:solidFill>
                <a:latin typeface="Noto Sans"/>
              </a:rPr>
              <a:t>Click to edit the title text format</a:t>
            </a:r>
          </a:p>
        </p:txBody>
      </p:sp>
      <p:sp>
        <p:nvSpPr>
          <p:cNvPr id="237" name="PlaceHolder 2"/>
          <p:cNvSpPr>
            <a:spLocks noGrp="1"/>
          </p:cNvSpPr>
          <p:nvPr>
            <p:ph type="body"/>
          </p:nvPr>
        </p:nvSpPr>
        <p:spPr>
          <a:xfrm>
            <a:off x="504000" y="1737360"/>
            <a:ext cx="9071280" cy="28771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pic>
        <p:nvPicPr>
          <p:cNvPr id="238" name="Picture 237"/>
          <p:cNvPicPr/>
          <p:nvPr/>
        </p:nvPicPr>
        <p:blipFill>
          <a:blip r:embed="rId14"/>
          <a:stretch/>
        </p:blipFill>
        <p:spPr>
          <a:xfrm>
            <a:off x="9831960" y="360"/>
            <a:ext cx="247680" cy="56703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p:bodyStyle/>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394" name="PlaceHolder 1"/>
          <p:cNvSpPr>
            <a:spLocks noGrp="1"/>
          </p:cNvSpPr>
          <p:nvPr>
            <p:ph type="title"/>
          </p:nvPr>
        </p:nvSpPr>
        <p:spPr>
          <a:xfrm>
            <a:off x="548640" y="1920240"/>
            <a:ext cx="9072000" cy="946440"/>
          </a:xfrm>
          <a:prstGeom prst="rect">
            <a:avLst/>
          </a:prstGeom>
          <a:noFill/>
          <a:ln w="0">
            <a:noFill/>
          </a:ln>
        </p:spPr>
        <p:txBody>
          <a:bodyPr lIns="0" tIns="0" rIns="0" bIns="0" anchor="ctr">
            <a:noAutofit/>
          </a:bodyPr>
          <a:lstStyle/>
          <a:p>
            <a:pPr indent="0" algn="ctr">
              <a:buNone/>
            </a:pPr>
            <a:r>
              <a:rPr lang="en-IN" sz="4400" b="0" strike="noStrike" spc="-1">
                <a:solidFill>
                  <a:srgbClr val="FFFFFF"/>
                </a:solidFill>
                <a:latin typeface="Arial"/>
              </a:rPr>
              <a:t>Click to edit the title text format</a:t>
            </a:r>
          </a:p>
        </p:txBody>
      </p:sp>
      <p:sp>
        <p:nvSpPr>
          <p:cNvPr id="395" name="PlaceHolder 2"/>
          <p:cNvSpPr>
            <a:spLocks noGrp="1"/>
          </p:cNvSpPr>
          <p:nvPr>
            <p:ph type="body"/>
          </p:nvPr>
        </p:nvSpPr>
        <p:spPr>
          <a:xfrm>
            <a:off x="529200" y="2974320"/>
            <a:ext cx="9072000" cy="1963440"/>
          </a:xfrm>
          <a:prstGeom prst="rect">
            <a:avLst/>
          </a:prstGeom>
          <a:noFill/>
          <a:ln w="0">
            <a:noFill/>
          </a:ln>
        </p:spPr>
        <p:txBody>
          <a:bodyPr lIns="0" tIns="0" rIns="0" bIns="0" anchor="t">
            <a:normAutofit fontScale="71000"/>
          </a:bodyPr>
          <a:lstStyle/>
          <a:p>
            <a:pPr marL="432000" indent="-324000">
              <a:spcBef>
                <a:spcPts val="1417"/>
              </a:spcBef>
              <a:buClr>
                <a:srgbClr val="000000"/>
              </a:buClr>
              <a:buSzPct val="45000"/>
              <a:buFont typeface="Wingdings" charset="2"/>
              <a:buChar char=""/>
            </a:pPr>
            <a:r>
              <a:rPr lang="en-IN" sz="3200" b="0" strike="noStrike" spc="-1">
                <a:solidFill>
                  <a:srgbClr val="FFFFFF"/>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FFFFFF"/>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FFFFFF"/>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FFFFFF"/>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FFFFFF"/>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FFFFFF"/>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FFFFFF"/>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txStyles>
    <p:titleStyle/>
    <p:bodyStyle/>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432"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r>
              <a:rPr lang="en-IN" sz="4400" b="0" strike="noStrike" spc="-1">
                <a:solidFill>
                  <a:srgbClr val="FFFFFF"/>
                </a:solidFill>
                <a:latin typeface="Arial"/>
              </a:rPr>
              <a:t>Click to edit the title text format</a:t>
            </a:r>
          </a:p>
        </p:txBody>
      </p:sp>
      <p:sp>
        <p:nvSpPr>
          <p:cNvPr id="433" name="PlaceHolder 2"/>
          <p:cNvSpPr>
            <a:spLocks noGrp="1"/>
          </p:cNvSpPr>
          <p:nvPr>
            <p:ph type="body"/>
          </p:nvPr>
        </p:nvSpPr>
        <p:spPr>
          <a:xfrm>
            <a:off x="504000" y="1326600"/>
            <a:ext cx="9072000" cy="3288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TextShape 2"/>
          <p:cNvSpPr/>
          <p:nvPr/>
        </p:nvSpPr>
        <p:spPr>
          <a:xfrm>
            <a:off x="676080" y="1150920"/>
            <a:ext cx="6364800" cy="191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IN" sz="4400" b="1" strike="noStrike" spc="-1">
                <a:solidFill>
                  <a:srgbClr val="FFFFFF"/>
                </a:solidFill>
                <a:latin typeface="Noto Sans"/>
              </a:rPr>
              <a:t>TAMIL NADU ARCHIVES</a:t>
            </a:r>
            <a:endParaRPr lang="en-IN" sz="4400" b="0" strike="noStrike" spc="-1">
              <a:solidFill>
                <a:srgbClr val="FFFFFF"/>
              </a:solidFill>
              <a:latin typeface="Noto Sans"/>
            </a:endParaRPr>
          </a:p>
          <a:p>
            <a:pPr>
              <a:lnSpc>
                <a:spcPct val="100000"/>
              </a:lnSpc>
              <a:spcBef>
                <a:spcPts val="1417"/>
              </a:spcBef>
            </a:pPr>
            <a:endParaRPr lang="en-IN" sz="2000" b="0" strike="noStrike" spc="-1">
              <a:solidFill>
                <a:srgbClr val="FFFFFF"/>
              </a:solidFill>
              <a:latin typeface="Noto Sans"/>
            </a:endParaRPr>
          </a:p>
        </p:txBody>
      </p:sp>
      <p:sp>
        <p:nvSpPr>
          <p:cNvPr id="471" name="TextShape 3"/>
          <p:cNvSpPr/>
          <p:nvPr/>
        </p:nvSpPr>
        <p:spPr>
          <a:xfrm>
            <a:off x="676080" y="4130280"/>
            <a:ext cx="3463920" cy="333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IN" sz="1600" b="0" strike="noStrike" spc="-1">
                <a:solidFill>
                  <a:srgbClr val="FFFFFF"/>
                </a:solidFill>
                <a:latin typeface="Noto Sans"/>
              </a:rPr>
              <a:t>GOVERNMENT OF TAMIL NADU</a:t>
            </a: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7999">
              <a:srgbClr val="99CCFF"/>
            </a:gs>
            <a:gs pos="36000">
              <a:srgbClr val="9966FF"/>
            </a:gs>
            <a:gs pos="61000">
              <a:srgbClr val="CC99FF"/>
            </a:gs>
            <a:gs pos="82001">
              <a:srgbClr val="99CCFF"/>
            </a:gs>
            <a:gs pos="100000">
              <a:srgbClr val="CCCCFF"/>
            </a:gs>
          </a:gsLst>
          <a:lin ang="5400000" scaled="0"/>
        </a:gradFill>
        <a:effectLst/>
      </p:bgPr>
    </p:bg>
    <p:spTree>
      <p:nvGrpSpPr>
        <p:cNvPr id="1" name=""/>
        <p:cNvGrpSpPr/>
        <p:nvPr/>
      </p:nvGrpSpPr>
      <p:grpSpPr>
        <a:xfrm>
          <a:off x="0" y="0"/>
          <a:ext cx="0" cy="0"/>
          <a:chOff x="0" y="0"/>
          <a:chExt cx="0" cy="0"/>
        </a:xfrm>
      </p:grpSpPr>
      <p:sp>
        <p:nvSpPr>
          <p:cNvPr id="517" name="Freeform 516"/>
          <p:cNvSpPr/>
          <p:nvPr/>
        </p:nvSpPr>
        <p:spPr>
          <a:xfrm>
            <a:off x="800280" y="1648800"/>
            <a:ext cx="1064520" cy="1024920"/>
          </a:xfrm>
          <a:custGeom>
            <a:avLst/>
            <a:gdLst/>
            <a:ahLst/>
            <a:cxnLst/>
            <a:rect l="0" t="0" r="r" b="b"/>
            <a:pathLst>
              <a:path w="2957" h="2847">
                <a:moveTo>
                  <a:pt x="1009" y="965"/>
                </a:moveTo>
                <a:cubicBezTo>
                  <a:pt x="846" y="873"/>
                  <a:pt x="670" y="793"/>
                  <a:pt x="499" y="706"/>
                </a:cubicBezTo>
                <a:cubicBezTo>
                  <a:pt x="512" y="907"/>
                  <a:pt x="546" y="1075"/>
                  <a:pt x="593" y="1222"/>
                </a:cubicBezTo>
                <a:cubicBezTo>
                  <a:pt x="402" y="1191"/>
                  <a:pt x="199" y="1182"/>
                  <a:pt x="0" y="1162"/>
                </a:cubicBezTo>
                <a:cubicBezTo>
                  <a:pt x="327" y="2048"/>
                  <a:pt x="879" y="2062"/>
                  <a:pt x="1385" y="2613"/>
                </a:cubicBezTo>
                <a:cubicBezTo>
                  <a:pt x="1413" y="2685"/>
                  <a:pt x="1448" y="2758"/>
                  <a:pt x="1491" y="2834"/>
                </a:cubicBezTo>
                <a:cubicBezTo>
                  <a:pt x="1491" y="2836"/>
                  <a:pt x="1491" y="2838"/>
                  <a:pt x="1492" y="2840"/>
                </a:cubicBezTo>
                <a:cubicBezTo>
                  <a:pt x="1492" y="2839"/>
                  <a:pt x="1492" y="2839"/>
                  <a:pt x="1493" y="2838"/>
                </a:cubicBezTo>
                <a:cubicBezTo>
                  <a:pt x="1495" y="2841"/>
                  <a:pt x="1496" y="2844"/>
                  <a:pt x="1497" y="2847"/>
                </a:cubicBezTo>
                <a:cubicBezTo>
                  <a:pt x="1501" y="2838"/>
                  <a:pt x="1505" y="2829"/>
                  <a:pt x="1508" y="2820"/>
                </a:cubicBezTo>
                <a:cubicBezTo>
                  <a:pt x="2030" y="2195"/>
                  <a:pt x="2617" y="2219"/>
                  <a:pt x="2957" y="1296"/>
                </a:cubicBezTo>
                <a:cubicBezTo>
                  <a:pt x="2759" y="1316"/>
                  <a:pt x="2556" y="1324"/>
                  <a:pt x="2364" y="1356"/>
                </a:cubicBezTo>
                <a:cubicBezTo>
                  <a:pt x="2411" y="1208"/>
                  <a:pt x="2445" y="1040"/>
                  <a:pt x="2458" y="840"/>
                </a:cubicBezTo>
                <a:cubicBezTo>
                  <a:pt x="2300" y="921"/>
                  <a:pt x="2136" y="995"/>
                  <a:pt x="1982" y="1079"/>
                </a:cubicBezTo>
                <a:cubicBezTo>
                  <a:pt x="1996" y="804"/>
                  <a:pt x="1859" y="465"/>
                  <a:pt x="1473" y="0"/>
                </a:cubicBezTo>
                <a:cubicBezTo>
                  <a:pt x="1270" y="313"/>
                  <a:pt x="1028" y="613"/>
                  <a:pt x="1009" y="965"/>
                </a:cubicBezTo>
                <a:close/>
              </a:path>
            </a:pathLst>
          </a:custGeom>
          <a:gradFill rotWithShape="0">
            <a:gsLst>
              <a:gs pos="0">
                <a:srgbClr val="D4EA6B"/>
              </a:gs>
              <a:gs pos="100000">
                <a:srgbClr val="BBE33D"/>
              </a:gs>
            </a:gsLst>
            <a:lin ang="3600000"/>
          </a:gra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19" name="Freeform 518"/>
          <p:cNvSpPr/>
          <p:nvPr/>
        </p:nvSpPr>
        <p:spPr>
          <a:xfrm>
            <a:off x="2635920" y="1648800"/>
            <a:ext cx="1064520" cy="1024920"/>
          </a:xfrm>
          <a:custGeom>
            <a:avLst/>
            <a:gdLst/>
            <a:ahLst/>
            <a:cxnLst/>
            <a:rect l="0" t="0" r="r" b="b"/>
            <a:pathLst>
              <a:path w="2957" h="2847">
                <a:moveTo>
                  <a:pt x="1009" y="965"/>
                </a:moveTo>
                <a:cubicBezTo>
                  <a:pt x="846" y="873"/>
                  <a:pt x="670" y="793"/>
                  <a:pt x="499" y="706"/>
                </a:cubicBezTo>
                <a:cubicBezTo>
                  <a:pt x="512" y="907"/>
                  <a:pt x="546" y="1075"/>
                  <a:pt x="593" y="1222"/>
                </a:cubicBezTo>
                <a:cubicBezTo>
                  <a:pt x="402" y="1191"/>
                  <a:pt x="199" y="1182"/>
                  <a:pt x="0" y="1162"/>
                </a:cubicBezTo>
                <a:cubicBezTo>
                  <a:pt x="327" y="2048"/>
                  <a:pt x="879" y="2062"/>
                  <a:pt x="1385" y="2613"/>
                </a:cubicBezTo>
                <a:cubicBezTo>
                  <a:pt x="1413" y="2685"/>
                  <a:pt x="1448" y="2758"/>
                  <a:pt x="1491" y="2834"/>
                </a:cubicBezTo>
                <a:cubicBezTo>
                  <a:pt x="1491" y="2836"/>
                  <a:pt x="1491" y="2838"/>
                  <a:pt x="1492" y="2840"/>
                </a:cubicBezTo>
                <a:cubicBezTo>
                  <a:pt x="1492" y="2839"/>
                  <a:pt x="1492" y="2839"/>
                  <a:pt x="1493" y="2838"/>
                </a:cubicBezTo>
                <a:cubicBezTo>
                  <a:pt x="1495" y="2841"/>
                  <a:pt x="1496" y="2844"/>
                  <a:pt x="1497" y="2847"/>
                </a:cubicBezTo>
                <a:cubicBezTo>
                  <a:pt x="1501" y="2838"/>
                  <a:pt x="1505" y="2829"/>
                  <a:pt x="1508" y="2820"/>
                </a:cubicBezTo>
                <a:cubicBezTo>
                  <a:pt x="2030" y="2195"/>
                  <a:pt x="2617" y="2219"/>
                  <a:pt x="2957" y="1296"/>
                </a:cubicBezTo>
                <a:cubicBezTo>
                  <a:pt x="2759" y="1316"/>
                  <a:pt x="2556" y="1324"/>
                  <a:pt x="2364" y="1356"/>
                </a:cubicBezTo>
                <a:cubicBezTo>
                  <a:pt x="2411" y="1208"/>
                  <a:pt x="2445" y="1040"/>
                  <a:pt x="2458" y="840"/>
                </a:cubicBezTo>
                <a:cubicBezTo>
                  <a:pt x="2300" y="921"/>
                  <a:pt x="2136" y="995"/>
                  <a:pt x="1982" y="1079"/>
                </a:cubicBezTo>
                <a:cubicBezTo>
                  <a:pt x="1996" y="804"/>
                  <a:pt x="1859" y="465"/>
                  <a:pt x="1473" y="0"/>
                </a:cubicBezTo>
                <a:cubicBezTo>
                  <a:pt x="1270" y="313"/>
                  <a:pt x="1028" y="613"/>
                  <a:pt x="1009" y="965"/>
                </a:cubicBezTo>
                <a:close/>
              </a:path>
            </a:pathLst>
          </a:custGeom>
          <a:gradFill rotWithShape="0">
            <a:gsLst>
              <a:gs pos="0">
                <a:srgbClr val="6AD15A"/>
              </a:gs>
              <a:gs pos="100000">
                <a:srgbClr val="5EB91E"/>
              </a:gs>
            </a:gsLst>
            <a:lin ang="3600000"/>
          </a:gra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0" name="Freeform 519"/>
          <p:cNvSpPr/>
          <p:nvPr/>
        </p:nvSpPr>
        <p:spPr>
          <a:xfrm>
            <a:off x="4450320" y="1648800"/>
            <a:ext cx="1064520" cy="1024920"/>
          </a:xfrm>
          <a:custGeom>
            <a:avLst/>
            <a:gdLst/>
            <a:ahLst/>
            <a:cxnLst/>
            <a:rect l="0" t="0" r="r" b="b"/>
            <a:pathLst>
              <a:path w="2957" h="2847">
                <a:moveTo>
                  <a:pt x="1009" y="965"/>
                </a:moveTo>
                <a:cubicBezTo>
                  <a:pt x="846" y="873"/>
                  <a:pt x="670" y="793"/>
                  <a:pt x="499" y="706"/>
                </a:cubicBezTo>
                <a:cubicBezTo>
                  <a:pt x="512" y="907"/>
                  <a:pt x="546" y="1075"/>
                  <a:pt x="593" y="1222"/>
                </a:cubicBezTo>
                <a:cubicBezTo>
                  <a:pt x="402" y="1191"/>
                  <a:pt x="199" y="1182"/>
                  <a:pt x="0" y="1162"/>
                </a:cubicBezTo>
                <a:cubicBezTo>
                  <a:pt x="327" y="2048"/>
                  <a:pt x="879" y="2062"/>
                  <a:pt x="1385" y="2613"/>
                </a:cubicBezTo>
                <a:cubicBezTo>
                  <a:pt x="1413" y="2685"/>
                  <a:pt x="1448" y="2758"/>
                  <a:pt x="1491" y="2834"/>
                </a:cubicBezTo>
                <a:cubicBezTo>
                  <a:pt x="1491" y="2836"/>
                  <a:pt x="1491" y="2838"/>
                  <a:pt x="1492" y="2840"/>
                </a:cubicBezTo>
                <a:cubicBezTo>
                  <a:pt x="1492" y="2839"/>
                  <a:pt x="1492" y="2839"/>
                  <a:pt x="1493" y="2838"/>
                </a:cubicBezTo>
                <a:cubicBezTo>
                  <a:pt x="1495" y="2841"/>
                  <a:pt x="1496" y="2844"/>
                  <a:pt x="1497" y="2847"/>
                </a:cubicBezTo>
                <a:cubicBezTo>
                  <a:pt x="1501" y="2838"/>
                  <a:pt x="1505" y="2829"/>
                  <a:pt x="1508" y="2820"/>
                </a:cubicBezTo>
                <a:cubicBezTo>
                  <a:pt x="2030" y="2195"/>
                  <a:pt x="2617" y="2219"/>
                  <a:pt x="2957" y="1296"/>
                </a:cubicBezTo>
                <a:cubicBezTo>
                  <a:pt x="2759" y="1316"/>
                  <a:pt x="2556" y="1324"/>
                  <a:pt x="2364" y="1356"/>
                </a:cubicBezTo>
                <a:cubicBezTo>
                  <a:pt x="2411" y="1208"/>
                  <a:pt x="2445" y="1040"/>
                  <a:pt x="2458" y="840"/>
                </a:cubicBezTo>
                <a:cubicBezTo>
                  <a:pt x="2300" y="921"/>
                  <a:pt x="2136" y="995"/>
                  <a:pt x="1982" y="1079"/>
                </a:cubicBezTo>
                <a:cubicBezTo>
                  <a:pt x="1996" y="804"/>
                  <a:pt x="1859" y="465"/>
                  <a:pt x="1473" y="0"/>
                </a:cubicBezTo>
                <a:cubicBezTo>
                  <a:pt x="1270" y="313"/>
                  <a:pt x="1028" y="613"/>
                  <a:pt x="1009" y="965"/>
                </a:cubicBezTo>
                <a:close/>
              </a:path>
            </a:pathLst>
          </a:custGeom>
          <a:gradFill rotWithShape="0">
            <a:gsLst>
              <a:gs pos="0">
                <a:srgbClr val="DEE6EF"/>
              </a:gs>
              <a:gs pos="100000">
                <a:srgbClr val="50938A"/>
              </a:gs>
            </a:gsLst>
            <a:lin ang="3600000"/>
          </a:gra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1" name="Freeform 520"/>
          <p:cNvSpPr/>
          <p:nvPr/>
        </p:nvSpPr>
        <p:spPr>
          <a:xfrm>
            <a:off x="6274440" y="1648800"/>
            <a:ext cx="1064520" cy="1024920"/>
          </a:xfrm>
          <a:custGeom>
            <a:avLst/>
            <a:gdLst/>
            <a:ahLst/>
            <a:cxnLst/>
            <a:rect l="0" t="0" r="r" b="b"/>
            <a:pathLst>
              <a:path w="2957" h="2847">
                <a:moveTo>
                  <a:pt x="1009" y="965"/>
                </a:moveTo>
                <a:cubicBezTo>
                  <a:pt x="846" y="873"/>
                  <a:pt x="670" y="793"/>
                  <a:pt x="499" y="706"/>
                </a:cubicBezTo>
                <a:cubicBezTo>
                  <a:pt x="512" y="907"/>
                  <a:pt x="546" y="1075"/>
                  <a:pt x="593" y="1222"/>
                </a:cubicBezTo>
                <a:cubicBezTo>
                  <a:pt x="402" y="1191"/>
                  <a:pt x="199" y="1182"/>
                  <a:pt x="0" y="1162"/>
                </a:cubicBezTo>
                <a:cubicBezTo>
                  <a:pt x="327" y="2048"/>
                  <a:pt x="879" y="2062"/>
                  <a:pt x="1385" y="2613"/>
                </a:cubicBezTo>
                <a:cubicBezTo>
                  <a:pt x="1413" y="2685"/>
                  <a:pt x="1448" y="2758"/>
                  <a:pt x="1491" y="2834"/>
                </a:cubicBezTo>
                <a:cubicBezTo>
                  <a:pt x="1491" y="2836"/>
                  <a:pt x="1491" y="2838"/>
                  <a:pt x="1492" y="2840"/>
                </a:cubicBezTo>
                <a:cubicBezTo>
                  <a:pt x="1492" y="2839"/>
                  <a:pt x="1492" y="2839"/>
                  <a:pt x="1493" y="2838"/>
                </a:cubicBezTo>
                <a:cubicBezTo>
                  <a:pt x="1495" y="2841"/>
                  <a:pt x="1496" y="2844"/>
                  <a:pt x="1497" y="2847"/>
                </a:cubicBezTo>
                <a:cubicBezTo>
                  <a:pt x="1501" y="2838"/>
                  <a:pt x="1505" y="2829"/>
                  <a:pt x="1508" y="2820"/>
                </a:cubicBezTo>
                <a:cubicBezTo>
                  <a:pt x="2030" y="2195"/>
                  <a:pt x="2617" y="2219"/>
                  <a:pt x="2957" y="1296"/>
                </a:cubicBezTo>
                <a:cubicBezTo>
                  <a:pt x="2759" y="1316"/>
                  <a:pt x="2556" y="1324"/>
                  <a:pt x="2364" y="1356"/>
                </a:cubicBezTo>
                <a:cubicBezTo>
                  <a:pt x="2411" y="1208"/>
                  <a:pt x="2445" y="1040"/>
                  <a:pt x="2458" y="840"/>
                </a:cubicBezTo>
                <a:cubicBezTo>
                  <a:pt x="2300" y="921"/>
                  <a:pt x="2136" y="995"/>
                  <a:pt x="1982" y="1079"/>
                </a:cubicBezTo>
                <a:cubicBezTo>
                  <a:pt x="1996" y="804"/>
                  <a:pt x="1859" y="465"/>
                  <a:pt x="1473" y="0"/>
                </a:cubicBezTo>
                <a:cubicBezTo>
                  <a:pt x="1270" y="313"/>
                  <a:pt x="1028" y="613"/>
                  <a:pt x="1009" y="965"/>
                </a:cubicBezTo>
                <a:close/>
              </a:path>
            </a:pathLst>
          </a:custGeom>
          <a:gradFill rotWithShape="0">
            <a:gsLst>
              <a:gs pos="0">
                <a:srgbClr val="6FC8FA"/>
              </a:gs>
              <a:gs pos="100000">
                <a:srgbClr val="729FCF"/>
              </a:gs>
            </a:gsLst>
            <a:lin ang="3600000"/>
          </a:gra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3" name="Freeform 522"/>
          <p:cNvSpPr/>
          <p:nvPr/>
        </p:nvSpPr>
        <p:spPr>
          <a:xfrm>
            <a:off x="3017520" y="2050560"/>
            <a:ext cx="288720" cy="288360"/>
          </a:xfrm>
          <a:custGeom>
            <a:avLst/>
            <a:gdLst/>
            <a:ahLst/>
            <a:cxnLst/>
            <a:rect l="0" t="0" r="r" b="b"/>
            <a:pathLst>
              <a:path w="802" h="801">
                <a:moveTo>
                  <a:pt x="75" y="0"/>
                </a:moveTo>
                <a:cubicBezTo>
                  <a:pt x="34" y="0"/>
                  <a:pt x="0" y="33"/>
                  <a:pt x="0" y="75"/>
                </a:cubicBezTo>
                <a:cubicBezTo>
                  <a:pt x="0" y="116"/>
                  <a:pt x="34" y="150"/>
                  <a:pt x="75" y="150"/>
                </a:cubicBezTo>
                <a:cubicBezTo>
                  <a:pt x="234" y="150"/>
                  <a:pt x="379" y="214"/>
                  <a:pt x="484" y="319"/>
                </a:cubicBezTo>
                <a:cubicBezTo>
                  <a:pt x="588" y="423"/>
                  <a:pt x="653" y="567"/>
                  <a:pt x="653" y="727"/>
                </a:cubicBezTo>
                <a:cubicBezTo>
                  <a:pt x="653" y="768"/>
                  <a:pt x="686" y="801"/>
                  <a:pt x="728" y="801"/>
                </a:cubicBezTo>
                <a:cubicBezTo>
                  <a:pt x="769" y="801"/>
                  <a:pt x="802" y="768"/>
                  <a:pt x="802" y="727"/>
                </a:cubicBezTo>
                <a:cubicBezTo>
                  <a:pt x="802" y="526"/>
                  <a:pt x="721" y="345"/>
                  <a:pt x="590" y="213"/>
                </a:cubicBezTo>
                <a:cubicBezTo>
                  <a:pt x="458" y="81"/>
                  <a:pt x="276" y="0"/>
                  <a:pt x="75" y="0"/>
                </a:cubicBezTo>
                <a:moveTo>
                  <a:pt x="75" y="235"/>
                </a:moveTo>
                <a:cubicBezTo>
                  <a:pt x="34" y="235"/>
                  <a:pt x="0" y="269"/>
                  <a:pt x="0" y="310"/>
                </a:cubicBezTo>
                <a:cubicBezTo>
                  <a:pt x="0" y="351"/>
                  <a:pt x="34" y="384"/>
                  <a:pt x="75" y="384"/>
                </a:cubicBezTo>
                <a:cubicBezTo>
                  <a:pt x="170" y="384"/>
                  <a:pt x="256" y="423"/>
                  <a:pt x="317" y="485"/>
                </a:cubicBezTo>
                <a:cubicBezTo>
                  <a:pt x="380" y="547"/>
                  <a:pt x="418" y="632"/>
                  <a:pt x="418" y="727"/>
                </a:cubicBezTo>
                <a:cubicBezTo>
                  <a:pt x="418" y="768"/>
                  <a:pt x="451" y="801"/>
                  <a:pt x="492" y="801"/>
                </a:cubicBezTo>
                <a:cubicBezTo>
                  <a:pt x="534" y="801"/>
                  <a:pt x="567" y="768"/>
                  <a:pt x="567" y="727"/>
                </a:cubicBezTo>
                <a:cubicBezTo>
                  <a:pt x="567" y="591"/>
                  <a:pt x="512" y="468"/>
                  <a:pt x="423" y="379"/>
                </a:cubicBezTo>
                <a:cubicBezTo>
                  <a:pt x="334" y="290"/>
                  <a:pt x="211" y="235"/>
                  <a:pt x="75" y="235"/>
                </a:cubicBezTo>
                <a:moveTo>
                  <a:pt x="135" y="532"/>
                </a:moveTo>
                <a:cubicBezTo>
                  <a:pt x="61" y="532"/>
                  <a:pt x="0" y="591"/>
                  <a:pt x="0" y="666"/>
                </a:cubicBezTo>
                <a:cubicBezTo>
                  <a:pt x="0" y="740"/>
                  <a:pt x="60" y="801"/>
                  <a:pt x="135" y="801"/>
                </a:cubicBezTo>
                <a:cubicBezTo>
                  <a:pt x="209" y="801"/>
                  <a:pt x="271" y="740"/>
                  <a:pt x="271" y="666"/>
                </a:cubicBezTo>
                <a:cubicBezTo>
                  <a:pt x="271" y="591"/>
                  <a:pt x="210" y="532"/>
                  <a:pt x="135" y="532"/>
                </a:cubicBezTo>
                <a:close/>
              </a:path>
            </a:pathLst>
          </a:custGeom>
          <a:solidFill>
            <a:srgbClr val="FFFFFF"/>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4" name="Freeform 523"/>
          <p:cNvSpPr/>
          <p:nvPr/>
        </p:nvSpPr>
        <p:spPr>
          <a:xfrm>
            <a:off x="4846320" y="2050560"/>
            <a:ext cx="304200" cy="304200"/>
          </a:xfrm>
          <a:custGeom>
            <a:avLst/>
            <a:gdLst/>
            <a:ahLst/>
            <a:cxnLst/>
            <a:rect l="0" t="0" r="r" b="b"/>
            <a:pathLst>
              <a:path w="845" h="845">
                <a:moveTo>
                  <a:pt x="423" y="0"/>
                </a:moveTo>
                <a:cubicBezTo>
                  <a:pt x="377" y="0"/>
                  <a:pt x="340" y="37"/>
                  <a:pt x="340" y="82"/>
                </a:cubicBezTo>
                <a:lnTo>
                  <a:pt x="340" y="115"/>
                </a:lnTo>
                <a:cubicBezTo>
                  <a:pt x="312" y="121"/>
                  <a:pt x="286" y="131"/>
                  <a:pt x="262" y="145"/>
                </a:cubicBezTo>
                <a:lnTo>
                  <a:pt x="240" y="123"/>
                </a:lnTo>
                <a:cubicBezTo>
                  <a:pt x="208" y="91"/>
                  <a:pt x="156" y="91"/>
                  <a:pt x="124" y="123"/>
                </a:cubicBezTo>
                <a:cubicBezTo>
                  <a:pt x="92" y="155"/>
                  <a:pt x="92" y="208"/>
                  <a:pt x="124" y="240"/>
                </a:cubicBezTo>
                <a:lnTo>
                  <a:pt x="144" y="261"/>
                </a:lnTo>
                <a:cubicBezTo>
                  <a:pt x="131" y="285"/>
                  <a:pt x="120" y="311"/>
                  <a:pt x="114" y="339"/>
                </a:cubicBezTo>
                <a:lnTo>
                  <a:pt x="82" y="339"/>
                </a:lnTo>
                <a:cubicBezTo>
                  <a:pt x="37" y="339"/>
                  <a:pt x="0" y="377"/>
                  <a:pt x="0" y="422"/>
                </a:cubicBezTo>
                <a:cubicBezTo>
                  <a:pt x="0" y="467"/>
                  <a:pt x="37" y="504"/>
                  <a:pt x="82" y="504"/>
                </a:cubicBezTo>
                <a:lnTo>
                  <a:pt x="123" y="504"/>
                </a:lnTo>
                <a:cubicBezTo>
                  <a:pt x="131" y="528"/>
                  <a:pt x="141" y="551"/>
                  <a:pt x="156" y="572"/>
                </a:cubicBezTo>
                <a:lnTo>
                  <a:pt x="124" y="604"/>
                </a:lnTo>
                <a:cubicBezTo>
                  <a:pt x="92" y="636"/>
                  <a:pt x="92" y="689"/>
                  <a:pt x="124" y="721"/>
                </a:cubicBezTo>
                <a:cubicBezTo>
                  <a:pt x="156" y="753"/>
                  <a:pt x="208" y="753"/>
                  <a:pt x="240" y="721"/>
                </a:cubicBezTo>
                <a:lnTo>
                  <a:pt x="282" y="680"/>
                </a:lnTo>
                <a:cubicBezTo>
                  <a:pt x="300" y="688"/>
                  <a:pt x="320" y="695"/>
                  <a:pt x="340" y="699"/>
                </a:cubicBezTo>
                <a:lnTo>
                  <a:pt x="340" y="762"/>
                </a:lnTo>
                <a:cubicBezTo>
                  <a:pt x="340" y="807"/>
                  <a:pt x="377" y="845"/>
                  <a:pt x="423" y="845"/>
                </a:cubicBezTo>
                <a:cubicBezTo>
                  <a:pt x="468" y="845"/>
                  <a:pt x="505" y="807"/>
                  <a:pt x="505" y="762"/>
                </a:cubicBezTo>
                <a:lnTo>
                  <a:pt x="505" y="690"/>
                </a:lnTo>
                <a:cubicBezTo>
                  <a:pt x="521" y="684"/>
                  <a:pt x="537" y="677"/>
                  <a:pt x="552" y="668"/>
                </a:cubicBezTo>
                <a:lnTo>
                  <a:pt x="605" y="721"/>
                </a:lnTo>
                <a:cubicBezTo>
                  <a:pt x="637" y="753"/>
                  <a:pt x="689" y="753"/>
                  <a:pt x="721" y="721"/>
                </a:cubicBezTo>
                <a:cubicBezTo>
                  <a:pt x="754" y="689"/>
                  <a:pt x="754" y="636"/>
                  <a:pt x="721" y="603"/>
                </a:cubicBezTo>
                <a:lnTo>
                  <a:pt x="669" y="551"/>
                </a:lnTo>
                <a:cubicBezTo>
                  <a:pt x="677" y="536"/>
                  <a:pt x="683" y="521"/>
                  <a:pt x="689" y="504"/>
                </a:cubicBezTo>
                <a:lnTo>
                  <a:pt x="762" y="504"/>
                </a:lnTo>
                <a:cubicBezTo>
                  <a:pt x="808" y="504"/>
                  <a:pt x="845" y="467"/>
                  <a:pt x="845" y="422"/>
                </a:cubicBezTo>
                <a:cubicBezTo>
                  <a:pt x="845" y="377"/>
                  <a:pt x="808" y="339"/>
                  <a:pt x="762" y="339"/>
                </a:cubicBezTo>
                <a:lnTo>
                  <a:pt x="698" y="339"/>
                </a:lnTo>
                <a:cubicBezTo>
                  <a:pt x="693" y="319"/>
                  <a:pt x="687" y="301"/>
                  <a:pt x="679" y="283"/>
                </a:cubicBezTo>
                <a:lnTo>
                  <a:pt x="721" y="240"/>
                </a:lnTo>
                <a:cubicBezTo>
                  <a:pt x="754" y="208"/>
                  <a:pt x="754" y="155"/>
                  <a:pt x="721" y="123"/>
                </a:cubicBezTo>
                <a:cubicBezTo>
                  <a:pt x="689" y="91"/>
                  <a:pt x="637" y="91"/>
                  <a:pt x="605" y="123"/>
                </a:cubicBezTo>
                <a:lnTo>
                  <a:pt x="570" y="157"/>
                </a:lnTo>
                <a:cubicBezTo>
                  <a:pt x="550" y="144"/>
                  <a:pt x="528" y="133"/>
                  <a:pt x="505" y="124"/>
                </a:cubicBezTo>
                <a:lnTo>
                  <a:pt x="505" y="82"/>
                </a:lnTo>
                <a:cubicBezTo>
                  <a:pt x="505" y="37"/>
                  <a:pt x="468" y="0"/>
                  <a:pt x="423" y="0"/>
                </a:cubicBezTo>
                <a:moveTo>
                  <a:pt x="423" y="286"/>
                </a:moveTo>
                <a:cubicBezTo>
                  <a:pt x="497" y="286"/>
                  <a:pt x="558" y="347"/>
                  <a:pt x="558" y="422"/>
                </a:cubicBezTo>
                <a:cubicBezTo>
                  <a:pt x="558" y="497"/>
                  <a:pt x="497" y="558"/>
                  <a:pt x="423" y="558"/>
                </a:cubicBezTo>
                <a:cubicBezTo>
                  <a:pt x="347" y="558"/>
                  <a:pt x="287" y="497"/>
                  <a:pt x="287" y="422"/>
                </a:cubicBezTo>
                <a:cubicBezTo>
                  <a:pt x="287" y="347"/>
                  <a:pt x="347" y="286"/>
                  <a:pt x="423" y="286"/>
                </a:cubicBezTo>
                <a:close/>
              </a:path>
            </a:pathLst>
          </a:custGeom>
          <a:solidFill>
            <a:srgbClr val="FFFFFF"/>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5" name="Freeform 524"/>
          <p:cNvSpPr/>
          <p:nvPr/>
        </p:nvSpPr>
        <p:spPr>
          <a:xfrm>
            <a:off x="6648840" y="2050560"/>
            <a:ext cx="379800" cy="291600"/>
          </a:xfrm>
          <a:custGeom>
            <a:avLst/>
            <a:gdLst/>
            <a:ahLst/>
            <a:cxnLst/>
            <a:rect l="0" t="0" r="r" b="b"/>
            <a:pathLst>
              <a:path w="1055" h="810">
                <a:moveTo>
                  <a:pt x="405" y="0"/>
                </a:moveTo>
                <a:cubicBezTo>
                  <a:pt x="628" y="0"/>
                  <a:pt x="809" y="181"/>
                  <a:pt x="809" y="405"/>
                </a:cubicBezTo>
                <a:cubicBezTo>
                  <a:pt x="809" y="494"/>
                  <a:pt x="781" y="577"/>
                  <a:pt x="732" y="644"/>
                </a:cubicBezTo>
                <a:cubicBezTo>
                  <a:pt x="742" y="681"/>
                  <a:pt x="757" y="712"/>
                  <a:pt x="788" y="721"/>
                </a:cubicBezTo>
                <a:cubicBezTo>
                  <a:pt x="827" y="734"/>
                  <a:pt x="893" y="721"/>
                  <a:pt x="1005" y="666"/>
                </a:cubicBezTo>
                <a:cubicBezTo>
                  <a:pt x="1023" y="657"/>
                  <a:pt x="1044" y="665"/>
                  <a:pt x="1052" y="682"/>
                </a:cubicBezTo>
                <a:cubicBezTo>
                  <a:pt x="1060" y="699"/>
                  <a:pt x="1054" y="720"/>
                  <a:pt x="1036" y="728"/>
                </a:cubicBezTo>
                <a:cubicBezTo>
                  <a:pt x="906" y="793"/>
                  <a:pt x="822" y="805"/>
                  <a:pt x="768" y="788"/>
                </a:cubicBezTo>
                <a:cubicBezTo>
                  <a:pt x="721" y="774"/>
                  <a:pt x="695" y="742"/>
                  <a:pt x="679" y="703"/>
                </a:cubicBezTo>
                <a:cubicBezTo>
                  <a:pt x="607" y="770"/>
                  <a:pt x="511" y="810"/>
                  <a:pt x="405" y="810"/>
                </a:cubicBezTo>
                <a:cubicBezTo>
                  <a:pt x="181" y="810"/>
                  <a:pt x="0" y="628"/>
                  <a:pt x="0" y="405"/>
                </a:cubicBezTo>
                <a:cubicBezTo>
                  <a:pt x="0" y="181"/>
                  <a:pt x="181" y="0"/>
                  <a:pt x="405" y="0"/>
                </a:cubicBezTo>
                <a:moveTo>
                  <a:pt x="405" y="503"/>
                </a:moveTo>
                <a:cubicBezTo>
                  <a:pt x="469" y="503"/>
                  <a:pt x="522" y="555"/>
                  <a:pt x="522" y="620"/>
                </a:cubicBezTo>
                <a:cubicBezTo>
                  <a:pt x="522" y="684"/>
                  <a:pt x="469" y="738"/>
                  <a:pt x="405" y="738"/>
                </a:cubicBezTo>
                <a:cubicBezTo>
                  <a:pt x="340" y="738"/>
                  <a:pt x="288" y="684"/>
                  <a:pt x="288" y="620"/>
                </a:cubicBezTo>
                <a:cubicBezTo>
                  <a:pt x="288" y="555"/>
                  <a:pt x="340" y="503"/>
                  <a:pt x="405" y="503"/>
                </a:cubicBezTo>
                <a:moveTo>
                  <a:pt x="405" y="59"/>
                </a:moveTo>
                <a:cubicBezTo>
                  <a:pt x="469" y="59"/>
                  <a:pt x="522" y="111"/>
                  <a:pt x="522" y="176"/>
                </a:cubicBezTo>
                <a:cubicBezTo>
                  <a:pt x="522" y="240"/>
                  <a:pt x="469" y="293"/>
                  <a:pt x="405" y="293"/>
                </a:cubicBezTo>
                <a:cubicBezTo>
                  <a:pt x="340" y="293"/>
                  <a:pt x="288" y="240"/>
                  <a:pt x="288" y="176"/>
                </a:cubicBezTo>
                <a:cubicBezTo>
                  <a:pt x="288" y="111"/>
                  <a:pt x="340" y="59"/>
                  <a:pt x="405" y="59"/>
                </a:cubicBezTo>
                <a:moveTo>
                  <a:pt x="299" y="398"/>
                </a:moveTo>
                <a:cubicBezTo>
                  <a:pt x="299" y="463"/>
                  <a:pt x="247" y="515"/>
                  <a:pt x="182" y="515"/>
                </a:cubicBezTo>
                <a:cubicBezTo>
                  <a:pt x="118" y="515"/>
                  <a:pt x="66" y="463"/>
                  <a:pt x="66" y="398"/>
                </a:cubicBezTo>
                <a:cubicBezTo>
                  <a:pt x="66" y="333"/>
                  <a:pt x="118" y="281"/>
                  <a:pt x="183" y="281"/>
                </a:cubicBezTo>
                <a:cubicBezTo>
                  <a:pt x="247" y="281"/>
                  <a:pt x="299" y="333"/>
                  <a:pt x="299" y="398"/>
                </a:cubicBezTo>
                <a:moveTo>
                  <a:pt x="744" y="398"/>
                </a:moveTo>
                <a:cubicBezTo>
                  <a:pt x="744" y="463"/>
                  <a:pt x="692" y="515"/>
                  <a:pt x="627" y="515"/>
                </a:cubicBezTo>
                <a:cubicBezTo>
                  <a:pt x="562" y="515"/>
                  <a:pt x="510" y="463"/>
                  <a:pt x="510" y="398"/>
                </a:cubicBezTo>
                <a:cubicBezTo>
                  <a:pt x="510" y="333"/>
                  <a:pt x="562" y="281"/>
                  <a:pt x="627" y="281"/>
                </a:cubicBezTo>
                <a:cubicBezTo>
                  <a:pt x="692" y="281"/>
                  <a:pt x="744" y="333"/>
                  <a:pt x="744" y="398"/>
                </a:cubicBezTo>
                <a:close/>
              </a:path>
            </a:pathLst>
          </a:custGeom>
          <a:solidFill>
            <a:srgbClr val="FFFFFF"/>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6" name="Freeform 525"/>
          <p:cNvSpPr/>
          <p:nvPr/>
        </p:nvSpPr>
        <p:spPr>
          <a:xfrm>
            <a:off x="8468640" y="2098800"/>
            <a:ext cx="293040" cy="281520"/>
          </a:xfrm>
          <a:custGeom>
            <a:avLst/>
            <a:gdLst/>
            <a:ahLst/>
            <a:cxnLst/>
            <a:rect l="0" t="0" r="r" b="b"/>
            <a:pathLst>
              <a:path w="814" h="782">
                <a:moveTo>
                  <a:pt x="28" y="0"/>
                </a:moveTo>
                <a:cubicBezTo>
                  <a:pt x="18" y="1"/>
                  <a:pt x="10" y="6"/>
                  <a:pt x="4" y="15"/>
                </a:cubicBezTo>
                <a:cubicBezTo>
                  <a:pt x="-4" y="29"/>
                  <a:pt x="0" y="47"/>
                  <a:pt x="14" y="56"/>
                </a:cubicBezTo>
                <a:cubicBezTo>
                  <a:pt x="70" y="88"/>
                  <a:pt x="108" y="150"/>
                  <a:pt x="136" y="231"/>
                </a:cubicBezTo>
                <a:cubicBezTo>
                  <a:pt x="165" y="316"/>
                  <a:pt x="181" y="421"/>
                  <a:pt x="191" y="538"/>
                </a:cubicBezTo>
                <a:cubicBezTo>
                  <a:pt x="192" y="555"/>
                  <a:pt x="207" y="567"/>
                  <a:pt x="223" y="565"/>
                </a:cubicBezTo>
                <a:lnTo>
                  <a:pt x="726" y="565"/>
                </a:lnTo>
                <a:cubicBezTo>
                  <a:pt x="742" y="565"/>
                  <a:pt x="756" y="551"/>
                  <a:pt x="756" y="535"/>
                </a:cubicBezTo>
                <a:cubicBezTo>
                  <a:pt x="756" y="518"/>
                  <a:pt x="742" y="506"/>
                  <a:pt x="726" y="506"/>
                </a:cubicBezTo>
                <a:lnTo>
                  <a:pt x="248" y="506"/>
                </a:lnTo>
                <a:cubicBezTo>
                  <a:pt x="238" y="395"/>
                  <a:pt x="221" y="295"/>
                  <a:pt x="193" y="212"/>
                </a:cubicBezTo>
                <a:cubicBezTo>
                  <a:pt x="161" y="117"/>
                  <a:pt x="114" y="45"/>
                  <a:pt x="45" y="5"/>
                </a:cubicBezTo>
                <a:cubicBezTo>
                  <a:pt x="40" y="1"/>
                  <a:pt x="34" y="0"/>
                  <a:pt x="28" y="0"/>
                </a:cubicBezTo>
                <a:moveTo>
                  <a:pt x="231" y="111"/>
                </a:moveTo>
                <a:lnTo>
                  <a:pt x="280" y="402"/>
                </a:lnTo>
                <a:lnTo>
                  <a:pt x="678" y="402"/>
                </a:lnTo>
                <a:lnTo>
                  <a:pt x="814" y="111"/>
                </a:lnTo>
                <a:lnTo>
                  <a:pt x="231" y="111"/>
                </a:lnTo>
                <a:moveTo>
                  <a:pt x="247" y="613"/>
                </a:moveTo>
                <a:cubicBezTo>
                  <a:pt x="200" y="613"/>
                  <a:pt x="162" y="650"/>
                  <a:pt x="162" y="697"/>
                </a:cubicBezTo>
                <a:cubicBezTo>
                  <a:pt x="162" y="743"/>
                  <a:pt x="200" y="782"/>
                  <a:pt x="247" y="782"/>
                </a:cubicBezTo>
                <a:cubicBezTo>
                  <a:pt x="294" y="782"/>
                  <a:pt x="331" y="743"/>
                  <a:pt x="331" y="697"/>
                </a:cubicBezTo>
                <a:cubicBezTo>
                  <a:pt x="331" y="650"/>
                  <a:pt x="294" y="613"/>
                  <a:pt x="247" y="613"/>
                </a:cubicBezTo>
                <a:moveTo>
                  <a:pt x="664" y="613"/>
                </a:moveTo>
                <a:cubicBezTo>
                  <a:pt x="618" y="613"/>
                  <a:pt x="580" y="650"/>
                  <a:pt x="580" y="697"/>
                </a:cubicBezTo>
                <a:cubicBezTo>
                  <a:pt x="580" y="743"/>
                  <a:pt x="618" y="782"/>
                  <a:pt x="664" y="782"/>
                </a:cubicBezTo>
                <a:cubicBezTo>
                  <a:pt x="711" y="782"/>
                  <a:pt x="749" y="743"/>
                  <a:pt x="749" y="697"/>
                </a:cubicBezTo>
                <a:cubicBezTo>
                  <a:pt x="749" y="650"/>
                  <a:pt x="711" y="613"/>
                  <a:pt x="664" y="613"/>
                </a:cubicBezTo>
                <a:close/>
              </a:path>
            </a:pathLst>
          </a:custGeom>
          <a:solidFill>
            <a:srgbClr val="FFFFFF"/>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8" name="TextShape 2_27"/>
          <p:cNvSpPr/>
          <p:nvPr/>
        </p:nvSpPr>
        <p:spPr>
          <a:xfrm>
            <a:off x="0" y="263508"/>
            <a:ext cx="10080720" cy="46021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ctr">
              <a:lnSpc>
                <a:spcPct val="100000"/>
              </a:lnSpc>
            </a:pPr>
            <a:r>
              <a:rPr lang="en-IN" sz="2400" b="1" spc="-1" dirty="0" smtClean="0">
                <a:solidFill>
                  <a:schemeClr val="accent5">
                    <a:lumMod val="50000"/>
                  </a:schemeClr>
                </a:solidFill>
                <a:latin typeface="Noto Sans"/>
              </a:rPr>
              <a:t>03. ARRANGEMENTS FOR STORAGE</a:t>
            </a:r>
            <a:endParaRPr lang="en-IN" sz="2400" b="0" strike="noStrike" spc="-1" dirty="0">
              <a:solidFill>
                <a:srgbClr val="0393E4"/>
              </a:solidFill>
              <a:latin typeface="Noto Sans"/>
            </a:endParaRPr>
          </a:p>
        </p:txBody>
      </p:sp>
      <p:sp>
        <p:nvSpPr>
          <p:cNvPr id="13313" name="Rectangle 1"/>
          <p:cNvSpPr>
            <a:spLocks noChangeArrowheads="1"/>
          </p:cNvSpPr>
          <p:nvPr/>
        </p:nvSpPr>
        <p:spPr bwMode="auto">
          <a:xfrm>
            <a:off x="1825603" y="835011"/>
            <a:ext cx="6715172" cy="48355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60363" algn="l" defTabSz="914400" rtl="0" eaLnBrk="1" fontAlgn="base" latinLnBrk="0" hangingPunct="1">
              <a:lnSpc>
                <a:spcPct val="100000"/>
              </a:lnSpc>
              <a:spcBef>
                <a:spcPct val="0"/>
              </a:spcBef>
              <a:spcAft>
                <a:spcPct val="0"/>
              </a:spcAft>
              <a:buClrTx/>
              <a:buSzTx/>
              <a:buFontTx/>
              <a:buNone/>
              <a:tabLst>
                <a:tab pos="4356100" algn="ctr"/>
                <a:tab pos="5040313" algn="ctr"/>
              </a:tabLst>
            </a:pPr>
            <a:r>
              <a:rPr kumimoji="0" lang="en-US" altLang="zh-CN" sz="1400" b="1" i="0" u="none" strike="noStrike" cap="none" normalizeH="0" baseline="0" dirty="0" smtClean="0">
                <a:ln>
                  <a:noFill/>
                </a:ln>
                <a:solidFill>
                  <a:srgbClr val="0000FF"/>
                </a:solidFill>
                <a:effectLst/>
                <a:latin typeface="Algerian" pitchFamily="82" charset="0"/>
                <a:ea typeface="NSimSun" pitchFamily="49" charset="-122"/>
                <a:cs typeface="Liberation Serif" pitchFamily="18" charset="0"/>
              </a:rPr>
              <a:t>records stored in sTACK-1:	From	To</a:t>
            </a:r>
          </a:p>
          <a:p>
            <a:pPr marL="0" marR="0" lvl="0" indent="360363" algn="l" defTabSz="914400" rtl="0" eaLnBrk="1" fontAlgn="base" latinLnBrk="0" hangingPunct="1">
              <a:lnSpc>
                <a:spcPct val="100000"/>
              </a:lnSpc>
              <a:spcBef>
                <a:spcPct val="0"/>
              </a:spcBef>
              <a:spcAft>
                <a:spcPct val="0"/>
              </a:spcAft>
              <a:buClrTx/>
              <a:buSzTx/>
              <a:buFontTx/>
              <a:buNone/>
              <a:tabLst>
                <a:tab pos="4356100" algn="ctr"/>
                <a:tab pos="5040313" algn="ctr"/>
              </a:tabLst>
            </a:pPr>
            <a:endParaRPr kumimoji="0" lang="en-US" altLang="zh-CN" sz="900" b="0" i="0" u="none" strike="noStrike" cap="none" normalizeH="0" baseline="0" dirty="0" smtClean="0">
              <a:ln>
                <a:noFill/>
              </a:ln>
              <a:solidFill>
                <a:schemeClr val="tx1"/>
              </a:solidFill>
              <a:effectLst/>
              <a:latin typeface="Arial" pitchFamily="34" charset="0"/>
              <a:cs typeface="Arial" pitchFamily="34" charset="0"/>
            </a:endParaRPr>
          </a:p>
          <a:p>
            <a:pPr marL="0" marR="0" lvl="0" indent="360363" algn="l" defTabSz="914400" rtl="0" eaLnBrk="0" fontAlgn="base" latinLnBrk="0" hangingPunct="0">
              <a:lnSpc>
                <a:spcPct val="100000"/>
              </a:lnSpc>
              <a:spcBef>
                <a:spcPct val="0"/>
              </a:spcBef>
              <a:spcAft>
                <a:spcPct val="0"/>
              </a:spcAft>
              <a:buClrTx/>
              <a:buSzTx/>
              <a:buFontTx/>
              <a:buNone/>
              <a:tabLst>
                <a:tab pos="4356100" algn="ctr"/>
                <a:tab pos="5040313" algn="ctr"/>
              </a:tabLst>
            </a:pPr>
            <a:r>
              <a:rPr kumimoji="0" lang="en-US" altLang="zh-CN" sz="1200" b="0" i="0" u="none" strike="noStrike" cap="none" normalizeH="0" baseline="0" dirty="0" smtClean="0">
                <a:ln>
                  <a:noFill/>
                </a:ln>
                <a:solidFill>
                  <a:srgbClr val="000000"/>
                </a:solidFill>
                <a:effectLst/>
                <a:latin typeface="Arial" pitchFamily="34" charset="0"/>
                <a:ea typeface="NSimSun" pitchFamily="49" charset="-122"/>
                <a:cs typeface="Arial" pitchFamily="34" charset="0"/>
              </a:rPr>
              <a:t>Petition Department	1857	1882</a:t>
            </a:r>
            <a:endParaRPr kumimoji="0" lang="en-US" altLang="zh-CN" sz="900" b="0" i="0" u="none" strike="noStrike" cap="none" normalizeH="0" baseline="0" dirty="0" smtClean="0">
              <a:ln>
                <a:noFill/>
              </a:ln>
              <a:solidFill>
                <a:schemeClr val="tx1"/>
              </a:solidFill>
              <a:effectLst/>
              <a:latin typeface="Arial" pitchFamily="34" charset="0"/>
              <a:cs typeface="Arial" pitchFamily="34" charset="0"/>
            </a:endParaRPr>
          </a:p>
          <a:p>
            <a:pPr marL="0" marR="0" lvl="0" indent="360363" algn="l" defTabSz="914400" rtl="0" eaLnBrk="0" fontAlgn="base" latinLnBrk="0" hangingPunct="0">
              <a:lnSpc>
                <a:spcPct val="100000"/>
              </a:lnSpc>
              <a:spcBef>
                <a:spcPct val="0"/>
              </a:spcBef>
              <a:spcAft>
                <a:spcPct val="0"/>
              </a:spcAft>
              <a:buClrTx/>
              <a:buSzTx/>
              <a:buFontTx/>
              <a:buNone/>
              <a:tabLst>
                <a:tab pos="4356100" algn="ctr"/>
                <a:tab pos="5040313" algn="ctr"/>
              </a:tabLst>
            </a:pPr>
            <a:r>
              <a:rPr kumimoji="0" lang="en-US" altLang="zh-CN" sz="1200" b="0" i="0" u="none" strike="noStrike" cap="none" normalizeH="0" baseline="0" dirty="0" smtClean="0">
                <a:ln>
                  <a:noFill/>
                </a:ln>
                <a:solidFill>
                  <a:srgbClr val="000000"/>
                </a:solidFill>
                <a:effectLst/>
                <a:latin typeface="Arial" pitchFamily="34" charset="0"/>
                <a:ea typeface="NSimSun" pitchFamily="49" charset="-122"/>
                <a:cs typeface="Arial" pitchFamily="34" charset="0"/>
              </a:rPr>
              <a:t>Military Department	1857	1895</a:t>
            </a:r>
            <a:endParaRPr kumimoji="0" lang="en-US" altLang="zh-CN" sz="900" b="0" i="0" u="none" strike="noStrike" cap="none" normalizeH="0" baseline="0" dirty="0" smtClean="0">
              <a:ln>
                <a:noFill/>
              </a:ln>
              <a:solidFill>
                <a:schemeClr val="tx1"/>
              </a:solidFill>
              <a:effectLst/>
              <a:latin typeface="Arial" pitchFamily="34" charset="0"/>
              <a:cs typeface="Arial" pitchFamily="34" charset="0"/>
            </a:endParaRPr>
          </a:p>
          <a:p>
            <a:pPr marL="0" marR="0" lvl="0" indent="360363" algn="l" defTabSz="914400" rtl="0" eaLnBrk="0" fontAlgn="base" latinLnBrk="0" hangingPunct="0">
              <a:lnSpc>
                <a:spcPct val="100000"/>
              </a:lnSpc>
              <a:spcBef>
                <a:spcPct val="0"/>
              </a:spcBef>
              <a:spcAft>
                <a:spcPct val="0"/>
              </a:spcAft>
              <a:buClrTx/>
              <a:buSzTx/>
              <a:buFontTx/>
              <a:buNone/>
              <a:tabLst>
                <a:tab pos="4356100" algn="ctr"/>
                <a:tab pos="5040313" algn="ctr"/>
              </a:tabLst>
            </a:pPr>
            <a:r>
              <a:rPr kumimoji="0" lang="en-US" altLang="zh-CN" sz="1200" b="0" i="0" u="none" strike="noStrike" cap="none" normalizeH="0" baseline="0" dirty="0" smtClean="0">
                <a:ln>
                  <a:noFill/>
                </a:ln>
                <a:solidFill>
                  <a:srgbClr val="000000"/>
                </a:solidFill>
                <a:effectLst/>
                <a:latin typeface="Arial" pitchFamily="34" charset="0"/>
                <a:ea typeface="NSimSun" pitchFamily="49" charset="-122"/>
                <a:cs typeface="Arial" pitchFamily="34" charset="0"/>
              </a:rPr>
              <a:t>Petition (</a:t>
            </a:r>
            <a:r>
              <a:rPr kumimoji="0" lang="en-US" altLang="zh-CN" sz="1200" b="0" i="0" u="none" strike="noStrike" cap="none" normalizeH="0" baseline="0" dirty="0" err="1" smtClean="0">
                <a:ln>
                  <a:noFill/>
                </a:ln>
                <a:solidFill>
                  <a:srgbClr val="000000"/>
                </a:solidFill>
                <a:effectLst/>
                <a:latin typeface="Arial" pitchFamily="34" charset="0"/>
                <a:ea typeface="NSimSun" pitchFamily="49" charset="-122"/>
                <a:cs typeface="Arial" pitchFamily="34" charset="0"/>
              </a:rPr>
              <a:t>Endt</a:t>
            </a:r>
            <a:r>
              <a:rPr kumimoji="0" lang="en-US" altLang="zh-CN" sz="1200" b="0" i="0" u="none" strike="noStrike" cap="none" normalizeH="0" baseline="0" dirty="0" smtClean="0">
                <a:ln>
                  <a:noFill/>
                </a:ln>
                <a:solidFill>
                  <a:srgbClr val="000000"/>
                </a:solidFill>
                <a:effectLst/>
                <a:latin typeface="Arial" pitchFamily="34" charset="0"/>
                <a:ea typeface="NSimSun" pitchFamily="49" charset="-122"/>
                <a:cs typeface="Arial" pitchFamily="34" charset="0"/>
              </a:rPr>
              <a:t>.) Department	1876	1885</a:t>
            </a:r>
            <a:endParaRPr kumimoji="0" lang="en-US" altLang="zh-CN" sz="900" b="0" i="0" u="none" strike="noStrike" cap="none" normalizeH="0" baseline="0" dirty="0" smtClean="0">
              <a:ln>
                <a:noFill/>
              </a:ln>
              <a:solidFill>
                <a:schemeClr val="tx1"/>
              </a:solidFill>
              <a:effectLst/>
              <a:latin typeface="Arial" pitchFamily="34" charset="0"/>
              <a:cs typeface="Arial" pitchFamily="34" charset="0"/>
            </a:endParaRPr>
          </a:p>
          <a:p>
            <a:pPr marL="0" marR="0" lvl="0" indent="360363" algn="l" defTabSz="914400" rtl="0" eaLnBrk="0" fontAlgn="base" latinLnBrk="0" hangingPunct="0">
              <a:lnSpc>
                <a:spcPct val="100000"/>
              </a:lnSpc>
              <a:spcBef>
                <a:spcPct val="0"/>
              </a:spcBef>
              <a:spcAft>
                <a:spcPct val="0"/>
              </a:spcAft>
              <a:buClrTx/>
              <a:buSzTx/>
              <a:buFontTx/>
              <a:buNone/>
              <a:tabLst>
                <a:tab pos="4356100" algn="ctr"/>
                <a:tab pos="5040313" algn="ctr"/>
              </a:tabLst>
            </a:pPr>
            <a:r>
              <a:rPr kumimoji="0" lang="en-US" altLang="zh-CN" sz="1200" b="0" i="0" u="none" strike="noStrike" cap="none" normalizeH="0" baseline="0" dirty="0" smtClean="0">
                <a:ln>
                  <a:noFill/>
                </a:ln>
                <a:solidFill>
                  <a:srgbClr val="000000"/>
                </a:solidFill>
                <a:effectLst/>
                <a:latin typeface="Arial" pitchFamily="34" charset="0"/>
                <a:ea typeface="NSimSun" pitchFamily="49" charset="-122"/>
                <a:cs typeface="Arial" pitchFamily="34" charset="0"/>
              </a:rPr>
              <a:t>Political Department	1857	1936</a:t>
            </a:r>
            <a:endParaRPr kumimoji="0" lang="en-US" altLang="zh-CN" sz="900" b="0" i="0" u="none" strike="noStrike" cap="none" normalizeH="0" baseline="0" dirty="0" smtClean="0">
              <a:ln>
                <a:noFill/>
              </a:ln>
              <a:solidFill>
                <a:schemeClr val="tx1"/>
              </a:solidFill>
              <a:effectLst/>
              <a:latin typeface="Arial" pitchFamily="34" charset="0"/>
              <a:cs typeface="Arial" pitchFamily="34" charset="0"/>
            </a:endParaRPr>
          </a:p>
          <a:p>
            <a:pPr marL="0" marR="0" lvl="0" indent="360363" algn="l" defTabSz="914400" rtl="0" eaLnBrk="0" fontAlgn="base" latinLnBrk="0" hangingPunct="0">
              <a:lnSpc>
                <a:spcPct val="100000"/>
              </a:lnSpc>
              <a:spcBef>
                <a:spcPct val="0"/>
              </a:spcBef>
              <a:spcAft>
                <a:spcPct val="0"/>
              </a:spcAft>
              <a:buClrTx/>
              <a:buSzTx/>
              <a:buFontTx/>
              <a:buNone/>
              <a:tabLst>
                <a:tab pos="4356100" algn="ctr"/>
                <a:tab pos="5040313" algn="ctr"/>
              </a:tabLst>
            </a:pPr>
            <a:r>
              <a:rPr kumimoji="0" lang="en-US" altLang="zh-CN" sz="1200" b="0" i="0" u="none" strike="noStrike" cap="none" normalizeH="0" baseline="0" dirty="0" smtClean="0">
                <a:ln>
                  <a:noFill/>
                </a:ln>
                <a:solidFill>
                  <a:srgbClr val="000000"/>
                </a:solidFill>
                <a:effectLst/>
                <a:latin typeface="Arial" pitchFamily="34" charset="0"/>
                <a:ea typeface="NSimSun" pitchFamily="49" charset="-122"/>
                <a:cs typeface="Arial" pitchFamily="34" charset="0"/>
              </a:rPr>
              <a:t>Ecclesiastical Department	1857	1936</a:t>
            </a:r>
            <a:endParaRPr kumimoji="0" lang="en-US" altLang="zh-CN" sz="900" b="0" i="0" u="none" strike="noStrike" cap="none" normalizeH="0" baseline="0" dirty="0" smtClean="0">
              <a:ln>
                <a:noFill/>
              </a:ln>
              <a:solidFill>
                <a:schemeClr val="tx1"/>
              </a:solidFill>
              <a:effectLst/>
              <a:latin typeface="Arial" pitchFamily="34" charset="0"/>
              <a:cs typeface="Arial" pitchFamily="34" charset="0"/>
            </a:endParaRPr>
          </a:p>
          <a:p>
            <a:pPr marL="0" marR="0" lvl="0" indent="360363" algn="l" defTabSz="914400" rtl="0" eaLnBrk="0" fontAlgn="base" latinLnBrk="0" hangingPunct="0">
              <a:lnSpc>
                <a:spcPct val="100000"/>
              </a:lnSpc>
              <a:spcBef>
                <a:spcPct val="0"/>
              </a:spcBef>
              <a:spcAft>
                <a:spcPct val="0"/>
              </a:spcAft>
              <a:buClrTx/>
              <a:buSzTx/>
              <a:buFontTx/>
              <a:buNone/>
              <a:tabLst>
                <a:tab pos="4356100" algn="ctr"/>
                <a:tab pos="5040313" algn="ctr"/>
              </a:tabLst>
            </a:pPr>
            <a:r>
              <a:rPr kumimoji="0" lang="en-US" altLang="zh-CN" sz="1200" b="0" i="0" u="none" strike="noStrike" cap="none" normalizeH="0" baseline="0" dirty="0" smtClean="0">
                <a:ln>
                  <a:noFill/>
                </a:ln>
                <a:solidFill>
                  <a:srgbClr val="000000"/>
                </a:solidFill>
                <a:effectLst/>
                <a:latin typeface="Arial" pitchFamily="34" charset="0"/>
                <a:ea typeface="NSimSun" pitchFamily="49" charset="-122"/>
                <a:cs typeface="Arial" pitchFamily="34" charset="0"/>
              </a:rPr>
              <a:t>Medical Department	1916	1920</a:t>
            </a:r>
            <a:endParaRPr kumimoji="0" lang="en-US" altLang="zh-CN" sz="900" b="0" i="0" u="none" strike="noStrike" cap="none" normalizeH="0" baseline="0" dirty="0" smtClean="0">
              <a:ln>
                <a:noFill/>
              </a:ln>
              <a:solidFill>
                <a:schemeClr val="tx1"/>
              </a:solidFill>
              <a:effectLst/>
              <a:latin typeface="Arial" pitchFamily="34" charset="0"/>
              <a:cs typeface="Arial" pitchFamily="34" charset="0"/>
            </a:endParaRPr>
          </a:p>
          <a:p>
            <a:pPr marL="0" marR="0" lvl="0" indent="360363" algn="l" defTabSz="914400" rtl="0" eaLnBrk="0" fontAlgn="base" latinLnBrk="0" hangingPunct="0">
              <a:lnSpc>
                <a:spcPct val="100000"/>
              </a:lnSpc>
              <a:spcBef>
                <a:spcPct val="0"/>
              </a:spcBef>
              <a:spcAft>
                <a:spcPct val="0"/>
              </a:spcAft>
              <a:buClrTx/>
              <a:buSzTx/>
              <a:buFontTx/>
              <a:buNone/>
              <a:tabLst>
                <a:tab pos="4356100" algn="ctr"/>
                <a:tab pos="5040313" algn="ctr"/>
              </a:tabLst>
            </a:pPr>
            <a:r>
              <a:rPr kumimoji="0" lang="en-US" altLang="zh-CN" sz="1200" b="0" i="0" u="none" strike="noStrike" cap="none" normalizeH="0" baseline="0" dirty="0" smtClean="0">
                <a:ln>
                  <a:noFill/>
                </a:ln>
                <a:solidFill>
                  <a:srgbClr val="000000"/>
                </a:solidFill>
                <a:effectLst/>
                <a:latin typeface="Arial" pitchFamily="34" charset="0"/>
                <a:ea typeface="NSimSun" pitchFamily="49" charset="-122"/>
                <a:cs typeface="Arial" pitchFamily="34" charset="0"/>
              </a:rPr>
              <a:t>Home (Miscellaneous) Department	1916	1921</a:t>
            </a:r>
            <a:endParaRPr kumimoji="0" lang="en-US" altLang="zh-CN" sz="900" b="0" i="0" u="none" strike="noStrike" cap="none" normalizeH="0" baseline="0" dirty="0" smtClean="0">
              <a:ln>
                <a:noFill/>
              </a:ln>
              <a:solidFill>
                <a:schemeClr val="tx1"/>
              </a:solidFill>
              <a:effectLst/>
              <a:latin typeface="Arial" pitchFamily="34" charset="0"/>
              <a:cs typeface="Arial" pitchFamily="34" charset="0"/>
            </a:endParaRPr>
          </a:p>
          <a:p>
            <a:pPr marL="0" marR="0" lvl="0" indent="360363" algn="l" defTabSz="914400" rtl="0" eaLnBrk="0" fontAlgn="base" latinLnBrk="0" hangingPunct="0">
              <a:lnSpc>
                <a:spcPct val="100000"/>
              </a:lnSpc>
              <a:spcBef>
                <a:spcPct val="0"/>
              </a:spcBef>
              <a:spcAft>
                <a:spcPct val="0"/>
              </a:spcAft>
              <a:buClrTx/>
              <a:buSzTx/>
              <a:buFontTx/>
              <a:buNone/>
              <a:tabLst>
                <a:tab pos="4356100" algn="ctr"/>
                <a:tab pos="5040313" algn="ctr"/>
              </a:tabLst>
            </a:pPr>
            <a:r>
              <a:rPr kumimoji="0" lang="en-US" altLang="zh-CN" sz="1200" b="0" i="0" u="none" strike="noStrike" cap="none" normalizeH="0" baseline="0" dirty="0" smtClean="0">
                <a:ln>
                  <a:noFill/>
                </a:ln>
                <a:solidFill>
                  <a:srgbClr val="000000"/>
                </a:solidFill>
                <a:effectLst/>
                <a:latin typeface="Arial" pitchFamily="34" charset="0"/>
                <a:ea typeface="NSimSun" pitchFamily="49" charset="-122"/>
                <a:cs typeface="Arial" pitchFamily="34" charset="0"/>
              </a:rPr>
              <a:t>Revenue (Special War) Department	1919	1920</a:t>
            </a:r>
            <a:endParaRPr kumimoji="0" lang="en-US" altLang="zh-CN" sz="900" b="0" i="0" u="none" strike="noStrike" cap="none" normalizeH="0" baseline="0" dirty="0" smtClean="0">
              <a:ln>
                <a:noFill/>
              </a:ln>
              <a:solidFill>
                <a:schemeClr val="tx1"/>
              </a:solidFill>
              <a:effectLst/>
              <a:latin typeface="Arial" pitchFamily="34" charset="0"/>
              <a:cs typeface="Arial" pitchFamily="34" charset="0"/>
            </a:endParaRPr>
          </a:p>
          <a:p>
            <a:pPr marL="0" marR="0" lvl="0" indent="360363" algn="l" defTabSz="914400" rtl="0" eaLnBrk="0" fontAlgn="base" latinLnBrk="0" hangingPunct="0">
              <a:lnSpc>
                <a:spcPct val="100000"/>
              </a:lnSpc>
              <a:spcBef>
                <a:spcPct val="0"/>
              </a:spcBef>
              <a:spcAft>
                <a:spcPct val="0"/>
              </a:spcAft>
              <a:buClrTx/>
              <a:buSzTx/>
              <a:buFontTx/>
              <a:buNone/>
              <a:tabLst>
                <a:tab pos="4356100" algn="ctr"/>
                <a:tab pos="5040313" algn="ctr"/>
              </a:tabLst>
            </a:pPr>
            <a:r>
              <a:rPr kumimoji="0" lang="en-US" altLang="zh-CN" sz="1200" b="0" i="0" u="none" strike="noStrike" cap="none" normalizeH="0" baseline="0" dirty="0" smtClean="0">
                <a:ln>
                  <a:noFill/>
                </a:ln>
                <a:solidFill>
                  <a:srgbClr val="000000"/>
                </a:solidFill>
                <a:effectLst/>
                <a:latin typeface="Arial" pitchFamily="34" charset="0"/>
                <a:ea typeface="NSimSun" pitchFamily="49" charset="-122"/>
                <a:cs typeface="Arial" pitchFamily="34" charset="0"/>
              </a:rPr>
              <a:t>Public (R.D.P) Department	1957	1959</a:t>
            </a:r>
            <a:endParaRPr kumimoji="0" lang="en-US" altLang="zh-CN" sz="900" b="0" i="0" u="none" strike="noStrike" cap="none" normalizeH="0" baseline="0" dirty="0" smtClean="0">
              <a:ln>
                <a:noFill/>
              </a:ln>
              <a:solidFill>
                <a:schemeClr val="tx1"/>
              </a:solidFill>
              <a:effectLst/>
              <a:latin typeface="Arial" pitchFamily="34" charset="0"/>
              <a:cs typeface="Arial" pitchFamily="34" charset="0"/>
            </a:endParaRPr>
          </a:p>
          <a:p>
            <a:pPr marL="0" marR="0" lvl="0" indent="360363" algn="l" defTabSz="914400" rtl="0" eaLnBrk="0" fontAlgn="base" latinLnBrk="0" hangingPunct="0">
              <a:lnSpc>
                <a:spcPct val="100000"/>
              </a:lnSpc>
              <a:spcBef>
                <a:spcPct val="0"/>
              </a:spcBef>
              <a:spcAft>
                <a:spcPct val="0"/>
              </a:spcAft>
              <a:buClrTx/>
              <a:buSzTx/>
              <a:buFontTx/>
              <a:buNone/>
              <a:tabLst>
                <a:tab pos="4356100" algn="ctr"/>
                <a:tab pos="5040313" algn="ctr"/>
              </a:tabLst>
            </a:pPr>
            <a:r>
              <a:rPr kumimoji="0" lang="en-US" altLang="zh-CN" sz="1200" b="0" i="0" u="none" strike="noStrike" cap="none" normalizeH="0" baseline="0" dirty="0" smtClean="0">
                <a:ln>
                  <a:noFill/>
                </a:ln>
                <a:solidFill>
                  <a:srgbClr val="000000"/>
                </a:solidFill>
                <a:effectLst/>
                <a:latin typeface="Arial" pitchFamily="34" charset="0"/>
                <a:ea typeface="NSimSun" pitchFamily="49" charset="-122"/>
                <a:cs typeface="Arial" pitchFamily="34" charset="0"/>
              </a:rPr>
              <a:t>Rural Development and Local Administration 	1959	1960</a:t>
            </a:r>
            <a:endParaRPr kumimoji="0" lang="en-US" altLang="zh-CN" sz="900" b="0" i="0" u="none" strike="noStrike" cap="none" normalizeH="0" baseline="0" dirty="0" smtClean="0">
              <a:ln>
                <a:noFill/>
              </a:ln>
              <a:solidFill>
                <a:schemeClr val="tx1"/>
              </a:solidFill>
              <a:effectLst/>
              <a:latin typeface="Arial" pitchFamily="34" charset="0"/>
              <a:cs typeface="Arial" pitchFamily="34" charset="0"/>
            </a:endParaRPr>
          </a:p>
          <a:p>
            <a:pPr marL="0" marR="0" lvl="0" indent="360363" algn="l" defTabSz="914400" rtl="0" eaLnBrk="0" fontAlgn="base" latinLnBrk="0" hangingPunct="0">
              <a:lnSpc>
                <a:spcPct val="100000"/>
              </a:lnSpc>
              <a:spcBef>
                <a:spcPct val="0"/>
              </a:spcBef>
              <a:spcAft>
                <a:spcPct val="0"/>
              </a:spcAft>
              <a:buClrTx/>
              <a:buSzTx/>
              <a:buFontTx/>
              <a:buNone/>
              <a:tabLst>
                <a:tab pos="4356100" algn="ctr"/>
                <a:tab pos="5040313" algn="ctr"/>
              </a:tabLst>
            </a:pPr>
            <a:r>
              <a:rPr kumimoji="0" lang="en-US" altLang="zh-CN" sz="1200" b="0" i="0" u="none" strike="noStrike" cap="none" normalizeH="0" baseline="0" dirty="0" smtClean="0">
                <a:ln>
                  <a:noFill/>
                </a:ln>
                <a:solidFill>
                  <a:srgbClr val="000000"/>
                </a:solidFill>
                <a:effectLst/>
                <a:latin typeface="Arial" pitchFamily="34" charset="0"/>
                <a:ea typeface="NSimSun" pitchFamily="49" charset="-122"/>
                <a:cs typeface="Arial" pitchFamily="34" charset="0"/>
              </a:rPr>
              <a:t>Public Department	1857	1987</a:t>
            </a:r>
            <a:endParaRPr kumimoji="0" lang="en-US" altLang="zh-CN" sz="900" b="0" i="0" u="none" strike="noStrike" cap="none" normalizeH="0" baseline="0" dirty="0" smtClean="0">
              <a:ln>
                <a:noFill/>
              </a:ln>
              <a:solidFill>
                <a:schemeClr val="tx1"/>
              </a:solidFill>
              <a:effectLst/>
              <a:latin typeface="Arial" pitchFamily="34" charset="0"/>
              <a:cs typeface="Arial" pitchFamily="34" charset="0"/>
            </a:endParaRPr>
          </a:p>
          <a:p>
            <a:pPr marL="0" marR="0" lvl="0" indent="360363" algn="l" defTabSz="914400" rtl="0" eaLnBrk="0" fontAlgn="base" latinLnBrk="0" hangingPunct="0">
              <a:lnSpc>
                <a:spcPct val="100000"/>
              </a:lnSpc>
              <a:spcBef>
                <a:spcPct val="0"/>
              </a:spcBef>
              <a:spcAft>
                <a:spcPct val="0"/>
              </a:spcAft>
              <a:buClrTx/>
              <a:buSzTx/>
              <a:buFontTx/>
              <a:buNone/>
              <a:tabLst>
                <a:tab pos="4356100" algn="ctr"/>
                <a:tab pos="5040313" algn="ctr"/>
              </a:tabLst>
            </a:pPr>
            <a:r>
              <a:rPr kumimoji="0" lang="en-US" altLang="zh-CN" sz="1200" b="0" i="0" u="none" strike="noStrike" cap="none" normalizeH="0" baseline="0" dirty="0" smtClean="0">
                <a:ln>
                  <a:noFill/>
                </a:ln>
                <a:solidFill>
                  <a:srgbClr val="000000"/>
                </a:solidFill>
                <a:effectLst/>
                <a:latin typeface="Arial" pitchFamily="34" charset="0"/>
                <a:ea typeface="NSimSun" pitchFamily="49" charset="-122"/>
                <a:cs typeface="Arial" pitchFamily="34" charset="0"/>
              </a:rPr>
              <a:t>Education Department	1861	1987</a:t>
            </a:r>
            <a:endParaRPr kumimoji="0" lang="en-US" altLang="zh-CN" sz="900" b="0" i="0" u="none" strike="noStrike" cap="none" normalizeH="0" baseline="0" dirty="0" smtClean="0">
              <a:ln>
                <a:noFill/>
              </a:ln>
              <a:solidFill>
                <a:schemeClr val="tx1"/>
              </a:solidFill>
              <a:effectLst/>
              <a:latin typeface="Arial" pitchFamily="34" charset="0"/>
              <a:cs typeface="Arial" pitchFamily="34" charset="0"/>
            </a:endParaRPr>
          </a:p>
          <a:p>
            <a:pPr marL="0" marR="0" lvl="0" indent="360363" algn="l" defTabSz="914400" rtl="0" eaLnBrk="0" fontAlgn="base" latinLnBrk="0" hangingPunct="0">
              <a:lnSpc>
                <a:spcPct val="100000"/>
              </a:lnSpc>
              <a:spcBef>
                <a:spcPct val="0"/>
              </a:spcBef>
              <a:spcAft>
                <a:spcPct val="0"/>
              </a:spcAft>
              <a:buClrTx/>
              <a:buSzTx/>
              <a:buFontTx/>
              <a:buNone/>
              <a:tabLst>
                <a:tab pos="4356100" algn="ctr"/>
                <a:tab pos="5040313" algn="ctr"/>
              </a:tabLst>
            </a:pPr>
            <a:r>
              <a:rPr kumimoji="0" lang="en-US" altLang="zh-CN" sz="1200" b="0" i="0" u="none" strike="noStrike" cap="none" normalizeH="0" baseline="0" dirty="0" smtClean="0">
                <a:ln>
                  <a:noFill/>
                </a:ln>
                <a:solidFill>
                  <a:srgbClr val="000000"/>
                </a:solidFill>
                <a:effectLst/>
                <a:latin typeface="Arial" pitchFamily="34" charset="0"/>
                <a:ea typeface="NSimSun" pitchFamily="49" charset="-122"/>
                <a:cs typeface="Arial" pitchFamily="34" charset="0"/>
              </a:rPr>
              <a:t>Electronic, Science and Technology	1985	1989</a:t>
            </a:r>
            <a:endParaRPr kumimoji="0" lang="en-US" altLang="zh-CN" sz="900" b="0" i="0" u="none" strike="noStrike" cap="none" normalizeH="0" baseline="0" dirty="0" smtClean="0">
              <a:ln>
                <a:noFill/>
              </a:ln>
              <a:solidFill>
                <a:schemeClr val="tx1"/>
              </a:solidFill>
              <a:effectLst/>
              <a:latin typeface="Arial" pitchFamily="34" charset="0"/>
              <a:cs typeface="Arial" pitchFamily="34" charset="0"/>
            </a:endParaRPr>
          </a:p>
          <a:p>
            <a:pPr marL="0" marR="0" lvl="0" indent="360363" algn="l" defTabSz="914400" rtl="0" eaLnBrk="0" fontAlgn="base" latinLnBrk="0" hangingPunct="0">
              <a:lnSpc>
                <a:spcPct val="100000"/>
              </a:lnSpc>
              <a:spcBef>
                <a:spcPct val="0"/>
              </a:spcBef>
              <a:spcAft>
                <a:spcPct val="0"/>
              </a:spcAft>
              <a:buClrTx/>
              <a:buSzTx/>
              <a:buFontTx/>
              <a:buNone/>
              <a:tabLst>
                <a:tab pos="4356100" algn="ctr"/>
                <a:tab pos="5040313" algn="ctr"/>
              </a:tabLst>
            </a:pPr>
            <a:r>
              <a:rPr kumimoji="0" lang="en-US" altLang="zh-CN" sz="1200" b="0" i="0" u="none" strike="noStrike" cap="none" normalizeH="0" baseline="0" dirty="0" smtClean="0">
                <a:ln>
                  <a:noFill/>
                </a:ln>
                <a:solidFill>
                  <a:srgbClr val="000000"/>
                </a:solidFill>
                <a:effectLst/>
                <a:latin typeface="Arial" pitchFamily="34" charset="0"/>
                <a:ea typeface="NSimSun" pitchFamily="49" charset="-122"/>
                <a:cs typeface="Arial" pitchFamily="34" charset="0"/>
              </a:rPr>
              <a:t>Health Department	1916	1920</a:t>
            </a:r>
            <a:endParaRPr kumimoji="0" lang="en-US" altLang="zh-CN" sz="900" b="0" i="0" u="none" strike="noStrike" cap="none" normalizeH="0" baseline="0" dirty="0" smtClean="0">
              <a:ln>
                <a:noFill/>
              </a:ln>
              <a:solidFill>
                <a:schemeClr val="tx1"/>
              </a:solidFill>
              <a:effectLst/>
              <a:latin typeface="Arial" pitchFamily="34" charset="0"/>
              <a:cs typeface="Arial" pitchFamily="34" charset="0"/>
            </a:endParaRPr>
          </a:p>
          <a:p>
            <a:pPr marL="0" marR="0" lvl="0" indent="360363" algn="l" defTabSz="914400" rtl="0" eaLnBrk="0" fontAlgn="base" latinLnBrk="0" hangingPunct="0">
              <a:lnSpc>
                <a:spcPct val="100000"/>
              </a:lnSpc>
              <a:spcBef>
                <a:spcPct val="0"/>
              </a:spcBef>
              <a:spcAft>
                <a:spcPct val="0"/>
              </a:spcAft>
              <a:buClrTx/>
              <a:buSzTx/>
              <a:buFontTx/>
              <a:buNone/>
              <a:tabLst>
                <a:tab pos="4356100" algn="ctr"/>
                <a:tab pos="5040313" algn="ctr"/>
              </a:tabLst>
            </a:pPr>
            <a:r>
              <a:rPr kumimoji="0" lang="en-US" altLang="zh-CN" sz="1200" b="0" i="0" u="none" strike="noStrike" cap="none" normalizeH="0" baseline="0" dirty="0" smtClean="0">
                <a:ln>
                  <a:noFill/>
                </a:ln>
                <a:solidFill>
                  <a:srgbClr val="000000"/>
                </a:solidFill>
                <a:effectLst/>
                <a:latin typeface="Arial" pitchFamily="34" charset="0"/>
                <a:ea typeface="NSimSun" pitchFamily="49" charset="-122"/>
                <a:cs typeface="Arial" pitchFamily="34" charset="0"/>
              </a:rPr>
              <a:t>Public Health Department	1921	1980</a:t>
            </a:r>
            <a:endParaRPr kumimoji="0" lang="en-US" altLang="zh-CN" sz="900" b="0" i="0" u="none" strike="noStrike" cap="none" normalizeH="0" baseline="0" dirty="0" smtClean="0">
              <a:ln>
                <a:noFill/>
              </a:ln>
              <a:solidFill>
                <a:schemeClr val="tx1"/>
              </a:solidFill>
              <a:effectLst/>
              <a:latin typeface="Arial" pitchFamily="34" charset="0"/>
              <a:cs typeface="Arial" pitchFamily="34" charset="0"/>
            </a:endParaRPr>
          </a:p>
          <a:p>
            <a:pPr marL="0" marR="0" lvl="0" indent="360363" algn="l" defTabSz="914400" rtl="0" eaLnBrk="0" fontAlgn="base" latinLnBrk="0" hangingPunct="0">
              <a:lnSpc>
                <a:spcPct val="100000"/>
              </a:lnSpc>
              <a:spcBef>
                <a:spcPct val="0"/>
              </a:spcBef>
              <a:spcAft>
                <a:spcPct val="0"/>
              </a:spcAft>
              <a:buClrTx/>
              <a:buSzTx/>
              <a:buFontTx/>
              <a:buNone/>
              <a:tabLst>
                <a:tab pos="4356100" algn="ctr"/>
                <a:tab pos="5040313" algn="ctr"/>
              </a:tabLst>
            </a:pPr>
            <a:r>
              <a:rPr kumimoji="0" lang="en-US" altLang="zh-CN" sz="1200" b="0" i="0" u="none" strike="noStrike" cap="none" normalizeH="0" baseline="0" dirty="0" smtClean="0">
                <a:ln>
                  <a:noFill/>
                </a:ln>
                <a:solidFill>
                  <a:srgbClr val="000000"/>
                </a:solidFill>
                <a:effectLst/>
                <a:latin typeface="Arial" pitchFamily="34" charset="0"/>
                <a:ea typeface="NSimSun" pitchFamily="49" charset="-122"/>
                <a:cs typeface="Arial" pitchFamily="34" charset="0"/>
              </a:rPr>
              <a:t>Health and Family Welfare Department	1981	1987</a:t>
            </a:r>
            <a:endParaRPr kumimoji="0" lang="en-US" altLang="zh-CN" sz="900" b="0" i="0" u="none" strike="noStrike" cap="none" normalizeH="0" baseline="0" dirty="0" smtClean="0">
              <a:ln>
                <a:noFill/>
              </a:ln>
              <a:solidFill>
                <a:schemeClr val="tx1"/>
              </a:solidFill>
              <a:effectLst/>
              <a:latin typeface="Arial" pitchFamily="34" charset="0"/>
              <a:cs typeface="Arial" pitchFamily="34" charset="0"/>
            </a:endParaRPr>
          </a:p>
          <a:p>
            <a:pPr marL="0" marR="0" lvl="0" indent="360363" algn="l" defTabSz="914400" rtl="0" eaLnBrk="0" fontAlgn="base" latinLnBrk="0" hangingPunct="0">
              <a:lnSpc>
                <a:spcPct val="100000"/>
              </a:lnSpc>
              <a:spcBef>
                <a:spcPct val="0"/>
              </a:spcBef>
              <a:spcAft>
                <a:spcPct val="0"/>
              </a:spcAft>
              <a:buClrTx/>
              <a:buSzTx/>
              <a:buFontTx/>
              <a:buNone/>
              <a:tabLst>
                <a:tab pos="4356100" algn="ctr"/>
                <a:tab pos="5040313" algn="ctr"/>
              </a:tabLst>
            </a:pPr>
            <a:r>
              <a:rPr kumimoji="0" lang="en-US" altLang="zh-CN" sz="1200" b="0" i="0" u="none" strike="noStrike" cap="none" normalizeH="0" baseline="0" dirty="0" smtClean="0">
                <a:ln>
                  <a:noFill/>
                </a:ln>
                <a:solidFill>
                  <a:srgbClr val="000000"/>
                </a:solidFill>
                <a:effectLst/>
                <a:latin typeface="Arial" pitchFamily="34" charset="0"/>
                <a:ea typeface="NSimSun" pitchFamily="49" charset="-122"/>
                <a:cs typeface="Arial" pitchFamily="34" charset="0"/>
              </a:rPr>
              <a:t>Personnel and Administrative Reforms	1976	1987</a:t>
            </a:r>
            <a:endParaRPr kumimoji="0" lang="en-US" altLang="zh-CN" sz="900" b="0" i="0" u="none" strike="noStrike" cap="none" normalizeH="0" baseline="0" dirty="0" smtClean="0">
              <a:ln>
                <a:noFill/>
              </a:ln>
              <a:solidFill>
                <a:schemeClr val="tx1"/>
              </a:solidFill>
              <a:effectLst/>
              <a:latin typeface="Arial" pitchFamily="34" charset="0"/>
              <a:cs typeface="Arial" pitchFamily="34" charset="0"/>
            </a:endParaRPr>
          </a:p>
          <a:p>
            <a:pPr marL="0" marR="0" lvl="0" indent="360363" algn="l" defTabSz="914400" rtl="0" eaLnBrk="0" fontAlgn="base" latinLnBrk="0" hangingPunct="0">
              <a:lnSpc>
                <a:spcPct val="100000"/>
              </a:lnSpc>
              <a:spcBef>
                <a:spcPct val="0"/>
              </a:spcBef>
              <a:spcAft>
                <a:spcPct val="0"/>
              </a:spcAft>
              <a:buClrTx/>
              <a:buSzTx/>
              <a:buFontTx/>
              <a:buNone/>
              <a:tabLst>
                <a:tab pos="4356100" algn="ctr"/>
                <a:tab pos="5040313" algn="ctr"/>
              </a:tabLst>
            </a:pPr>
            <a:r>
              <a:rPr kumimoji="0" lang="en-US" altLang="zh-CN" sz="1200" b="0" i="0" u="none" strike="noStrike" cap="none" normalizeH="0" baseline="0" dirty="0" smtClean="0">
                <a:ln>
                  <a:noFill/>
                </a:ln>
                <a:solidFill>
                  <a:srgbClr val="000000"/>
                </a:solidFill>
                <a:effectLst/>
                <a:latin typeface="Arial" pitchFamily="34" charset="0"/>
                <a:ea typeface="NSimSun" pitchFamily="49" charset="-122"/>
                <a:cs typeface="Arial" pitchFamily="34" charset="0"/>
              </a:rPr>
              <a:t>Information and Technology	1981	1987</a:t>
            </a:r>
            <a:endParaRPr kumimoji="0" lang="en-US" altLang="zh-CN" sz="900" b="0" i="0" u="none" strike="noStrike" cap="none" normalizeH="0" baseline="0" dirty="0" smtClean="0">
              <a:ln>
                <a:noFill/>
              </a:ln>
              <a:solidFill>
                <a:schemeClr val="tx1"/>
              </a:solidFill>
              <a:effectLst/>
              <a:latin typeface="Arial" pitchFamily="34" charset="0"/>
              <a:cs typeface="Arial" pitchFamily="34" charset="0"/>
            </a:endParaRPr>
          </a:p>
          <a:p>
            <a:pPr marL="0" marR="0" lvl="0" indent="360363" algn="l" defTabSz="914400" rtl="0" eaLnBrk="0" fontAlgn="base" latinLnBrk="0" hangingPunct="0">
              <a:lnSpc>
                <a:spcPct val="100000"/>
              </a:lnSpc>
              <a:spcBef>
                <a:spcPct val="0"/>
              </a:spcBef>
              <a:spcAft>
                <a:spcPct val="0"/>
              </a:spcAft>
              <a:buClrTx/>
              <a:buSzTx/>
              <a:buFontTx/>
              <a:buNone/>
              <a:tabLst>
                <a:tab pos="4356100" algn="ctr"/>
                <a:tab pos="5040313" algn="ctr"/>
              </a:tabLst>
            </a:pPr>
            <a:r>
              <a:rPr kumimoji="0" lang="en-US" altLang="zh-CN" sz="1200" b="0" i="0" u="none" strike="noStrike" cap="none" normalizeH="0" baseline="0" dirty="0" smtClean="0">
                <a:ln>
                  <a:noFill/>
                </a:ln>
                <a:solidFill>
                  <a:srgbClr val="000000"/>
                </a:solidFill>
                <a:effectLst/>
                <a:latin typeface="Arial" pitchFamily="34" charset="0"/>
                <a:ea typeface="NSimSun" pitchFamily="49" charset="-122"/>
                <a:cs typeface="Arial" pitchFamily="34" charset="0"/>
              </a:rPr>
              <a:t>Indian Medicine and Homeopathy	1984	1987</a:t>
            </a:r>
            <a:endParaRPr kumimoji="0" lang="en-US" altLang="zh-CN" sz="900" b="0" i="0" u="none" strike="noStrike" cap="none" normalizeH="0" baseline="0" dirty="0" smtClean="0">
              <a:ln>
                <a:noFill/>
              </a:ln>
              <a:solidFill>
                <a:schemeClr val="tx1"/>
              </a:solidFill>
              <a:effectLst/>
              <a:latin typeface="Arial" pitchFamily="34" charset="0"/>
              <a:cs typeface="Arial" pitchFamily="34" charset="0"/>
            </a:endParaRPr>
          </a:p>
          <a:p>
            <a:pPr marL="0" marR="0" lvl="0" indent="360363" algn="l" defTabSz="914400" rtl="0" eaLnBrk="0" fontAlgn="base" latinLnBrk="0" hangingPunct="0">
              <a:lnSpc>
                <a:spcPct val="100000"/>
              </a:lnSpc>
              <a:spcBef>
                <a:spcPct val="0"/>
              </a:spcBef>
              <a:spcAft>
                <a:spcPct val="0"/>
              </a:spcAft>
              <a:buClrTx/>
              <a:buSzTx/>
              <a:buFontTx/>
              <a:buNone/>
              <a:tabLst>
                <a:tab pos="4356100" algn="ctr"/>
                <a:tab pos="5040313" algn="ctr"/>
              </a:tabLst>
            </a:pPr>
            <a:r>
              <a:rPr kumimoji="0" lang="en-US" altLang="zh-CN" sz="1200" b="0" i="0" u="none" strike="noStrike" cap="none" normalizeH="0" baseline="0" dirty="0" smtClean="0">
                <a:ln>
                  <a:noFill/>
                </a:ln>
                <a:solidFill>
                  <a:srgbClr val="000000"/>
                </a:solidFill>
                <a:effectLst/>
                <a:latin typeface="Arial" pitchFamily="34" charset="0"/>
                <a:ea typeface="NSimSun" pitchFamily="49" charset="-122"/>
                <a:cs typeface="Arial" pitchFamily="34" charset="0"/>
              </a:rPr>
              <a:t>Tamil Development and Culture	1984	1987</a:t>
            </a:r>
            <a:endParaRPr kumimoji="0" lang="en-US" altLang="zh-CN" sz="900" b="0" i="0" u="none" strike="noStrike" cap="none" normalizeH="0" baseline="0" dirty="0" smtClean="0">
              <a:ln>
                <a:noFill/>
              </a:ln>
              <a:solidFill>
                <a:schemeClr val="tx1"/>
              </a:solidFill>
              <a:effectLst/>
              <a:latin typeface="Arial" pitchFamily="34" charset="0"/>
              <a:cs typeface="Arial" pitchFamily="34" charset="0"/>
            </a:endParaRPr>
          </a:p>
          <a:p>
            <a:pPr marL="0" marR="0" lvl="0" indent="360363" algn="l" defTabSz="914400" rtl="0" eaLnBrk="0" fontAlgn="base" latinLnBrk="0" hangingPunct="0">
              <a:lnSpc>
                <a:spcPct val="100000"/>
              </a:lnSpc>
              <a:spcBef>
                <a:spcPct val="0"/>
              </a:spcBef>
              <a:spcAft>
                <a:spcPct val="0"/>
              </a:spcAft>
              <a:buClrTx/>
              <a:buSzTx/>
              <a:buFontTx/>
              <a:buNone/>
              <a:tabLst>
                <a:tab pos="4356100" algn="ctr"/>
                <a:tab pos="5040313" algn="ctr"/>
              </a:tabLst>
            </a:pPr>
            <a:r>
              <a:rPr kumimoji="0" lang="en-US" altLang="zh-CN" sz="1200" b="0" i="0" u="none" strike="noStrike" cap="none" normalizeH="0" baseline="0" dirty="0" smtClean="0">
                <a:ln>
                  <a:noFill/>
                </a:ln>
                <a:solidFill>
                  <a:srgbClr val="000000"/>
                </a:solidFill>
                <a:effectLst/>
                <a:latin typeface="Arial" pitchFamily="34" charset="0"/>
                <a:ea typeface="NSimSun" pitchFamily="49" charset="-122"/>
                <a:cs typeface="Arial" pitchFamily="34" charset="0"/>
              </a:rPr>
              <a:t>Fort St. George Gazette	1832	1969</a:t>
            </a:r>
            <a:endParaRPr kumimoji="0" lang="en-US" altLang="zh-CN" sz="900" b="0" i="0" u="none" strike="noStrike" cap="none" normalizeH="0" baseline="0" dirty="0" smtClean="0">
              <a:ln>
                <a:noFill/>
              </a:ln>
              <a:solidFill>
                <a:schemeClr val="tx1"/>
              </a:solidFill>
              <a:effectLst/>
              <a:latin typeface="Arial" pitchFamily="34" charset="0"/>
              <a:cs typeface="Arial" pitchFamily="34" charset="0"/>
            </a:endParaRPr>
          </a:p>
          <a:p>
            <a:pPr marL="0" marR="0" lvl="0" indent="360363" algn="l" defTabSz="914400" rtl="0" eaLnBrk="0" fontAlgn="base" latinLnBrk="0" hangingPunct="0">
              <a:lnSpc>
                <a:spcPct val="100000"/>
              </a:lnSpc>
              <a:spcBef>
                <a:spcPct val="0"/>
              </a:spcBef>
              <a:spcAft>
                <a:spcPct val="0"/>
              </a:spcAft>
              <a:buClrTx/>
              <a:buSzTx/>
              <a:buFontTx/>
              <a:buNone/>
              <a:tabLst>
                <a:tab pos="4356100" algn="ctr"/>
                <a:tab pos="5040313" algn="ctr"/>
              </a:tabLst>
            </a:pPr>
            <a:r>
              <a:rPr kumimoji="0" lang="en-US" altLang="zh-CN" sz="1200" b="0" i="0" u="none" strike="noStrike" cap="none" normalizeH="0" baseline="0" dirty="0" smtClean="0">
                <a:ln>
                  <a:noFill/>
                </a:ln>
                <a:solidFill>
                  <a:srgbClr val="000000"/>
                </a:solidFill>
                <a:effectLst/>
                <a:latin typeface="Arial" pitchFamily="34" charset="0"/>
                <a:ea typeface="NSimSun" pitchFamily="49" charset="-122"/>
                <a:cs typeface="Arial" pitchFamily="34" charset="0"/>
              </a:rPr>
              <a:t>Tamil Nadu Government Gazette	1970	2020 </a:t>
            </a:r>
            <a:endParaRPr kumimoji="0" lang="en-US" altLang="zh-CN" sz="900" b="0" i="0" u="none" strike="noStrike" cap="none" normalizeH="0" baseline="0" dirty="0" smtClean="0">
              <a:ln>
                <a:noFill/>
              </a:ln>
              <a:solidFill>
                <a:schemeClr val="tx1"/>
              </a:solidFill>
              <a:effectLst/>
              <a:latin typeface="Arial" pitchFamily="34" charset="0"/>
              <a:cs typeface="Arial" pitchFamily="34" charset="0"/>
            </a:endParaRPr>
          </a:p>
          <a:p>
            <a:pPr marL="0" marR="0" lvl="0" indent="360363" algn="l" defTabSz="914400" rtl="0" eaLnBrk="0" fontAlgn="base" latinLnBrk="0" hangingPunct="0">
              <a:lnSpc>
                <a:spcPct val="100000"/>
              </a:lnSpc>
              <a:spcBef>
                <a:spcPct val="0"/>
              </a:spcBef>
              <a:spcAft>
                <a:spcPct val="0"/>
              </a:spcAft>
              <a:buClrTx/>
              <a:buSzTx/>
              <a:buFontTx/>
              <a:buNone/>
              <a:tabLst>
                <a:tab pos="4356100" algn="ctr"/>
                <a:tab pos="5040313" algn="ctr"/>
              </a:tabLst>
            </a:pPr>
            <a:r>
              <a:rPr kumimoji="0" lang="en-US" altLang="zh-CN" sz="1200" b="0" i="0" u="none" strike="noStrike" cap="none" normalizeH="0" baseline="0" dirty="0" smtClean="0">
                <a:ln>
                  <a:noFill/>
                </a:ln>
                <a:solidFill>
                  <a:srgbClr val="000000"/>
                </a:solidFill>
                <a:effectLst/>
                <a:latin typeface="Arial" pitchFamily="34" charset="0"/>
                <a:ea typeface="NSimSun" pitchFamily="49" charset="-122"/>
                <a:cs typeface="Arial" pitchFamily="34" charset="0"/>
              </a:rPr>
              <a:t>TNPSC Bulletin	1974	2020</a:t>
            </a:r>
            <a:endParaRPr kumimoji="0" lang="en-US" altLang="zh-CN" sz="900" b="0" i="0" u="none" strike="noStrike" cap="none" normalizeH="0" baseline="0" dirty="0" smtClean="0">
              <a:ln>
                <a:noFill/>
              </a:ln>
              <a:solidFill>
                <a:schemeClr val="tx1"/>
              </a:solidFill>
              <a:effectLst/>
              <a:latin typeface="Arial" pitchFamily="34" charset="0"/>
              <a:cs typeface="Arial" pitchFamily="34" charset="0"/>
            </a:endParaRPr>
          </a:p>
          <a:p>
            <a:pPr marL="0" marR="0" lvl="0" indent="360363" algn="l" defTabSz="914400" rtl="0" eaLnBrk="0" fontAlgn="base" latinLnBrk="0" hangingPunct="0">
              <a:lnSpc>
                <a:spcPct val="100000"/>
              </a:lnSpc>
              <a:spcBef>
                <a:spcPct val="0"/>
              </a:spcBef>
              <a:spcAft>
                <a:spcPct val="0"/>
              </a:spcAft>
              <a:buClrTx/>
              <a:buSzTx/>
              <a:buFontTx/>
              <a:buNone/>
              <a:tabLst>
                <a:tab pos="4356100" algn="ctr"/>
                <a:tab pos="5040313" algn="ctr"/>
              </a:tabLst>
            </a:pPr>
            <a:r>
              <a:rPr kumimoji="0" lang="en-US" altLang="zh-CN" sz="1200" b="0" i="0" u="none" strike="noStrike" cap="none" normalizeH="0" baseline="0" dirty="0" smtClean="0">
                <a:ln>
                  <a:noFill/>
                </a:ln>
                <a:solidFill>
                  <a:srgbClr val="000000"/>
                </a:solidFill>
                <a:effectLst/>
                <a:latin typeface="Arial" pitchFamily="34" charset="0"/>
                <a:ea typeface="NSimSun" pitchFamily="49" charset="-122"/>
                <a:cs typeface="Arial" pitchFamily="34" charset="0"/>
              </a:rPr>
              <a:t>Government of India Gazette	1864	1987</a:t>
            </a:r>
            <a:endParaRPr kumimoji="0" lang="en-US" altLang="zh-CN"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7999">
              <a:srgbClr val="99CCFF"/>
            </a:gs>
            <a:gs pos="36000">
              <a:srgbClr val="9966FF"/>
            </a:gs>
            <a:gs pos="61000">
              <a:srgbClr val="CC99FF"/>
            </a:gs>
            <a:gs pos="82001">
              <a:srgbClr val="99CCFF"/>
            </a:gs>
            <a:gs pos="100000">
              <a:srgbClr val="CCCCFF"/>
            </a:gs>
          </a:gsLst>
          <a:lin ang="5400000" scaled="0"/>
        </a:gradFill>
        <a:effectLst/>
      </p:bgPr>
    </p:bg>
    <p:spTree>
      <p:nvGrpSpPr>
        <p:cNvPr id="1" name=""/>
        <p:cNvGrpSpPr/>
        <p:nvPr/>
      </p:nvGrpSpPr>
      <p:grpSpPr>
        <a:xfrm>
          <a:off x="0" y="0"/>
          <a:ext cx="0" cy="0"/>
          <a:chOff x="0" y="0"/>
          <a:chExt cx="0" cy="0"/>
        </a:xfrm>
      </p:grpSpPr>
      <p:sp>
        <p:nvSpPr>
          <p:cNvPr id="519" name="Freeform 518"/>
          <p:cNvSpPr/>
          <p:nvPr/>
        </p:nvSpPr>
        <p:spPr>
          <a:xfrm>
            <a:off x="2635920" y="1648800"/>
            <a:ext cx="1064520" cy="1024920"/>
          </a:xfrm>
          <a:custGeom>
            <a:avLst/>
            <a:gdLst/>
            <a:ahLst/>
            <a:cxnLst/>
            <a:rect l="0" t="0" r="r" b="b"/>
            <a:pathLst>
              <a:path w="2957" h="2847">
                <a:moveTo>
                  <a:pt x="1009" y="965"/>
                </a:moveTo>
                <a:cubicBezTo>
                  <a:pt x="846" y="873"/>
                  <a:pt x="670" y="793"/>
                  <a:pt x="499" y="706"/>
                </a:cubicBezTo>
                <a:cubicBezTo>
                  <a:pt x="512" y="907"/>
                  <a:pt x="546" y="1075"/>
                  <a:pt x="593" y="1222"/>
                </a:cubicBezTo>
                <a:cubicBezTo>
                  <a:pt x="402" y="1191"/>
                  <a:pt x="199" y="1182"/>
                  <a:pt x="0" y="1162"/>
                </a:cubicBezTo>
                <a:cubicBezTo>
                  <a:pt x="327" y="2048"/>
                  <a:pt x="879" y="2062"/>
                  <a:pt x="1385" y="2613"/>
                </a:cubicBezTo>
                <a:cubicBezTo>
                  <a:pt x="1413" y="2685"/>
                  <a:pt x="1448" y="2758"/>
                  <a:pt x="1491" y="2834"/>
                </a:cubicBezTo>
                <a:cubicBezTo>
                  <a:pt x="1491" y="2836"/>
                  <a:pt x="1491" y="2838"/>
                  <a:pt x="1492" y="2840"/>
                </a:cubicBezTo>
                <a:cubicBezTo>
                  <a:pt x="1492" y="2839"/>
                  <a:pt x="1492" y="2839"/>
                  <a:pt x="1493" y="2838"/>
                </a:cubicBezTo>
                <a:cubicBezTo>
                  <a:pt x="1495" y="2841"/>
                  <a:pt x="1496" y="2844"/>
                  <a:pt x="1497" y="2847"/>
                </a:cubicBezTo>
                <a:cubicBezTo>
                  <a:pt x="1501" y="2838"/>
                  <a:pt x="1505" y="2829"/>
                  <a:pt x="1508" y="2820"/>
                </a:cubicBezTo>
                <a:cubicBezTo>
                  <a:pt x="2030" y="2195"/>
                  <a:pt x="2617" y="2219"/>
                  <a:pt x="2957" y="1296"/>
                </a:cubicBezTo>
                <a:cubicBezTo>
                  <a:pt x="2759" y="1316"/>
                  <a:pt x="2556" y="1324"/>
                  <a:pt x="2364" y="1356"/>
                </a:cubicBezTo>
                <a:cubicBezTo>
                  <a:pt x="2411" y="1208"/>
                  <a:pt x="2445" y="1040"/>
                  <a:pt x="2458" y="840"/>
                </a:cubicBezTo>
                <a:cubicBezTo>
                  <a:pt x="2300" y="921"/>
                  <a:pt x="2136" y="995"/>
                  <a:pt x="1982" y="1079"/>
                </a:cubicBezTo>
                <a:cubicBezTo>
                  <a:pt x="1996" y="804"/>
                  <a:pt x="1859" y="465"/>
                  <a:pt x="1473" y="0"/>
                </a:cubicBezTo>
                <a:cubicBezTo>
                  <a:pt x="1270" y="313"/>
                  <a:pt x="1028" y="613"/>
                  <a:pt x="1009" y="965"/>
                </a:cubicBezTo>
                <a:close/>
              </a:path>
            </a:pathLst>
          </a:custGeom>
          <a:gradFill rotWithShape="0">
            <a:gsLst>
              <a:gs pos="0">
                <a:srgbClr val="6AD15A"/>
              </a:gs>
              <a:gs pos="100000">
                <a:srgbClr val="5EB91E"/>
              </a:gs>
            </a:gsLst>
            <a:lin ang="3600000"/>
          </a:gra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0" name="Freeform 519"/>
          <p:cNvSpPr/>
          <p:nvPr/>
        </p:nvSpPr>
        <p:spPr>
          <a:xfrm>
            <a:off x="4450320" y="1648800"/>
            <a:ext cx="1064520" cy="1024920"/>
          </a:xfrm>
          <a:custGeom>
            <a:avLst/>
            <a:gdLst/>
            <a:ahLst/>
            <a:cxnLst/>
            <a:rect l="0" t="0" r="r" b="b"/>
            <a:pathLst>
              <a:path w="2957" h="2847">
                <a:moveTo>
                  <a:pt x="1009" y="965"/>
                </a:moveTo>
                <a:cubicBezTo>
                  <a:pt x="846" y="873"/>
                  <a:pt x="670" y="793"/>
                  <a:pt x="499" y="706"/>
                </a:cubicBezTo>
                <a:cubicBezTo>
                  <a:pt x="512" y="907"/>
                  <a:pt x="546" y="1075"/>
                  <a:pt x="593" y="1222"/>
                </a:cubicBezTo>
                <a:cubicBezTo>
                  <a:pt x="402" y="1191"/>
                  <a:pt x="199" y="1182"/>
                  <a:pt x="0" y="1162"/>
                </a:cubicBezTo>
                <a:cubicBezTo>
                  <a:pt x="327" y="2048"/>
                  <a:pt x="879" y="2062"/>
                  <a:pt x="1385" y="2613"/>
                </a:cubicBezTo>
                <a:cubicBezTo>
                  <a:pt x="1413" y="2685"/>
                  <a:pt x="1448" y="2758"/>
                  <a:pt x="1491" y="2834"/>
                </a:cubicBezTo>
                <a:cubicBezTo>
                  <a:pt x="1491" y="2836"/>
                  <a:pt x="1491" y="2838"/>
                  <a:pt x="1492" y="2840"/>
                </a:cubicBezTo>
                <a:cubicBezTo>
                  <a:pt x="1492" y="2839"/>
                  <a:pt x="1492" y="2839"/>
                  <a:pt x="1493" y="2838"/>
                </a:cubicBezTo>
                <a:cubicBezTo>
                  <a:pt x="1495" y="2841"/>
                  <a:pt x="1496" y="2844"/>
                  <a:pt x="1497" y="2847"/>
                </a:cubicBezTo>
                <a:cubicBezTo>
                  <a:pt x="1501" y="2838"/>
                  <a:pt x="1505" y="2829"/>
                  <a:pt x="1508" y="2820"/>
                </a:cubicBezTo>
                <a:cubicBezTo>
                  <a:pt x="2030" y="2195"/>
                  <a:pt x="2617" y="2219"/>
                  <a:pt x="2957" y="1296"/>
                </a:cubicBezTo>
                <a:cubicBezTo>
                  <a:pt x="2759" y="1316"/>
                  <a:pt x="2556" y="1324"/>
                  <a:pt x="2364" y="1356"/>
                </a:cubicBezTo>
                <a:cubicBezTo>
                  <a:pt x="2411" y="1208"/>
                  <a:pt x="2445" y="1040"/>
                  <a:pt x="2458" y="840"/>
                </a:cubicBezTo>
                <a:cubicBezTo>
                  <a:pt x="2300" y="921"/>
                  <a:pt x="2136" y="995"/>
                  <a:pt x="1982" y="1079"/>
                </a:cubicBezTo>
                <a:cubicBezTo>
                  <a:pt x="1996" y="804"/>
                  <a:pt x="1859" y="465"/>
                  <a:pt x="1473" y="0"/>
                </a:cubicBezTo>
                <a:cubicBezTo>
                  <a:pt x="1270" y="313"/>
                  <a:pt x="1028" y="613"/>
                  <a:pt x="1009" y="965"/>
                </a:cubicBezTo>
                <a:close/>
              </a:path>
            </a:pathLst>
          </a:custGeom>
          <a:gradFill rotWithShape="0">
            <a:gsLst>
              <a:gs pos="0">
                <a:srgbClr val="DEE6EF"/>
              </a:gs>
              <a:gs pos="100000">
                <a:srgbClr val="50938A"/>
              </a:gs>
            </a:gsLst>
            <a:lin ang="3600000"/>
          </a:gra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1" name="Freeform 520"/>
          <p:cNvSpPr/>
          <p:nvPr/>
        </p:nvSpPr>
        <p:spPr>
          <a:xfrm>
            <a:off x="6274440" y="1648800"/>
            <a:ext cx="1064520" cy="1024920"/>
          </a:xfrm>
          <a:custGeom>
            <a:avLst/>
            <a:gdLst/>
            <a:ahLst/>
            <a:cxnLst/>
            <a:rect l="0" t="0" r="r" b="b"/>
            <a:pathLst>
              <a:path w="2957" h="2847">
                <a:moveTo>
                  <a:pt x="1009" y="965"/>
                </a:moveTo>
                <a:cubicBezTo>
                  <a:pt x="846" y="873"/>
                  <a:pt x="670" y="793"/>
                  <a:pt x="499" y="706"/>
                </a:cubicBezTo>
                <a:cubicBezTo>
                  <a:pt x="512" y="907"/>
                  <a:pt x="546" y="1075"/>
                  <a:pt x="593" y="1222"/>
                </a:cubicBezTo>
                <a:cubicBezTo>
                  <a:pt x="402" y="1191"/>
                  <a:pt x="199" y="1182"/>
                  <a:pt x="0" y="1162"/>
                </a:cubicBezTo>
                <a:cubicBezTo>
                  <a:pt x="327" y="2048"/>
                  <a:pt x="879" y="2062"/>
                  <a:pt x="1385" y="2613"/>
                </a:cubicBezTo>
                <a:cubicBezTo>
                  <a:pt x="1413" y="2685"/>
                  <a:pt x="1448" y="2758"/>
                  <a:pt x="1491" y="2834"/>
                </a:cubicBezTo>
                <a:cubicBezTo>
                  <a:pt x="1491" y="2836"/>
                  <a:pt x="1491" y="2838"/>
                  <a:pt x="1492" y="2840"/>
                </a:cubicBezTo>
                <a:cubicBezTo>
                  <a:pt x="1492" y="2839"/>
                  <a:pt x="1492" y="2839"/>
                  <a:pt x="1493" y="2838"/>
                </a:cubicBezTo>
                <a:cubicBezTo>
                  <a:pt x="1495" y="2841"/>
                  <a:pt x="1496" y="2844"/>
                  <a:pt x="1497" y="2847"/>
                </a:cubicBezTo>
                <a:cubicBezTo>
                  <a:pt x="1501" y="2838"/>
                  <a:pt x="1505" y="2829"/>
                  <a:pt x="1508" y="2820"/>
                </a:cubicBezTo>
                <a:cubicBezTo>
                  <a:pt x="2030" y="2195"/>
                  <a:pt x="2617" y="2219"/>
                  <a:pt x="2957" y="1296"/>
                </a:cubicBezTo>
                <a:cubicBezTo>
                  <a:pt x="2759" y="1316"/>
                  <a:pt x="2556" y="1324"/>
                  <a:pt x="2364" y="1356"/>
                </a:cubicBezTo>
                <a:cubicBezTo>
                  <a:pt x="2411" y="1208"/>
                  <a:pt x="2445" y="1040"/>
                  <a:pt x="2458" y="840"/>
                </a:cubicBezTo>
                <a:cubicBezTo>
                  <a:pt x="2300" y="921"/>
                  <a:pt x="2136" y="995"/>
                  <a:pt x="1982" y="1079"/>
                </a:cubicBezTo>
                <a:cubicBezTo>
                  <a:pt x="1996" y="804"/>
                  <a:pt x="1859" y="465"/>
                  <a:pt x="1473" y="0"/>
                </a:cubicBezTo>
                <a:cubicBezTo>
                  <a:pt x="1270" y="313"/>
                  <a:pt x="1028" y="613"/>
                  <a:pt x="1009" y="965"/>
                </a:cubicBezTo>
                <a:close/>
              </a:path>
            </a:pathLst>
          </a:custGeom>
          <a:gradFill rotWithShape="0">
            <a:gsLst>
              <a:gs pos="0">
                <a:srgbClr val="6FC8FA"/>
              </a:gs>
              <a:gs pos="100000">
                <a:srgbClr val="729FCF"/>
              </a:gs>
            </a:gsLst>
            <a:lin ang="3600000"/>
          </a:gra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3" name="Freeform 522"/>
          <p:cNvSpPr/>
          <p:nvPr/>
        </p:nvSpPr>
        <p:spPr>
          <a:xfrm>
            <a:off x="3017520" y="2050560"/>
            <a:ext cx="288720" cy="288360"/>
          </a:xfrm>
          <a:custGeom>
            <a:avLst/>
            <a:gdLst/>
            <a:ahLst/>
            <a:cxnLst/>
            <a:rect l="0" t="0" r="r" b="b"/>
            <a:pathLst>
              <a:path w="802" h="801">
                <a:moveTo>
                  <a:pt x="75" y="0"/>
                </a:moveTo>
                <a:cubicBezTo>
                  <a:pt x="34" y="0"/>
                  <a:pt x="0" y="33"/>
                  <a:pt x="0" y="75"/>
                </a:cubicBezTo>
                <a:cubicBezTo>
                  <a:pt x="0" y="116"/>
                  <a:pt x="34" y="150"/>
                  <a:pt x="75" y="150"/>
                </a:cubicBezTo>
                <a:cubicBezTo>
                  <a:pt x="234" y="150"/>
                  <a:pt x="379" y="214"/>
                  <a:pt x="484" y="319"/>
                </a:cubicBezTo>
                <a:cubicBezTo>
                  <a:pt x="588" y="423"/>
                  <a:pt x="653" y="567"/>
                  <a:pt x="653" y="727"/>
                </a:cubicBezTo>
                <a:cubicBezTo>
                  <a:pt x="653" y="768"/>
                  <a:pt x="686" y="801"/>
                  <a:pt x="728" y="801"/>
                </a:cubicBezTo>
                <a:cubicBezTo>
                  <a:pt x="769" y="801"/>
                  <a:pt x="802" y="768"/>
                  <a:pt x="802" y="727"/>
                </a:cubicBezTo>
                <a:cubicBezTo>
                  <a:pt x="802" y="526"/>
                  <a:pt x="721" y="345"/>
                  <a:pt x="590" y="213"/>
                </a:cubicBezTo>
                <a:cubicBezTo>
                  <a:pt x="458" y="81"/>
                  <a:pt x="276" y="0"/>
                  <a:pt x="75" y="0"/>
                </a:cubicBezTo>
                <a:moveTo>
                  <a:pt x="75" y="235"/>
                </a:moveTo>
                <a:cubicBezTo>
                  <a:pt x="34" y="235"/>
                  <a:pt x="0" y="269"/>
                  <a:pt x="0" y="310"/>
                </a:cubicBezTo>
                <a:cubicBezTo>
                  <a:pt x="0" y="351"/>
                  <a:pt x="34" y="384"/>
                  <a:pt x="75" y="384"/>
                </a:cubicBezTo>
                <a:cubicBezTo>
                  <a:pt x="170" y="384"/>
                  <a:pt x="256" y="423"/>
                  <a:pt x="317" y="485"/>
                </a:cubicBezTo>
                <a:cubicBezTo>
                  <a:pt x="380" y="547"/>
                  <a:pt x="418" y="632"/>
                  <a:pt x="418" y="727"/>
                </a:cubicBezTo>
                <a:cubicBezTo>
                  <a:pt x="418" y="768"/>
                  <a:pt x="451" y="801"/>
                  <a:pt x="492" y="801"/>
                </a:cubicBezTo>
                <a:cubicBezTo>
                  <a:pt x="534" y="801"/>
                  <a:pt x="567" y="768"/>
                  <a:pt x="567" y="727"/>
                </a:cubicBezTo>
                <a:cubicBezTo>
                  <a:pt x="567" y="591"/>
                  <a:pt x="512" y="468"/>
                  <a:pt x="423" y="379"/>
                </a:cubicBezTo>
                <a:cubicBezTo>
                  <a:pt x="334" y="290"/>
                  <a:pt x="211" y="235"/>
                  <a:pt x="75" y="235"/>
                </a:cubicBezTo>
                <a:moveTo>
                  <a:pt x="135" y="532"/>
                </a:moveTo>
                <a:cubicBezTo>
                  <a:pt x="61" y="532"/>
                  <a:pt x="0" y="591"/>
                  <a:pt x="0" y="666"/>
                </a:cubicBezTo>
                <a:cubicBezTo>
                  <a:pt x="0" y="740"/>
                  <a:pt x="60" y="801"/>
                  <a:pt x="135" y="801"/>
                </a:cubicBezTo>
                <a:cubicBezTo>
                  <a:pt x="209" y="801"/>
                  <a:pt x="271" y="740"/>
                  <a:pt x="271" y="666"/>
                </a:cubicBezTo>
                <a:cubicBezTo>
                  <a:pt x="271" y="591"/>
                  <a:pt x="210" y="532"/>
                  <a:pt x="135" y="532"/>
                </a:cubicBezTo>
                <a:close/>
              </a:path>
            </a:pathLst>
          </a:custGeom>
          <a:solidFill>
            <a:srgbClr val="FFFFFF"/>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4" name="Freeform 523"/>
          <p:cNvSpPr/>
          <p:nvPr/>
        </p:nvSpPr>
        <p:spPr>
          <a:xfrm>
            <a:off x="4846320" y="2050560"/>
            <a:ext cx="304200" cy="304200"/>
          </a:xfrm>
          <a:custGeom>
            <a:avLst/>
            <a:gdLst/>
            <a:ahLst/>
            <a:cxnLst/>
            <a:rect l="0" t="0" r="r" b="b"/>
            <a:pathLst>
              <a:path w="845" h="845">
                <a:moveTo>
                  <a:pt x="423" y="0"/>
                </a:moveTo>
                <a:cubicBezTo>
                  <a:pt x="377" y="0"/>
                  <a:pt x="340" y="37"/>
                  <a:pt x="340" y="82"/>
                </a:cubicBezTo>
                <a:lnTo>
                  <a:pt x="340" y="115"/>
                </a:lnTo>
                <a:cubicBezTo>
                  <a:pt x="312" y="121"/>
                  <a:pt x="286" y="131"/>
                  <a:pt x="262" y="145"/>
                </a:cubicBezTo>
                <a:lnTo>
                  <a:pt x="240" y="123"/>
                </a:lnTo>
                <a:cubicBezTo>
                  <a:pt x="208" y="91"/>
                  <a:pt x="156" y="91"/>
                  <a:pt x="124" y="123"/>
                </a:cubicBezTo>
                <a:cubicBezTo>
                  <a:pt x="92" y="155"/>
                  <a:pt x="92" y="208"/>
                  <a:pt x="124" y="240"/>
                </a:cubicBezTo>
                <a:lnTo>
                  <a:pt x="144" y="261"/>
                </a:lnTo>
                <a:cubicBezTo>
                  <a:pt x="131" y="285"/>
                  <a:pt x="120" y="311"/>
                  <a:pt x="114" y="339"/>
                </a:cubicBezTo>
                <a:lnTo>
                  <a:pt x="82" y="339"/>
                </a:lnTo>
                <a:cubicBezTo>
                  <a:pt x="37" y="339"/>
                  <a:pt x="0" y="377"/>
                  <a:pt x="0" y="422"/>
                </a:cubicBezTo>
                <a:cubicBezTo>
                  <a:pt x="0" y="467"/>
                  <a:pt x="37" y="504"/>
                  <a:pt x="82" y="504"/>
                </a:cubicBezTo>
                <a:lnTo>
                  <a:pt x="123" y="504"/>
                </a:lnTo>
                <a:cubicBezTo>
                  <a:pt x="131" y="528"/>
                  <a:pt x="141" y="551"/>
                  <a:pt x="156" y="572"/>
                </a:cubicBezTo>
                <a:lnTo>
                  <a:pt x="124" y="604"/>
                </a:lnTo>
                <a:cubicBezTo>
                  <a:pt x="92" y="636"/>
                  <a:pt x="92" y="689"/>
                  <a:pt x="124" y="721"/>
                </a:cubicBezTo>
                <a:cubicBezTo>
                  <a:pt x="156" y="753"/>
                  <a:pt x="208" y="753"/>
                  <a:pt x="240" y="721"/>
                </a:cubicBezTo>
                <a:lnTo>
                  <a:pt x="282" y="680"/>
                </a:lnTo>
                <a:cubicBezTo>
                  <a:pt x="300" y="688"/>
                  <a:pt x="320" y="695"/>
                  <a:pt x="340" y="699"/>
                </a:cubicBezTo>
                <a:lnTo>
                  <a:pt x="340" y="762"/>
                </a:lnTo>
                <a:cubicBezTo>
                  <a:pt x="340" y="807"/>
                  <a:pt x="377" y="845"/>
                  <a:pt x="423" y="845"/>
                </a:cubicBezTo>
                <a:cubicBezTo>
                  <a:pt x="468" y="845"/>
                  <a:pt x="505" y="807"/>
                  <a:pt x="505" y="762"/>
                </a:cubicBezTo>
                <a:lnTo>
                  <a:pt x="505" y="690"/>
                </a:lnTo>
                <a:cubicBezTo>
                  <a:pt x="521" y="684"/>
                  <a:pt x="537" y="677"/>
                  <a:pt x="552" y="668"/>
                </a:cubicBezTo>
                <a:lnTo>
                  <a:pt x="605" y="721"/>
                </a:lnTo>
                <a:cubicBezTo>
                  <a:pt x="637" y="753"/>
                  <a:pt x="689" y="753"/>
                  <a:pt x="721" y="721"/>
                </a:cubicBezTo>
                <a:cubicBezTo>
                  <a:pt x="754" y="689"/>
                  <a:pt x="754" y="636"/>
                  <a:pt x="721" y="603"/>
                </a:cubicBezTo>
                <a:lnTo>
                  <a:pt x="669" y="551"/>
                </a:lnTo>
                <a:cubicBezTo>
                  <a:pt x="677" y="536"/>
                  <a:pt x="683" y="521"/>
                  <a:pt x="689" y="504"/>
                </a:cubicBezTo>
                <a:lnTo>
                  <a:pt x="762" y="504"/>
                </a:lnTo>
                <a:cubicBezTo>
                  <a:pt x="808" y="504"/>
                  <a:pt x="845" y="467"/>
                  <a:pt x="845" y="422"/>
                </a:cubicBezTo>
                <a:cubicBezTo>
                  <a:pt x="845" y="377"/>
                  <a:pt x="808" y="339"/>
                  <a:pt x="762" y="339"/>
                </a:cubicBezTo>
                <a:lnTo>
                  <a:pt x="698" y="339"/>
                </a:lnTo>
                <a:cubicBezTo>
                  <a:pt x="693" y="319"/>
                  <a:pt x="687" y="301"/>
                  <a:pt x="679" y="283"/>
                </a:cubicBezTo>
                <a:lnTo>
                  <a:pt x="721" y="240"/>
                </a:lnTo>
                <a:cubicBezTo>
                  <a:pt x="754" y="208"/>
                  <a:pt x="754" y="155"/>
                  <a:pt x="721" y="123"/>
                </a:cubicBezTo>
                <a:cubicBezTo>
                  <a:pt x="689" y="91"/>
                  <a:pt x="637" y="91"/>
                  <a:pt x="605" y="123"/>
                </a:cubicBezTo>
                <a:lnTo>
                  <a:pt x="570" y="157"/>
                </a:lnTo>
                <a:cubicBezTo>
                  <a:pt x="550" y="144"/>
                  <a:pt x="528" y="133"/>
                  <a:pt x="505" y="124"/>
                </a:cubicBezTo>
                <a:lnTo>
                  <a:pt x="505" y="82"/>
                </a:lnTo>
                <a:cubicBezTo>
                  <a:pt x="505" y="37"/>
                  <a:pt x="468" y="0"/>
                  <a:pt x="423" y="0"/>
                </a:cubicBezTo>
                <a:moveTo>
                  <a:pt x="423" y="286"/>
                </a:moveTo>
                <a:cubicBezTo>
                  <a:pt x="497" y="286"/>
                  <a:pt x="558" y="347"/>
                  <a:pt x="558" y="422"/>
                </a:cubicBezTo>
                <a:cubicBezTo>
                  <a:pt x="558" y="497"/>
                  <a:pt x="497" y="558"/>
                  <a:pt x="423" y="558"/>
                </a:cubicBezTo>
                <a:cubicBezTo>
                  <a:pt x="347" y="558"/>
                  <a:pt x="287" y="497"/>
                  <a:pt x="287" y="422"/>
                </a:cubicBezTo>
                <a:cubicBezTo>
                  <a:pt x="287" y="347"/>
                  <a:pt x="347" y="286"/>
                  <a:pt x="423" y="286"/>
                </a:cubicBezTo>
                <a:close/>
              </a:path>
            </a:pathLst>
          </a:custGeom>
          <a:solidFill>
            <a:srgbClr val="FFFFFF"/>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5" name="Freeform 524"/>
          <p:cNvSpPr/>
          <p:nvPr/>
        </p:nvSpPr>
        <p:spPr>
          <a:xfrm>
            <a:off x="6648840" y="2050560"/>
            <a:ext cx="379800" cy="291600"/>
          </a:xfrm>
          <a:custGeom>
            <a:avLst/>
            <a:gdLst/>
            <a:ahLst/>
            <a:cxnLst/>
            <a:rect l="0" t="0" r="r" b="b"/>
            <a:pathLst>
              <a:path w="1055" h="810">
                <a:moveTo>
                  <a:pt x="405" y="0"/>
                </a:moveTo>
                <a:cubicBezTo>
                  <a:pt x="628" y="0"/>
                  <a:pt x="809" y="181"/>
                  <a:pt x="809" y="405"/>
                </a:cubicBezTo>
                <a:cubicBezTo>
                  <a:pt x="809" y="494"/>
                  <a:pt x="781" y="577"/>
                  <a:pt x="732" y="644"/>
                </a:cubicBezTo>
                <a:cubicBezTo>
                  <a:pt x="742" y="681"/>
                  <a:pt x="757" y="712"/>
                  <a:pt x="788" y="721"/>
                </a:cubicBezTo>
                <a:cubicBezTo>
                  <a:pt x="827" y="734"/>
                  <a:pt x="893" y="721"/>
                  <a:pt x="1005" y="666"/>
                </a:cubicBezTo>
                <a:cubicBezTo>
                  <a:pt x="1023" y="657"/>
                  <a:pt x="1044" y="665"/>
                  <a:pt x="1052" y="682"/>
                </a:cubicBezTo>
                <a:cubicBezTo>
                  <a:pt x="1060" y="699"/>
                  <a:pt x="1054" y="720"/>
                  <a:pt x="1036" y="728"/>
                </a:cubicBezTo>
                <a:cubicBezTo>
                  <a:pt x="906" y="793"/>
                  <a:pt x="822" y="805"/>
                  <a:pt x="768" y="788"/>
                </a:cubicBezTo>
                <a:cubicBezTo>
                  <a:pt x="721" y="774"/>
                  <a:pt x="695" y="742"/>
                  <a:pt x="679" y="703"/>
                </a:cubicBezTo>
                <a:cubicBezTo>
                  <a:pt x="607" y="770"/>
                  <a:pt x="511" y="810"/>
                  <a:pt x="405" y="810"/>
                </a:cubicBezTo>
                <a:cubicBezTo>
                  <a:pt x="181" y="810"/>
                  <a:pt x="0" y="628"/>
                  <a:pt x="0" y="405"/>
                </a:cubicBezTo>
                <a:cubicBezTo>
                  <a:pt x="0" y="181"/>
                  <a:pt x="181" y="0"/>
                  <a:pt x="405" y="0"/>
                </a:cubicBezTo>
                <a:moveTo>
                  <a:pt x="405" y="503"/>
                </a:moveTo>
                <a:cubicBezTo>
                  <a:pt x="469" y="503"/>
                  <a:pt x="522" y="555"/>
                  <a:pt x="522" y="620"/>
                </a:cubicBezTo>
                <a:cubicBezTo>
                  <a:pt x="522" y="684"/>
                  <a:pt x="469" y="738"/>
                  <a:pt x="405" y="738"/>
                </a:cubicBezTo>
                <a:cubicBezTo>
                  <a:pt x="340" y="738"/>
                  <a:pt x="288" y="684"/>
                  <a:pt x="288" y="620"/>
                </a:cubicBezTo>
                <a:cubicBezTo>
                  <a:pt x="288" y="555"/>
                  <a:pt x="340" y="503"/>
                  <a:pt x="405" y="503"/>
                </a:cubicBezTo>
                <a:moveTo>
                  <a:pt x="405" y="59"/>
                </a:moveTo>
                <a:cubicBezTo>
                  <a:pt x="469" y="59"/>
                  <a:pt x="522" y="111"/>
                  <a:pt x="522" y="176"/>
                </a:cubicBezTo>
                <a:cubicBezTo>
                  <a:pt x="522" y="240"/>
                  <a:pt x="469" y="293"/>
                  <a:pt x="405" y="293"/>
                </a:cubicBezTo>
                <a:cubicBezTo>
                  <a:pt x="340" y="293"/>
                  <a:pt x="288" y="240"/>
                  <a:pt x="288" y="176"/>
                </a:cubicBezTo>
                <a:cubicBezTo>
                  <a:pt x="288" y="111"/>
                  <a:pt x="340" y="59"/>
                  <a:pt x="405" y="59"/>
                </a:cubicBezTo>
                <a:moveTo>
                  <a:pt x="299" y="398"/>
                </a:moveTo>
                <a:cubicBezTo>
                  <a:pt x="299" y="463"/>
                  <a:pt x="247" y="515"/>
                  <a:pt x="182" y="515"/>
                </a:cubicBezTo>
                <a:cubicBezTo>
                  <a:pt x="118" y="515"/>
                  <a:pt x="66" y="463"/>
                  <a:pt x="66" y="398"/>
                </a:cubicBezTo>
                <a:cubicBezTo>
                  <a:pt x="66" y="333"/>
                  <a:pt x="118" y="281"/>
                  <a:pt x="183" y="281"/>
                </a:cubicBezTo>
                <a:cubicBezTo>
                  <a:pt x="247" y="281"/>
                  <a:pt x="299" y="333"/>
                  <a:pt x="299" y="398"/>
                </a:cubicBezTo>
                <a:moveTo>
                  <a:pt x="744" y="398"/>
                </a:moveTo>
                <a:cubicBezTo>
                  <a:pt x="744" y="463"/>
                  <a:pt x="692" y="515"/>
                  <a:pt x="627" y="515"/>
                </a:cubicBezTo>
                <a:cubicBezTo>
                  <a:pt x="562" y="515"/>
                  <a:pt x="510" y="463"/>
                  <a:pt x="510" y="398"/>
                </a:cubicBezTo>
                <a:cubicBezTo>
                  <a:pt x="510" y="333"/>
                  <a:pt x="562" y="281"/>
                  <a:pt x="627" y="281"/>
                </a:cubicBezTo>
                <a:cubicBezTo>
                  <a:pt x="692" y="281"/>
                  <a:pt x="744" y="333"/>
                  <a:pt x="744" y="398"/>
                </a:cubicBezTo>
                <a:close/>
              </a:path>
            </a:pathLst>
          </a:custGeom>
          <a:solidFill>
            <a:srgbClr val="FFFFFF"/>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6" name="Freeform 525"/>
          <p:cNvSpPr/>
          <p:nvPr/>
        </p:nvSpPr>
        <p:spPr>
          <a:xfrm>
            <a:off x="8468640" y="2098800"/>
            <a:ext cx="293040" cy="281520"/>
          </a:xfrm>
          <a:custGeom>
            <a:avLst/>
            <a:gdLst/>
            <a:ahLst/>
            <a:cxnLst/>
            <a:rect l="0" t="0" r="r" b="b"/>
            <a:pathLst>
              <a:path w="814" h="782">
                <a:moveTo>
                  <a:pt x="28" y="0"/>
                </a:moveTo>
                <a:cubicBezTo>
                  <a:pt x="18" y="1"/>
                  <a:pt x="10" y="6"/>
                  <a:pt x="4" y="15"/>
                </a:cubicBezTo>
                <a:cubicBezTo>
                  <a:pt x="-4" y="29"/>
                  <a:pt x="0" y="47"/>
                  <a:pt x="14" y="56"/>
                </a:cubicBezTo>
                <a:cubicBezTo>
                  <a:pt x="70" y="88"/>
                  <a:pt x="108" y="150"/>
                  <a:pt x="136" y="231"/>
                </a:cubicBezTo>
                <a:cubicBezTo>
                  <a:pt x="165" y="316"/>
                  <a:pt x="181" y="421"/>
                  <a:pt x="191" y="538"/>
                </a:cubicBezTo>
                <a:cubicBezTo>
                  <a:pt x="192" y="555"/>
                  <a:pt x="207" y="567"/>
                  <a:pt x="223" y="565"/>
                </a:cubicBezTo>
                <a:lnTo>
                  <a:pt x="726" y="565"/>
                </a:lnTo>
                <a:cubicBezTo>
                  <a:pt x="742" y="565"/>
                  <a:pt x="756" y="551"/>
                  <a:pt x="756" y="535"/>
                </a:cubicBezTo>
                <a:cubicBezTo>
                  <a:pt x="756" y="518"/>
                  <a:pt x="742" y="506"/>
                  <a:pt x="726" y="506"/>
                </a:cubicBezTo>
                <a:lnTo>
                  <a:pt x="248" y="506"/>
                </a:lnTo>
                <a:cubicBezTo>
                  <a:pt x="238" y="395"/>
                  <a:pt x="221" y="295"/>
                  <a:pt x="193" y="212"/>
                </a:cubicBezTo>
                <a:cubicBezTo>
                  <a:pt x="161" y="117"/>
                  <a:pt x="114" y="45"/>
                  <a:pt x="45" y="5"/>
                </a:cubicBezTo>
                <a:cubicBezTo>
                  <a:pt x="40" y="1"/>
                  <a:pt x="34" y="0"/>
                  <a:pt x="28" y="0"/>
                </a:cubicBezTo>
                <a:moveTo>
                  <a:pt x="231" y="111"/>
                </a:moveTo>
                <a:lnTo>
                  <a:pt x="280" y="402"/>
                </a:lnTo>
                <a:lnTo>
                  <a:pt x="678" y="402"/>
                </a:lnTo>
                <a:lnTo>
                  <a:pt x="814" y="111"/>
                </a:lnTo>
                <a:lnTo>
                  <a:pt x="231" y="111"/>
                </a:lnTo>
                <a:moveTo>
                  <a:pt x="247" y="613"/>
                </a:moveTo>
                <a:cubicBezTo>
                  <a:pt x="200" y="613"/>
                  <a:pt x="162" y="650"/>
                  <a:pt x="162" y="697"/>
                </a:cubicBezTo>
                <a:cubicBezTo>
                  <a:pt x="162" y="743"/>
                  <a:pt x="200" y="782"/>
                  <a:pt x="247" y="782"/>
                </a:cubicBezTo>
                <a:cubicBezTo>
                  <a:pt x="294" y="782"/>
                  <a:pt x="331" y="743"/>
                  <a:pt x="331" y="697"/>
                </a:cubicBezTo>
                <a:cubicBezTo>
                  <a:pt x="331" y="650"/>
                  <a:pt x="294" y="613"/>
                  <a:pt x="247" y="613"/>
                </a:cubicBezTo>
                <a:moveTo>
                  <a:pt x="664" y="613"/>
                </a:moveTo>
                <a:cubicBezTo>
                  <a:pt x="618" y="613"/>
                  <a:pt x="580" y="650"/>
                  <a:pt x="580" y="697"/>
                </a:cubicBezTo>
                <a:cubicBezTo>
                  <a:pt x="580" y="743"/>
                  <a:pt x="618" y="782"/>
                  <a:pt x="664" y="782"/>
                </a:cubicBezTo>
                <a:cubicBezTo>
                  <a:pt x="711" y="782"/>
                  <a:pt x="749" y="743"/>
                  <a:pt x="749" y="697"/>
                </a:cubicBezTo>
                <a:cubicBezTo>
                  <a:pt x="749" y="650"/>
                  <a:pt x="711" y="613"/>
                  <a:pt x="664" y="613"/>
                </a:cubicBezTo>
                <a:close/>
              </a:path>
            </a:pathLst>
          </a:custGeom>
          <a:solidFill>
            <a:srgbClr val="FFFFFF"/>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8" name="TextShape 2_27"/>
          <p:cNvSpPr/>
          <p:nvPr/>
        </p:nvSpPr>
        <p:spPr>
          <a:xfrm>
            <a:off x="0" y="263508"/>
            <a:ext cx="10080720" cy="46021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ctr">
              <a:lnSpc>
                <a:spcPct val="100000"/>
              </a:lnSpc>
            </a:pPr>
            <a:r>
              <a:rPr lang="en-IN" sz="2400" b="1" spc="-1" dirty="0" smtClean="0">
                <a:solidFill>
                  <a:schemeClr val="accent5">
                    <a:lumMod val="50000"/>
                  </a:schemeClr>
                </a:solidFill>
                <a:latin typeface="Noto Sans"/>
              </a:rPr>
              <a:t>03. ARRANGEMENTS FOR STORAGE (Contd..)</a:t>
            </a:r>
            <a:endParaRPr lang="en-IN" sz="2400" b="0" strike="noStrike" spc="-1" dirty="0">
              <a:solidFill>
                <a:srgbClr val="0393E4"/>
              </a:solidFill>
              <a:latin typeface="Noto Sans"/>
            </a:endParaRPr>
          </a:p>
        </p:txBody>
      </p:sp>
      <p:sp>
        <p:nvSpPr>
          <p:cNvPr id="13313" name="Rectangle 1"/>
          <p:cNvSpPr>
            <a:spLocks noChangeArrowheads="1"/>
          </p:cNvSpPr>
          <p:nvPr/>
        </p:nvSpPr>
        <p:spPr bwMode="auto">
          <a:xfrm>
            <a:off x="1825603" y="835011"/>
            <a:ext cx="6715172" cy="437042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60363" algn="l" defTabSz="914400" rtl="0" eaLnBrk="1" fontAlgn="base" latinLnBrk="0" hangingPunct="1">
              <a:lnSpc>
                <a:spcPct val="100000"/>
              </a:lnSpc>
              <a:spcBef>
                <a:spcPct val="0"/>
              </a:spcBef>
              <a:spcAft>
                <a:spcPct val="0"/>
              </a:spcAft>
              <a:buClrTx/>
              <a:buSzTx/>
              <a:buFontTx/>
              <a:buNone/>
              <a:tabLst>
                <a:tab pos="4356100" algn="ctr"/>
                <a:tab pos="5040313" algn="ctr"/>
              </a:tabLst>
            </a:pPr>
            <a:r>
              <a:rPr kumimoji="0" lang="en-US" altLang="zh-CN" sz="1400" b="1" i="0" u="none" strike="noStrike" cap="none" normalizeH="0" baseline="0" dirty="0" smtClean="0">
                <a:ln>
                  <a:noFill/>
                </a:ln>
                <a:solidFill>
                  <a:srgbClr val="0000FF"/>
                </a:solidFill>
                <a:effectLst/>
                <a:latin typeface="Algerian" pitchFamily="82" charset="0"/>
                <a:ea typeface="NSimSun" pitchFamily="49" charset="-122"/>
                <a:cs typeface="Liberation Serif" pitchFamily="18" charset="0"/>
              </a:rPr>
              <a:t>records stored interim repository 1 (STACK – 2)</a:t>
            </a:r>
            <a:r>
              <a:rPr lang="en-US" sz="1200" b="1" dirty="0">
                <a:solidFill>
                  <a:schemeClr val="tx2">
                    <a:lumMod val="75000"/>
                  </a:schemeClr>
                </a:solidFill>
              </a:rPr>
              <a:t>	</a:t>
            </a:r>
            <a:r>
              <a:rPr lang="en-US" sz="1200" b="1" dirty="0" smtClean="0">
                <a:solidFill>
                  <a:schemeClr val="tx2">
                    <a:lumMod val="75000"/>
                  </a:schemeClr>
                </a:solidFill>
              </a:rPr>
              <a:t> </a:t>
            </a:r>
            <a:r>
              <a:rPr lang="en-US" sz="1200" b="1" dirty="0" smtClean="0"/>
              <a:t>		  	           From</a:t>
            </a:r>
            <a:r>
              <a:rPr lang="en-US" sz="1200" b="1" dirty="0"/>
              <a:t>	</a:t>
            </a:r>
            <a:r>
              <a:rPr lang="en-US" sz="1200" b="1" dirty="0" smtClean="0"/>
              <a:t>                 To</a:t>
            </a:r>
            <a:endParaRPr lang="en-US" sz="1200" dirty="0"/>
          </a:p>
          <a:p>
            <a:pPr>
              <a:lnSpc>
                <a:spcPct val="150000"/>
              </a:lnSpc>
            </a:pPr>
            <a:r>
              <a:rPr lang="en-US" sz="1200" dirty="0"/>
              <a:t>Public Department	</a:t>
            </a:r>
            <a:r>
              <a:rPr lang="en-US" sz="1200" dirty="0" smtClean="0"/>
              <a:t>			 1988</a:t>
            </a:r>
            <a:r>
              <a:rPr lang="en-US" sz="1200" dirty="0"/>
              <a:t>	2015</a:t>
            </a:r>
          </a:p>
          <a:p>
            <a:pPr>
              <a:lnSpc>
                <a:spcPct val="150000"/>
              </a:lnSpc>
            </a:pPr>
            <a:r>
              <a:rPr lang="en-US" sz="1200" dirty="0"/>
              <a:t>Education Department	</a:t>
            </a:r>
            <a:r>
              <a:rPr lang="en-US" sz="1200" dirty="0" smtClean="0"/>
              <a:t>			1988</a:t>
            </a:r>
            <a:r>
              <a:rPr lang="en-US" sz="1200" dirty="0"/>
              <a:t>	1996</a:t>
            </a:r>
          </a:p>
          <a:p>
            <a:pPr>
              <a:lnSpc>
                <a:spcPct val="150000"/>
              </a:lnSpc>
            </a:pPr>
            <a:r>
              <a:rPr lang="en-US" sz="1200" dirty="0"/>
              <a:t>Electronic, Science &amp; Technology (E.S &amp; T)	</a:t>
            </a:r>
            <a:r>
              <a:rPr lang="en-US" sz="1200" dirty="0" smtClean="0"/>
              <a:t>	1985</a:t>
            </a:r>
            <a:r>
              <a:rPr lang="en-US" sz="1200" dirty="0"/>
              <a:t>	1989</a:t>
            </a:r>
          </a:p>
          <a:p>
            <a:pPr>
              <a:lnSpc>
                <a:spcPct val="150000"/>
              </a:lnSpc>
            </a:pPr>
            <a:r>
              <a:rPr lang="en-US" sz="1200" dirty="0"/>
              <a:t>Higher Education Department	</a:t>
            </a:r>
            <a:r>
              <a:rPr lang="en-US" sz="1200" dirty="0" smtClean="0"/>
              <a:t>		1997</a:t>
            </a:r>
            <a:r>
              <a:rPr lang="en-US" sz="1200" dirty="0"/>
              <a:t>	2015</a:t>
            </a:r>
          </a:p>
          <a:p>
            <a:pPr>
              <a:lnSpc>
                <a:spcPct val="150000"/>
              </a:lnSpc>
            </a:pPr>
            <a:r>
              <a:rPr lang="en-US" sz="1200" dirty="0"/>
              <a:t>School Education Department	</a:t>
            </a:r>
            <a:r>
              <a:rPr lang="en-US" sz="1200" dirty="0" smtClean="0"/>
              <a:t>		1997</a:t>
            </a:r>
            <a:r>
              <a:rPr lang="en-US" sz="1200" dirty="0"/>
              <a:t>	2015</a:t>
            </a:r>
          </a:p>
          <a:p>
            <a:pPr>
              <a:lnSpc>
                <a:spcPct val="150000"/>
              </a:lnSpc>
            </a:pPr>
            <a:r>
              <a:rPr lang="en-US" sz="1200" dirty="0"/>
              <a:t>Health and Family Welfare </a:t>
            </a:r>
            <a:r>
              <a:rPr lang="en-US" sz="1200" dirty="0" smtClean="0"/>
              <a:t>Department		</a:t>
            </a:r>
            <a:r>
              <a:rPr lang="en-US" sz="1200" dirty="0"/>
              <a:t>	1988	2015</a:t>
            </a:r>
          </a:p>
          <a:p>
            <a:pPr>
              <a:lnSpc>
                <a:spcPct val="150000"/>
              </a:lnSpc>
            </a:pPr>
            <a:r>
              <a:rPr lang="en-US" sz="1200" dirty="0"/>
              <a:t>Personnel and Administrative Reforms Department	</a:t>
            </a:r>
            <a:r>
              <a:rPr lang="en-US" sz="1200" dirty="0" smtClean="0"/>
              <a:t>	1988</a:t>
            </a:r>
            <a:r>
              <a:rPr lang="en-US" sz="1200" dirty="0"/>
              <a:t>	2015</a:t>
            </a:r>
          </a:p>
          <a:p>
            <a:pPr>
              <a:lnSpc>
                <a:spcPct val="150000"/>
              </a:lnSpc>
            </a:pPr>
            <a:r>
              <a:rPr lang="en-US" sz="1200" dirty="0"/>
              <a:t>Information &amp;Tourism Department	</a:t>
            </a:r>
            <a:r>
              <a:rPr lang="en-US" sz="1200" dirty="0" smtClean="0"/>
              <a:t>		1988</a:t>
            </a:r>
            <a:r>
              <a:rPr lang="en-US" sz="1200" dirty="0"/>
              <a:t>	2000</a:t>
            </a:r>
          </a:p>
          <a:p>
            <a:pPr>
              <a:lnSpc>
                <a:spcPct val="150000"/>
              </a:lnSpc>
            </a:pPr>
            <a:r>
              <a:rPr lang="en-US" sz="1200" dirty="0"/>
              <a:t>Tamil Development Culture Department	</a:t>
            </a:r>
            <a:r>
              <a:rPr lang="en-US" sz="1200" dirty="0" smtClean="0"/>
              <a:t>		1988</a:t>
            </a:r>
            <a:r>
              <a:rPr lang="en-US" sz="1200" dirty="0"/>
              <a:t>	2014</a:t>
            </a:r>
          </a:p>
          <a:p>
            <a:pPr>
              <a:lnSpc>
                <a:spcPct val="150000"/>
              </a:lnSpc>
            </a:pPr>
            <a:r>
              <a:rPr lang="en-US" sz="1200" dirty="0"/>
              <a:t>Information and Technology Department	</a:t>
            </a:r>
            <a:r>
              <a:rPr lang="en-US" sz="1200" dirty="0" smtClean="0"/>
              <a:t>		2000</a:t>
            </a:r>
            <a:r>
              <a:rPr lang="en-US" sz="1200" dirty="0"/>
              <a:t>	2010</a:t>
            </a:r>
          </a:p>
          <a:p>
            <a:pPr>
              <a:lnSpc>
                <a:spcPct val="150000"/>
              </a:lnSpc>
            </a:pPr>
            <a:r>
              <a:rPr lang="en-US" sz="1200" dirty="0"/>
              <a:t>Tamil Development, Religious Endowment and Information	2003	2012</a:t>
            </a:r>
          </a:p>
          <a:p>
            <a:pPr>
              <a:lnSpc>
                <a:spcPct val="150000"/>
              </a:lnSpc>
            </a:pPr>
            <a:r>
              <a:rPr lang="en-US" sz="1200" dirty="0"/>
              <a:t>Tourism, Tamil Culture and Religious Endowment	</a:t>
            </a:r>
            <a:r>
              <a:rPr lang="en-US" sz="1200" dirty="0" smtClean="0"/>
              <a:t>	2013</a:t>
            </a:r>
            <a:r>
              <a:rPr lang="en-US" sz="1200" dirty="0"/>
              <a:t>	2015</a:t>
            </a:r>
          </a:p>
          <a:p>
            <a:pPr>
              <a:lnSpc>
                <a:spcPct val="150000"/>
              </a:lnSpc>
            </a:pPr>
            <a:r>
              <a:rPr lang="en-US" sz="1200" dirty="0"/>
              <a:t>Youth Welfare &amp; Sport Development	</a:t>
            </a:r>
            <a:r>
              <a:rPr lang="en-US" sz="1200" dirty="0" smtClean="0"/>
              <a:t>		2000</a:t>
            </a:r>
            <a:r>
              <a:rPr lang="en-US" sz="1200" dirty="0"/>
              <a:t>	2014</a:t>
            </a:r>
          </a:p>
          <a:p>
            <a:pPr>
              <a:lnSpc>
                <a:spcPct val="150000"/>
              </a:lnSpc>
            </a:pPr>
            <a:r>
              <a:rPr lang="en-US" sz="1200" dirty="0"/>
              <a:t>Special </a:t>
            </a:r>
            <a:r>
              <a:rPr lang="en-US" sz="1200" dirty="0" err="1"/>
              <a:t>Programme</a:t>
            </a:r>
            <a:r>
              <a:rPr lang="en-US" sz="1200" dirty="0"/>
              <a:t> Implementation (SPI)	</a:t>
            </a:r>
            <a:r>
              <a:rPr lang="en-US" sz="1200" dirty="0" smtClean="0"/>
              <a:t>	2011</a:t>
            </a:r>
            <a:r>
              <a:rPr lang="en-US" sz="1200" dirty="0"/>
              <a:t>	2014</a:t>
            </a: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7999">
              <a:srgbClr val="99CCFF"/>
            </a:gs>
            <a:gs pos="36000">
              <a:srgbClr val="9966FF"/>
            </a:gs>
            <a:gs pos="61000">
              <a:srgbClr val="CC99FF"/>
            </a:gs>
            <a:gs pos="82001">
              <a:srgbClr val="99CCFF"/>
            </a:gs>
            <a:gs pos="100000">
              <a:srgbClr val="CCCCFF"/>
            </a:gs>
          </a:gsLst>
          <a:lin ang="5400000" scaled="0"/>
        </a:gradFill>
        <a:effectLst/>
      </p:bgPr>
    </p:bg>
    <p:spTree>
      <p:nvGrpSpPr>
        <p:cNvPr id="1" name=""/>
        <p:cNvGrpSpPr/>
        <p:nvPr/>
      </p:nvGrpSpPr>
      <p:grpSpPr>
        <a:xfrm>
          <a:off x="0" y="0"/>
          <a:ext cx="0" cy="0"/>
          <a:chOff x="0" y="0"/>
          <a:chExt cx="0" cy="0"/>
        </a:xfrm>
      </p:grpSpPr>
      <p:sp>
        <p:nvSpPr>
          <p:cNvPr id="517" name="Freeform 516"/>
          <p:cNvSpPr/>
          <p:nvPr/>
        </p:nvSpPr>
        <p:spPr>
          <a:xfrm>
            <a:off x="800280" y="1648800"/>
            <a:ext cx="1064520" cy="1024920"/>
          </a:xfrm>
          <a:custGeom>
            <a:avLst/>
            <a:gdLst/>
            <a:ahLst/>
            <a:cxnLst/>
            <a:rect l="0" t="0" r="r" b="b"/>
            <a:pathLst>
              <a:path w="2957" h="2847">
                <a:moveTo>
                  <a:pt x="1009" y="965"/>
                </a:moveTo>
                <a:cubicBezTo>
                  <a:pt x="846" y="873"/>
                  <a:pt x="670" y="793"/>
                  <a:pt x="499" y="706"/>
                </a:cubicBezTo>
                <a:cubicBezTo>
                  <a:pt x="512" y="907"/>
                  <a:pt x="546" y="1075"/>
                  <a:pt x="593" y="1222"/>
                </a:cubicBezTo>
                <a:cubicBezTo>
                  <a:pt x="402" y="1191"/>
                  <a:pt x="199" y="1182"/>
                  <a:pt x="0" y="1162"/>
                </a:cubicBezTo>
                <a:cubicBezTo>
                  <a:pt x="327" y="2048"/>
                  <a:pt x="879" y="2062"/>
                  <a:pt x="1385" y="2613"/>
                </a:cubicBezTo>
                <a:cubicBezTo>
                  <a:pt x="1413" y="2685"/>
                  <a:pt x="1448" y="2758"/>
                  <a:pt x="1491" y="2834"/>
                </a:cubicBezTo>
                <a:cubicBezTo>
                  <a:pt x="1491" y="2836"/>
                  <a:pt x="1491" y="2838"/>
                  <a:pt x="1492" y="2840"/>
                </a:cubicBezTo>
                <a:cubicBezTo>
                  <a:pt x="1492" y="2839"/>
                  <a:pt x="1492" y="2839"/>
                  <a:pt x="1493" y="2838"/>
                </a:cubicBezTo>
                <a:cubicBezTo>
                  <a:pt x="1495" y="2841"/>
                  <a:pt x="1496" y="2844"/>
                  <a:pt x="1497" y="2847"/>
                </a:cubicBezTo>
                <a:cubicBezTo>
                  <a:pt x="1501" y="2838"/>
                  <a:pt x="1505" y="2829"/>
                  <a:pt x="1508" y="2820"/>
                </a:cubicBezTo>
                <a:cubicBezTo>
                  <a:pt x="2030" y="2195"/>
                  <a:pt x="2617" y="2219"/>
                  <a:pt x="2957" y="1296"/>
                </a:cubicBezTo>
                <a:cubicBezTo>
                  <a:pt x="2759" y="1316"/>
                  <a:pt x="2556" y="1324"/>
                  <a:pt x="2364" y="1356"/>
                </a:cubicBezTo>
                <a:cubicBezTo>
                  <a:pt x="2411" y="1208"/>
                  <a:pt x="2445" y="1040"/>
                  <a:pt x="2458" y="840"/>
                </a:cubicBezTo>
                <a:cubicBezTo>
                  <a:pt x="2300" y="921"/>
                  <a:pt x="2136" y="995"/>
                  <a:pt x="1982" y="1079"/>
                </a:cubicBezTo>
                <a:cubicBezTo>
                  <a:pt x="1996" y="804"/>
                  <a:pt x="1859" y="465"/>
                  <a:pt x="1473" y="0"/>
                </a:cubicBezTo>
                <a:cubicBezTo>
                  <a:pt x="1270" y="313"/>
                  <a:pt x="1028" y="613"/>
                  <a:pt x="1009" y="965"/>
                </a:cubicBezTo>
                <a:close/>
              </a:path>
            </a:pathLst>
          </a:custGeom>
          <a:gradFill rotWithShape="0">
            <a:gsLst>
              <a:gs pos="0">
                <a:srgbClr val="D4EA6B"/>
              </a:gs>
              <a:gs pos="100000">
                <a:srgbClr val="BBE33D"/>
              </a:gs>
            </a:gsLst>
            <a:lin ang="3600000"/>
          </a:gra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19" name="Freeform 518"/>
          <p:cNvSpPr/>
          <p:nvPr/>
        </p:nvSpPr>
        <p:spPr>
          <a:xfrm>
            <a:off x="2635920" y="1648800"/>
            <a:ext cx="1064520" cy="1024920"/>
          </a:xfrm>
          <a:custGeom>
            <a:avLst/>
            <a:gdLst/>
            <a:ahLst/>
            <a:cxnLst/>
            <a:rect l="0" t="0" r="r" b="b"/>
            <a:pathLst>
              <a:path w="2957" h="2847">
                <a:moveTo>
                  <a:pt x="1009" y="965"/>
                </a:moveTo>
                <a:cubicBezTo>
                  <a:pt x="846" y="873"/>
                  <a:pt x="670" y="793"/>
                  <a:pt x="499" y="706"/>
                </a:cubicBezTo>
                <a:cubicBezTo>
                  <a:pt x="512" y="907"/>
                  <a:pt x="546" y="1075"/>
                  <a:pt x="593" y="1222"/>
                </a:cubicBezTo>
                <a:cubicBezTo>
                  <a:pt x="402" y="1191"/>
                  <a:pt x="199" y="1182"/>
                  <a:pt x="0" y="1162"/>
                </a:cubicBezTo>
                <a:cubicBezTo>
                  <a:pt x="327" y="2048"/>
                  <a:pt x="879" y="2062"/>
                  <a:pt x="1385" y="2613"/>
                </a:cubicBezTo>
                <a:cubicBezTo>
                  <a:pt x="1413" y="2685"/>
                  <a:pt x="1448" y="2758"/>
                  <a:pt x="1491" y="2834"/>
                </a:cubicBezTo>
                <a:cubicBezTo>
                  <a:pt x="1491" y="2836"/>
                  <a:pt x="1491" y="2838"/>
                  <a:pt x="1492" y="2840"/>
                </a:cubicBezTo>
                <a:cubicBezTo>
                  <a:pt x="1492" y="2839"/>
                  <a:pt x="1492" y="2839"/>
                  <a:pt x="1493" y="2838"/>
                </a:cubicBezTo>
                <a:cubicBezTo>
                  <a:pt x="1495" y="2841"/>
                  <a:pt x="1496" y="2844"/>
                  <a:pt x="1497" y="2847"/>
                </a:cubicBezTo>
                <a:cubicBezTo>
                  <a:pt x="1501" y="2838"/>
                  <a:pt x="1505" y="2829"/>
                  <a:pt x="1508" y="2820"/>
                </a:cubicBezTo>
                <a:cubicBezTo>
                  <a:pt x="2030" y="2195"/>
                  <a:pt x="2617" y="2219"/>
                  <a:pt x="2957" y="1296"/>
                </a:cubicBezTo>
                <a:cubicBezTo>
                  <a:pt x="2759" y="1316"/>
                  <a:pt x="2556" y="1324"/>
                  <a:pt x="2364" y="1356"/>
                </a:cubicBezTo>
                <a:cubicBezTo>
                  <a:pt x="2411" y="1208"/>
                  <a:pt x="2445" y="1040"/>
                  <a:pt x="2458" y="840"/>
                </a:cubicBezTo>
                <a:cubicBezTo>
                  <a:pt x="2300" y="921"/>
                  <a:pt x="2136" y="995"/>
                  <a:pt x="1982" y="1079"/>
                </a:cubicBezTo>
                <a:cubicBezTo>
                  <a:pt x="1996" y="804"/>
                  <a:pt x="1859" y="465"/>
                  <a:pt x="1473" y="0"/>
                </a:cubicBezTo>
                <a:cubicBezTo>
                  <a:pt x="1270" y="313"/>
                  <a:pt x="1028" y="613"/>
                  <a:pt x="1009" y="965"/>
                </a:cubicBezTo>
                <a:close/>
              </a:path>
            </a:pathLst>
          </a:custGeom>
          <a:gradFill rotWithShape="0">
            <a:gsLst>
              <a:gs pos="0">
                <a:srgbClr val="6AD15A"/>
              </a:gs>
              <a:gs pos="100000">
                <a:srgbClr val="5EB91E"/>
              </a:gs>
            </a:gsLst>
            <a:lin ang="3600000"/>
          </a:gra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0" name="Freeform 519"/>
          <p:cNvSpPr/>
          <p:nvPr/>
        </p:nvSpPr>
        <p:spPr>
          <a:xfrm>
            <a:off x="4450320" y="1648800"/>
            <a:ext cx="1064520" cy="1024920"/>
          </a:xfrm>
          <a:custGeom>
            <a:avLst/>
            <a:gdLst/>
            <a:ahLst/>
            <a:cxnLst/>
            <a:rect l="0" t="0" r="r" b="b"/>
            <a:pathLst>
              <a:path w="2957" h="2847">
                <a:moveTo>
                  <a:pt x="1009" y="965"/>
                </a:moveTo>
                <a:cubicBezTo>
                  <a:pt x="846" y="873"/>
                  <a:pt x="670" y="793"/>
                  <a:pt x="499" y="706"/>
                </a:cubicBezTo>
                <a:cubicBezTo>
                  <a:pt x="512" y="907"/>
                  <a:pt x="546" y="1075"/>
                  <a:pt x="593" y="1222"/>
                </a:cubicBezTo>
                <a:cubicBezTo>
                  <a:pt x="402" y="1191"/>
                  <a:pt x="199" y="1182"/>
                  <a:pt x="0" y="1162"/>
                </a:cubicBezTo>
                <a:cubicBezTo>
                  <a:pt x="327" y="2048"/>
                  <a:pt x="879" y="2062"/>
                  <a:pt x="1385" y="2613"/>
                </a:cubicBezTo>
                <a:cubicBezTo>
                  <a:pt x="1413" y="2685"/>
                  <a:pt x="1448" y="2758"/>
                  <a:pt x="1491" y="2834"/>
                </a:cubicBezTo>
                <a:cubicBezTo>
                  <a:pt x="1491" y="2836"/>
                  <a:pt x="1491" y="2838"/>
                  <a:pt x="1492" y="2840"/>
                </a:cubicBezTo>
                <a:cubicBezTo>
                  <a:pt x="1492" y="2839"/>
                  <a:pt x="1492" y="2839"/>
                  <a:pt x="1493" y="2838"/>
                </a:cubicBezTo>
                <a:cubicBezTo>
                  <a:pt x="1495" y="2841"/>
                  <a:pt x="1496" y="2844"/>
                  <a:pt x="1497" y="2847"/>
                </a:cubicBezTo>
                <a:cubicBezTo>
                  <a:pt x="1501" y="2838"/>
                  <a:pt x="1505" y="2829"/>
                  <a:pt x="1508" y="2820"/>
                </a:cubicBezTo>
                <a:cubicBezTo>
                  <a:pt x="2030" y="2195"/>
                  <a:pt x="2617" y="2219"/>
                  <a:pt x="2957" y="1296"/>
                </a:cubicBezTo>
                <a:cubicBezTo>
                  <a:pt x="2759" y="1316"/>
                  <a:pt x="2556" y="1324"/>
                  <a:pt x="2364" y="1356"/>
                </a:cubicBezTo>
                <a:cubicBezTo>
                  <a:pt x="2411" y="1208"/>
                  <a:pt x="2445" y="1040"/>
                  <a:pt x="2458" y="840"/>
                </a:cubicBezTo>
                <a:cubicBezTo>
                  <a:pt x="2300" y="921"/>
                  <a:pt x="2136" y="995"/>
                  <a:pt x="1982" y="1079"/>
                </a:cubicBezTo>
                <a:cubicBezTo>
                  <a:pt x="1996" y="804"/>
                  <a:pt x="1859" y="465"/>
                  <a:pt x="1473" y="0"/>
                </a:cubicBezTo>
                <a:cubicBezTo>
                  <a:pt x="1270" y="313"/>
                  <a:pt x="1028" y="613"/>
                  <a:pt x="1009" y="965"/>
                </a:cubicBezTo>
                <a:close/>
              </a:path>
            </a:pathLst>
          </a:custGeom>
          <a:gradFill rotWithShape="0">
            <a:gsLst>
              <a:gs pos="0">
                <a:srgbClr val="DEE6EF"/>
              </a:gs>
              <a:gs pos="100000">
                <a:srgbClr val="50938A"/>
              </a:gs>
            </a:gsLst>
            <a:lin ang="3600000"/>
          </a:gra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1" name="Freeform 520"/>
          <p:cNvSpPr/>
          <p:nvPr/>
        </p:nvSpPr>
        <p:spPr>
          <a:xfrm>
            <a:off x="6274440" y="1648800"/>
            <a:ext cx="1064520" cy="1024920"/>
          </a:xfrm>
          <a:custGeom>
            <a:avLst/>
            <a:gdLst/>
            <a:ahLst/>
            <a:cxnLst/>
            <a:rect l="0" t="0" r="r" b="b"/>
            <a:pathLst>
              <a:path w="2957" h="2847">
                <a:moveTo>
                  <a:pt x="1009" y="965"/>
                </a:moveTo>
                <a:cubicBezTo>
                  <a:pt x="846" y="873"/>
                  <a:pt x="670" y="793"/>
                  <a:pt x="499" y="706"/>
                </a:cubicBezTo>
                <a:cubicBezTo>
                  <a:pt x="512" y="907"/>
                  <a:pt x="546" y="1075"/>
                  <a:pt x="593" y="1222"/>
                </a:cubicBezTo>
                <a:cubicBezTo>
                  <a:pt x="402" y="1191"/>
                  <a:pt x="199" y="1182"/>
                  <a:pt x="0" y="1162"/>
                </a:cubicBezTo>
                <a:cubicBezTo>
                  <a:pt x="327" y="2048"/>
                  <a:pt x="879" y="2062"/>
                  <a:pt x="1385" y="2613"/>
                </a:cubicBezTo>
                <a:cubicBezTo>
                  <a:pt x="1413" y="2685"/>
                  <a:pt x="1448" y="2758"/>
                  <a:pt x="1491" y="2834"/>
                </a:cubicBezTo>
                <a:cubicBezTo>
                  <a:pt x="1491" y="2836"/>
                  <a:pt x="1491" y="2838"/>
                  <a:pt x="1492" y="2840"/>
                </a:cubicBezTo>
                <a:cubicBezTo>
                  <a:pt x="1492" y="2839"/>
                  <a:pt x="1492" y="2839"/>
                  <a:pt x="1493" y="2838"/>
                </a:cubicBezTo>
                <a:cubicBezTo>
                  <a:pt x="1495" y="2841"/>
                  <a:pt x="1496" y="2844"/>
                  <a:pt x="1497" y="2847"/>
                </a:cubicBezTo>
                <a:cubicBezTo>
                  <a:pt x="1501" y="2838"/>
                  <a:pt x="1505" y="2829"/>
                  <a:pt x="1508" y="2820"/>
                </a:cubicBezTo>
                <a:cubicBezTo>
                  <a:pt x="2030" y="2195"/>
                  <a:pt x="2617" y="2219"/>
                  <a:pt x="2957" y="1296"/>
                </a:cubicBezTo>
                <a:cubicBezTo>
                  <a:pt x="2759" y="1316"/>
                  <a:pt x="2556" y="1324"/>
                  <a:pt x="2364" y="1356"/>
                </a:cubicBezTo>
                <a:cubicBezTo>
                  <a:pt x="2411" y="1208"/>
                  <a:pt x="2445" y="1040"/>
                  <a:pt x="2458" y="840"/>
                </a:cubicBezTo>
                <a:cubicBezTo>
                  <a:pt x="2300" y="921"/>
                  <a:pt x="2136" y="995"/>
                  <a:pt x="1982" y="1079"/>
                </a:cubicBezTo>
                <a:cubicBezTo>
                  <a:pt x="1996" y="804"/>
                  <a:pt x="1859" y="465"/>
                  <a:pt x="1473" y="0"/>
                </a:cubicBezTo>
                <a:cubicBezTo>
                  <a:pt x="1270" y="313"/>
                  <a:pt x="1028" y="613"/>
                  <a:pt x="1009" y="965"/>
                </a:cubicBezTo>
                <a:close/>
              </a:path>
            </a:pathLst>
          </a:custGeom>
          <a:gradFill rotWithShape="0">
            <a:gsLst>
              <a:gs pos="0">
                <a:srgbClr val="6FC8FA"/>
              </a:gs>
              <a:gs pos="100000">
                <a:srgbClr val="729FCF"/>
              </a:gs>
            </a:gsLst>
            <a:lin ang="3600000"/>
          </a:gra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3" name="Freeform 522"/>
          <p:cNvSpPr/>
          <p:nvPr/>
        </p:nvSpPr>
        <p:spPr>
          <a:xfrm>
            <a:off x="3017520" y="2050560"/>
            <a:ext cx="288720" cy="288360"/>
          </a:xfrm>
          <a:custGeom>
            <a:avLst/>
            <a:gdLst/>
            <a:ahLst/>
            <a:cxnLst/>
            <a:rect l="0" t="0" r="r" b="b"/>
            <a:pathLst>
              <a:path w="802" h="801">
                <a:moveTo>
                  <a:pt x="75" y="0"/>
                </a:moveTo>
                <a:cubicBezTo>
                  <a:pt x="34" y="0"/>
                  <a:pt x="0" y="33"/>
                  <a:pt x="0" y="75"/>
                </a:cubicBezTo>
                <a:cubicBezTo>
                  <a:pt x="0" y="116"/>
                  <a:pt x="34" y="150"/>
                  <a:pt x="75" y="150"/>
                </a:cubicBezTo>
                <a:cubicBezTo>
                  <a:pt x="234" y="150"/>
                  <a:pt x="379" y="214"/>
                  <a:pt x="484" y="319"/>
                </a:cubicBezTo>
                <a:cubicBezTo>
                  <a:pt x="588" y="423"/>
                  <a:pt x="653" y="567"/>
                  <a:pt x="653" y="727"/>
                </a:cubicBezTo>
                <a:cubicBezTo>
                  <a:pt x="653" y="768"/>
                  <a:pt x="686" y="801"/>
                  <a:pt x="728" y="801"/>
                </a:cubicBezTo>
                <a:cubicBezTo>
                  <a:pt x="769" y="801"/>
                  <a:pt x="802" y="768"/>
                  <a:pt x="802" y="727"/>
                </a:cubicBezTo>
                <a:cubicBezTo>
                  <a:pt x="802" y="526"/>
                  <a:pt x="721" y="345"/>
                  <a:pt x="590" y="213"/>
                </a:cubicBezTo>
                <a:cubicBezTo>
                  <a:pt x="458" y="81"/>
                  <a:pt x="276" y="0"/>
                  <a:pt x="75" y="0"/>
                </a:cubicBezTo>
                <a:moveTo>
                  <a:pt x="75" y="235"/>
                </a:moveTo>
                <a:cubicBezTo>
                  <a:pt x="34" y="235"/>
                  <a:pt x="0" y="269"/>
                  <a:pt x="0" y="310"/>
                </a:cubicBezTo>
                <a:cubicBezTo>
                  <a:pt x="0" y="351"/>
                  <a:pt x="34" y="384"/>
                  <a:pt x="75" y="384"/>
                </a:cubicBezTo>
                <a:cubicBezTo>
                  <a:pt x="170" y="384"/>
                  <a:pt x="256" y="423"/>
                  <a:pt x="317" y="485"/>
                </a:cubicBezTo>
                <a:cubicBezTo>
                  <a:pt x="380" y="547"/>
                  <a:pt x="418" y="632"/>
                  <a:pt x="418" y="727"/>
                </a:cubicBezTo>
                <a:cubicBezTo>
                  <a:pt x="418" y="768"/>
                  <a:pt x="451" y="801"/>
                  <a:pt x="492" y="801"/>
                </a:cubicBezTo>
                <a:cubicBezTo>
                  <a:pt x="534" y="801"/>
                  <a:pt x="567" y="768"/>
                  <a:pt x="567" y="727"/>
                </a:cubicBezTo>
                <a:cubicBezTo>
                  <a:pt x="567" y="591"/>
                  <a:pt x="512" y="468"/>
                  <a:pt x="423" y="379"/>
                </a:cubicBezTo>
                <a:cubicBezTo>
                  <a:pt x="334" y="290"/>
                  <a:pt x="211" y="235"/>
                  <a:pt x="75" y="235"/>
                </a:cubicBezTo>
                <a:moveTo>
                  <a:pt x="135" y="532"/>
                </a:moveTo>
                <a:cubicBezTo>
                  <a:pt x="61" y="532"/>
                  <a:pt x="0" y="591"/>
                  <a:pt x="0" y="666"/>
                </a:cubicBezTo>
                <a:cubicBezTo>
                  <a:pt x="0" y="740"/>
                  <a:pt x="60" y="801"/>
                  <a:pt x="135" y="801"/>
                </a:cubicBezTo>
                <a:cubicBezTo>
                  <a:pt x="209" y="801"/>
                  <a:pt x="271" y="740"/>
                  <a:pt x="271" y="666"/>
                </a:cubicBezTo>
                <a:cubicBezTo>
                  <a:pt x="271" y="591"/>
                  <a:pt x="210" y="532"/>
                  <a:pt x="135" y="532"/>
                </a:cubicBezTo>
                <a:close/>
              </a:path>
            </a:pathLst>
          </a:custGeom>
          <a:solidFill>
            <a:srgbClr val="FFFFFF"/>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4" name="Freeform 523"/>
          <p:cNvSpPr/>
          <p:nvPr/>
        </p:nvSpPr>
        <p:spPr>
          <a:xfrm>
            <a:off x="4846320" y="2050560"/>
            <a:ext cx="304200" cy="304200"/>
          </a:xfrm>
          <a:custGeom>
            <a:avLst/>
            <a:gdLst/>
            <a:ahLst/>
            <a:cxnLst/>
            <a:rect l="0" t="0" r="r" b="b"/>
            <a:pathLst>
              <a:path w="845" h="845">
                <a:moveTo>
                  <a:pt x="423" y="0"/>
                </a:moveTo>
                <a:cubicBezTo>
                  <a:pt x="377" y="0"/>
                  <a:pt x="340" y="37"/>
                  <a:pt x="340" y="82"/>
                </a:cubicBezTo>
                <a:lnTo>
                  <a:pt x="340" y="115"/>
                </a:lnTo>
                <a:cubicBezTo>
                  <a:pt x="312" y="121"/>
                  <a:pt x="286" y="131"/>
                  <a:pt x="262" y="145"/>
                </a:cubicBezTo>
                <a:lnTo>
                  <a:pt x="240" y="123"/>
                </a:lnTo>
                <a:cubicBezTo>
                  <a:pt x="208" y="91"/>
                  <a:pt x="156" y="91"/>
                  <a:pt x="124" y="123"/>
                </a:cubicBezTo>
                <a:cubicBezTo>
                  <a:pt x="92" y="155"/>
                  <a:pt x="92" y="208"/>
                  <a:pt x="124" y="240"/>
                </a:cubicBezTo>
                <a:lnTo>
                  <a:pt x="144" y="261"/>
                </a:lnTo>
                <a:cubicBezTo>
                  <a:pt x="131" y="285"/>
                  <a:pt x="120" y="311"/>
                  <a:pt x="114" y="339"/>
                </a:cubicBezTo>
                <a:lnTo>
                  <a:pt x="82" y="339"/>
                </a:lnTo>
                <a:cubicBezTo>
                  <a:pt x="37" y="339"/>
                  <a:pt x="0" y="377"/>
                  <a:pt x="0" y="422"/>
                </a:cubicBezTo>
                <a:cubicBezTo>
                  <a:pt x="0" y="467"/>
                  <a:pt x="37" y="504"/>
                  <a:pt x="82" y="504"/>
                </a:cubicBezTo>
                <a:lnTo>
                  <a:pt x="123" y="504"/>
                </a:lnTo>
                <a:cubicBezTo>
                  <a:pt x="131" y="528"/>
                  <a:pt x="141" y="551"/>
                  <a:pt x="156" y="572"/>
                </a:cubicBezTo>
                <a:lnTo>
                  <a:pt x="124" y="604"/>
                </a:lnTo>
                <a:cubicBezTo>
                  <a:pt x="92" y="636"/>
                  <a:pt x="92" y="689"/>
                  <a:pt x="124" y="721"/>
                </a:cubicBezTo>
                <a:cubicBezTo>
                  <a:pt x="156" y="753"/>
                  <a:pt x="208" y="753"/>
                  <a:pt x="240" y="721"/>
                </a:cubicBezTo>
                <a:lnTo>
                  <a:pt x="282" y="680"/>
                </a:lnTo>
                <a:cubicBezTo>
                  <a:pt x="300" y="688"/>
                  <a:pt x="320" y="695"/>
                  <a:pt x="340" y="699"/>
                </a:cubicBezTo>
                <a:lnTo>
                  <a:pt x="340" y="762"/>
                </a:lnTo>
                <a:cubicBezTo>
                  <a:pt x="340" y="807"/>
                  <a:pt x="377" y="845"/>
                  <a:pt x="423" y="845"/>
                </a:cubicBezTo>
                <a:cubicBezTo>
                  <a:pt x="468" y="845"/>
                  <a:pt x="505" y="807"/>
                  <a:pt x="505" y="762"/>
                </a:cubicBezTo>
                <a:lnTo>
                  <a:pt x="505" y="690"/>
                </a:lnTo>
                <a:cubicBezTo>
                  <a:pt x="521" y="684"/>
                  <a:pt x="537" y="677"/>
                  <a:pt x="552" y="668"/>
                </a:cubicBezTo>
                <a:lnTo>
                  <a:pt x="605" y="721"/>
                </a:lnTo>
                <a:cubicBezTo>
                  <a:pt x="637" y="753"/>
                  <a:pt x="689" y="753"/>
                  <a:pt x="721" y="721"/>
                </a:cubicBezTo>
                <a:cubicBezTo>
                  <a:pt x="754" y="689"/>
                  <a:pt x="754" y="636"/>
                  <a:pt x="721" y="603"/>
                </a:cubicBezTo>
                <a:lnTo>
                  <a:pt x="669" y="551"/>
                </a:lnTo>
                <a:cubicBezTo>
                  <a:pt x="677" y="536"/>
                  <a:pt x="683" y="521"/>
                  <a:pt x="689" y="504"/>
                </a:cubicBezTo>
                <a:lnTo>
                  <a:pt x="762" y="504"/>
                </a:lnTo>
                <a:cubicBezTo>
                  <a:pt x="808" y="504"/>
                  <a:pt x="845" y="467"/>
                  <a:pt x="845" y="422"/>
                </a:cubicBezTo>
                <a:cubicBezTo>
                  <a:pt x="845" y="377"/>
                  <a:pt x="808" y="339"/>
                  <a:pt x="762" y="339"/>
                </a:cubicBezTo>
                <a:lnTo>
                  <a:pt x="698" y="339"/>
                </a:lnTo>
                <a:cubicBezTo>
                  <a:pt x="693" y="319"/>
                  <a:pt x="687" y="301"/>
                  <a:pt x="679" y="283"/>
                </a:cubicBezTo>
                <a:lnTo>
                  <a:pt x="721" y="240"/>
                </a:lnTo>
                <a:cubicBezTo>
                  <a:pt x="754" y="208"/>
                  <a:pt x="754" y="155"/>
                  <a:pt x="721" y="123"/>
                </a:cubicBezTo>
                <a:cubicBezTo>
                  <a:pt x="689" y="91"/>
                  <a:pt x="637" y="91"/>
                  <a:pt x="605" y="123"/>
                </a:cubicBezTo>
                <a:lnTo>
                  <a:pt x="570" y="157"/>
                </a:lnTo>
                <a:cubicBezTo>
                  <a:pt x="550" y="144"/>
                  <a:pt x="528" y="133"/>
                  <a:pt x="505" y="124"/>
                </a:cubicBezTo>
                <a:lnTo>
                  <a:pt x="505" y="82"/>
                </a:lnTo>
                <a:cubicBezTo>
                  <a:pt x="505" y="37"/>
                  <a:pt x="468" y="0"/>
                  <a:pt x="423" y="0"/>
                </a:cubicBezTo>
                <a:moveTo>
                  <a:pt x="423" y="286"/>
                </a:moveTo>
                <a:cubicBezTo>
                  <a:pt x="497" y="286"/>
                  <a:pt x="558" y="347"/>
                  <a:pt x="558" y="422"/>
                </a:cubicBezTo>
                <a:cubicBezTo>
                  <a:pt x="558" y="497"/>
                  <a:pt x="497" y="558"/>
                  <a:pt x="423" y="558"/>
                </a:cubicBezTo>
                <a:cubicBezTo>
                  <a:pt x="347" y="558"/>
                  <a:pt x="287" y="497"/>
                  <a:pt x="287" y="422"/>
                </a:cubicBezTo>
                <a:cubicBezTo>
                  <a:pt x="287" y="347"/>
                  <a:pt x="347" y="286"/>
                  <a:pt x="423" y="286"/>
                </a:cubicBezTo>
                <a:close/>
              </a:path>
            </a:pathLst>
          </a:custGeom>
          <a:solidFill>
            <a:srgbClr val="FFFFFF"/>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5" name="Freeform 524"/>
          <p:cNvSpPr/>
          <p:nvPr/>
        </p:nvSpPr>
        <p:spPr>
          <a:xfrm>
            <a:off x="6648840" y="2050560"/>
            <a:ext cx="379800" cy="291600"/>
          </a:xfrm>
          <a:custGeom>
            <a:avLst/>
            <a:gdLst/>
            <a:ahLst/>
            <a:cxnLst/>
            <a:rect l="0" t="0" r="r" b="b"/>
            <a:pathLst>
              <a:path w="1055" h="810">
                <a:moveTo>
                  <a:pt x="405" y="0"/>
                </a:moveTo>
                <a:cubicBezTo>
                  <a:pt x="628" y="0"/>
                  <a:pt x="809" y="181"/>
                  <a:pt x="809" y="405"/>
                </a:cubicBezTo>
                <a:cubicBezTo>
                  <a:pt x="809" y="494"/>
                  <a:pt x="781" y="577"/>
                  <a:pt x="732" y="644"/>
                </a:cubicBezTo>
                <a:cubicBezTo>
                  <a:pt x="742" y="681"/>
                  <a:pt x="757" y="712"/>
                  <a:pt x="788" y="721"/>
                </a:cubicBezTo>
                <a:cubicBezTo>
                  <a:pt x="827" y="734"/>
                  <a:pt x="893" y="721"/>
                  <a:pt x="1005" y="666"/>
                </a:cubicBezTo>
                <a:cubicBezTo>
                  <a:pt x="1023" y="657"/>
                  <a:pt x="1044" y="665"/>
                  <a:pt x="1052" y="682"/>
                </a:cubicBezTo>
                <a:cubicBezTo>
                  <a:pt x="1060" y="699"/>
                  <a:pt x="1054" y="720"/>
                  <a:pt x="1036" y="728"/>
                </a:cubicBezTo>
                <a:cubicBezTo>
                  <a:pt x="906" y="793"/>
                  <a:pt x="822" y="805"/>
                  <a:pt x="768" y="788"/>
                </a:cubicBezTo>
                <a:cubicBezTo>
                  <a:pt x="721" y="774"/>
                  <a:pt x="695" y="742"/>
                  <a:pt x="679" y="703"/>
                </a:cubicBezTo>
                <a:cubicBezTo>
                  <a:pt x="607" y="770"/>
                  <a:pt x="511" y="810"/>
                  <a:pt x="405" y="810"/>
                </a:cubicBezTo>
                <a:cubicBezTo>
                  <a:pt x="181" y="810"/>
                  <a:pt x="0" y="628"/>
                  <a:pt x="0" y="405"/>
                </a:cubicBezTo>
                <a:cubicBezTo>
                  <a:pt x="0" y="181"/>
                  <a:pt x="181" y="0"/>
                  <a:pt x="405" y="0"/>
                </a:cubicBezTo>
                <a:moveTo>
                  <a:pt x="405" y="503"/>
                </a:moveTo>
                <a:cubicBezTo>
                  <a:pt x="469" y="503"/>
                  <a:pt x="522" y="555"/>
                  <a:pt x="522" y="620"/>
                </a:cubicBezTo>
                <a:cubicBezTo>
                  <a:pt x="522" y="684"/>
                  <a:pt x="469" y="738"/>
                  <a:pt x="405" y="738"/>
                </a:cubicBezTo>
                <a:cubicBezTo>
                  <a:pt x="340" y="738"/>
                  <a:pt x="288" y="684"/>
                  <a:pt x="288" y="620"/>
                </a:cubicBezTo>
                <a:cubicBezTo>
                  <a:pt x="288" y="555"/>
                  <a:pt x="340" y="503"/>
                  <a:pt x="405" y="503"/>
                </a:cubicBezTo>
                <a:moveTo>
                  <a:pt x="405" y="59"/>
                </a:moveTo>
                <a:cubicBezTo>
                  <a:pt x="469" y="59"/>
                  <a:pt x="522" y="111"/>
                  <a:pt x="522" y="176"/>
                </a:cubicBezTo>
                <a:cubicBezTo>
                  <a:pt x="522" y="240"/>
                  <a:pt x="469" y="293"/>
                  <a:pt x="405" y="293"/>
                </a:cubicBezTo>
                <a:cubicBezTo>
                  <a:pt x="340" y="293"/>
                  <a:pt x="288" y="240"/>
                  <a:pt x="288" y="176"/>
                </a:cubicBezTo>
                <a:cubicBezTo>
                  <a:pt x="288" y="111"/>
                  <a:pt x="340" y="59"/>
                  <a:pt x="405" y="59"/>
                </a:cubicBezTo>
                <a:moveTo>
                  <a:pt x="299" y="398"/>
                </a:moveTo>
                <a:cubicBezTo>
                  <a:pt x="299" y="463"/>
                  <a:pt x="247" y="515"/>
                  <a:pt x="182" y="515"/>
                </a:cubicBezTo>
                <a:cubicBezTo>
                  <a:pt x="118" y="515"/>
                  <a:pt x="66" y="463"/>
                  <a:pt x="66" y="398"/>
                </a:cubicBezTo>
                <a:cubicBezTo>
                  <a:pt x="66" y="333"/>
                  <a:pt x="118" y="281"/>
                  <a:pt x="183" y="281"/>
                </a:cubicBezTo>
                <a:cubicBezTo>
                  <a:pt x="247" y="281"/>
                  <a:pt x="299" y="333"/>
                  <a:pt x="299" y="398"/>
                </a:cubicBezTo>
                <a:moveTo>
                  <a:pt x="744" y="398"/>
                </a:moveTo>
                <a:cubicBezTo>
                  <a:pt x="744" y="463"/>
                  <a:pt x="692" y="515"/>
                  <a:pt x="627" y="515"/>
                </a:cubicBezTo>
                <a:cubicBezTo>
                  <a:pt x="562" y="515"/>
                  <a:pt x="510" y="463"/>
                  <a:pt x="510" y="398"/>
                </a:cubicBezTo>
                <a:cubicBezTo>
                  <a:pt x="510" y="333"/>
                  <a:pt x="562" y="281"/>
                  <a:pt x="627" y="281"/>
                </a:cubicBezTo>
                <a:cubicBezTo>
                  <a:pt x="692" y="281"/>
                  <a:pt x="744" y="333"/>
                  <a:pt x="744" y="398"/>
                </a:cubicBezTo>
                <a:close/>
              </a:path>
            </a:pathLst>
          </a:custGeom>
          <a:solidFill>
            <a:srgbClr val="FFFFFF"/>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6" name="Freeform 525"/>
          <p:cNvSpPr/>
          <p:nvPr/>
        </p:nvSpPr>
        <p:spPr>
          <a:xfrm>
            <a:off x="8468640" y="2098800"/>
            <a:ext cx="293040" cy="281520"/>
          </a:xfrm>
          <a:custGeom>
            <a:avLst/>
            <a:gdLst/>
            <a:ahLst/>
            <a:cxnLst/>
            <a:rect l="0" t="0" r="r" b="b"/>
            <a:pathLst>
              <a:path w="814" h="782">
                <a:moveTo>
                  <a:pt x="28" y="0"/>
                </a:moveTo>
                <a:cubicBezTo>
                  <a:pt x="18" y="1"/>
                  <a:pt x="10" y="6"/>
                  <a:pt x="4" y="15"/>
                </a:cubicBezTo>
                <a:cubicBezTo>
                  <a:pt x="-4" y="29"/>
                  <a:pt x="0" y="47"/>
                  <a:pt x="14" y="56"/>
                </a:cubicBezTo>
                <a:cubicBezTo>
                  <a:pt x="70" y="88"/>
                  <a:pt x="108" y="150"/>
                  <a:pt x="136" y="231"/>
                </a:cubicBezTo>
                <a:cubicBezTo>
                  <a:pt x="165" y="316"/>
                  <a:pt x="181" y="421"/>
                  <a:pt x="191" y="538"/>
                </a:cubicBezTo>
                <a:cubicBezTo>
                  <a:pt x="192" y="555"/>
                  <a:pt x="207" y="567"/>
                  <a:pt x="223" y="565"/>
                </a:cubicBezTo>
                <a:lnTo>
                  <a:pt x="726" y="565"/>
                </a:lnTo>
                <a:cubicBezTo>
                  <a:pt x="742" y="565"/>
                  <a:pt x="756" y="551"/>
                  <a:pt x="756" y="535"/>
                </a:cubicBezTo>
                <a:cubicBezTo>
                  <a:pt x="756" y="518"/>
                  <a:pt x="742" y="506"/>
                  <a:pt x="726" y="506"/>
                </a:cubicBezTo>
                <a:lnTo>
                  <a:pt x="248" y="506"/>
                </a:lnTo>
                <a:cubicBezTo>
                  <a:pt x="238" y="395"/>
                  <a:pt x="221" y="295"/>
                  <a:pt x="193" y="212"/>
                </a:cubicBezTo>
                <a:cubicBezTo>
                  <a:pt x="161" y="117"/>
                  <a:pt x="114" y="45"/>
                  <a:pt x="45" y="5"/>
                </a:cubicBezTo>
                <a:cubicBezTo>
                  <a:pt x="40" y="1"/>
                  <a:pt x="34" y="0"/>
                  <a:pt x="28" y="0"/>
                </a:cubicBezTo>
                <a:moveTo>
                  <a:pt x="231" y="111"/>
                </a:moveTo>
                <a:lnTo>
                  <a:pt x="280" y="402"/>
                </a:lnTo>
                <a:lnTo>
                  <a:pt x="678" y="402"/>
                </a:lnTo>
                <a:lnTo>
                  <a:pt x="814" y="111"/>
                </a:lnTo>
                <a:lnTo>
                  <a:pt x="231" y="111"/>
                </a:lnTo>
                <a:moveTo>
                  <a:pt x="247" y="613"/>
                </a:moveTo>
                <a:cubicBezTo>
                  <a:pt x="200" y="613"/>
                  <a:pt x="162" y="650"/>
                  <a:pt x="162" y="697"/>
                </a:cubicBezTo>
                <a:cubicBezTo>
                  <a:pt x="162" y="743"/>
                  <a:pt x="200" y="782"/>
                  <a:pt x="247" y="782"/>
                </a:cubicBezTo>
                <a:cubicBezTo>
                  <a:pt x="294" y="782"/>
                  <a:pt x="331" y="743"/>
                  <a:pt x="331" y="697"/>
                </a:cubicBezTo>
                <a:cubicBezTo>
                  <a:pt x="331" y="650"/>
                  <a:pt x="294" y="613"/>
                  <a:pt x="247" y="613"/>
                </a:cubicBezTo>
                <a:moveTo>
                  <a:pt x="664" y="613"/>
                </a:moveTo>
                <a:cubicBezTo>
                  <a:pt x="618" y="613"/>
                  <a:pt x="580" y="650"/>
                  <a:pt x="580" y="697"/>
                </a:cubicBezTo>
                <a:cubicBezTo>
                  <a:pt x="580" y="743"/>
                  <a:pt x="618" y="782"/>
                  <a:pt x="664" y="782"/>
                </a:cubicBezTo>
                <a:cubicBezTo>
                  <a:pt x="711" y="782"/>
                  <a:pt x="749" y="743"/>
                  <a:pt x="749" y="697"/>
                </a:cubicBezTo>
                <a:cubicBezTo>
                  <a:pt x="749" y="650"/>
                  <a:pt x="711" y="613"/>
                  <a:pt x="664" y="613"/>
                </a:cubicBezTo>
                <a:close/>
              </a:path>
            </a:pathLst>
          </a:custGeom>
          <a:solidFill>
            <a:srgbClr val="FFFFFF"/>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8" name="TextShape 2_27"/>
          <p:cNvSpPr/>
          <p:nvPr/>
        </p:nvSpPr>
        <p:spPr>
          <a:xfrm>
            <a:off x="0" y="263508"/>
            <a:ext cx="10080720" cy="52176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ctr">
              <a:lnSpc>
                <a:spcPct val="100000"/>
              </a:lnSpc>
            </a:pPr>
            <a:r>
              <a:rPr lang="en-IN" sz="2800" b="1" spc="-1" dirty="0" smtClean="0">
                <a:solidFill>
                  <a:schemeClr val="accent5">
                    <a:lumMod val="50000"/>
                  </a:schemeClr>
                </a:solidFill>
                <a:latin typeface="Noto Sans"/>
              </a:rPr>
              <a:t>03. ARRANGEMENTS FOR STORAGE (Contd..)</a:t>
            </a:r>
            <a:endParaRPr lang="en-IN" sz="2800" spc="-1" dirty="0">
              <a:solidFill>
                <a:srgbClr val="0393E4"/>
              </a:solidFill>
              <a:latin typeface="Noto Sans"/>
            </a:endParaRPr>
          </a:p>
        </p:txBody>
      </p:sp>
      <p:sp>
        <p:nvSpPr>
          <p:cNvPr id="13313" name="Rectangle 1"/>
          <p:cNvSpPr>
            <a:spLocks noChangeArrowheads="1"/>
          </p:cNvSpPr>
          <p:nvPr/>
        </p:nvSpPr>
        <p:spPr bwMode="auto">
          <a:xfrm>
            <a:off x="1825603" y="906449"/>
            <a:ext cx="6715172" cy="33239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kumimoji="0" lang="en-US" altLang="zh-CN" sz="1400" b="1" i="0" u="none" strike="noStrike" cap="none" normalizeH="0" baseline="0" dirty="0" smtClean="0">
              <a:ln>
                <a:noFill/>
              </a:ln>
              <a:solidFill>
                <a:srgbClr val="0000FF"/>
              </a:solidFill>
              <a:effectLst/>
              <a:latin typeface="Algerian" pitchFamily="82" charset="0"/>
              <a:ea typeface="NSimSun" pitchFamily="49" charset="-122"/>
              <a:cs typeface="Liberation Serif" pitchFamily="18" charset="0"/>
            </a:endParaRPr>
          </a:p>
          <a:p>
            <a:endParaRPr lang="en-US" altLang="zh-CN" sz="1400" b="1" dirty="0">
              <a:solidFill>
                <a:srgbClr val="0000FF"/>
              </a:solidFill>
              <a:latin typeface="Algerian" pitchFamily="82" charset="0"/>
              <a:ea typeface="NSimSun" pitchFamily="49" charset="-122"/>
              <a:cs typeface="Liberation Serif" pitchFamily="18" charset="0"/>
            </a:endParaRPr>
          </a:p>
          <a:p>
            <a:r>
              <a:rPr kumimoji="0" lang="en-US" altLang="zh-CN" sz="1400" b="1" i="0" u="none" strike="noStrike" cap="none" normalizeH="0" baseline="0" dirty="0" smtClean="0">
                <a:ln>
                  <a:noFill/>
                </a:ln>
                <a:solidFill>
                  <a:srgbClr val="0000FF"/>
                </a:solidFill>
                <a:effectLst/>
                <a:latin typeface="Algerian" pitchFamily="82" charset="0"/>
                <a:ea typeface="NSimSun" pitchFamily="49" charset="-122"/>
                <a:cs typeface="Liberation Serif" pitchFamily="18" charset="0"/>
              </a:rPr>
              <a:t>records stored interim repository 1 (STACK – 2) Continued.</a:t>
            </a:r>
          </a:p>
          <a:p>
            <a:endParaRPr lang="en-US" sz="1400" b="1" dirty="0">
              <a:solidFill>
                <a:srgbClr val="0000FF"/>
              </a:solidFill>
              <a:latin typeface="Algerian" pitchFamily="82" charset="0"/>
              <a:ea typeface="NSimSun" pitchFamily="49" charset="-122"/>
              <a:cs typeface="Liberation Serif" pitchFamily="18" charset="0"/>
            </a:endParaRPr>
          </a:p>
          <a:p>
            <a:r>
              <a:rPr lang="en-US" sz="1400" b="1" dirty="0" smtClean="0">
                <a:solidFill>
                  <a:srgbClr val="0000FF"/>
                </a:solidFill>
                <a:latin typeface="Algerian" pitchFamily="82" charset="0"/>
                <a:ea typeface="NSimSun" pitchFamily="49" charset="-122"/>
                <a:cs typeface="Liberation Serif" pitchFamily="18" charset="0"/>
              </a:rPr>
              <a:t>				</a:t>
            </a:r>
            <a:r>
              <a:rPr lang="en-US" sz="1400" b="1" dirty="0"/>
              <a:t>	From	</a:t>
            </a:r>
            <a:r>
              <a:rPr lang="en-US" sz="1400" b="1" dirty="0" smtClean="0"/>
              <a:t>To</a:t>
            </a:r>
          </a:p>
          <a:p>
            <a:endParaRPr lang="en-US" sz="1400" dirty="0"/>
          </a:p>
          <a:p>
            <a:r>
              <a:rPr lang="en-US" sz="1400" dirty="0"/>
              <a:t>Home Department	</a:t>
            </a:r>
            <a:r>
              <a:rPr lang="en-US" sz="1400" dirty="0" smtClean="0"/>
              <a:t>			1988</a:t>
            </a:r>
            <a:r>
              <a:rPr lang="en-US" sz="1400" dirty="0"/>
              <a:t>	2015</a:t>
            </a:r>
          </a:p>
          <a:p>
            <a:r>
              <a:rPr lang="en-US" sz="1400" dirty="0"/>
              <a:t>Finance Department	</a:t>
            </a:r>
            <a:r>
              <a:rPr lang="en-US" sz="1400" dirty="0" smtClean="0"/>
              <a:t>			1988</a:t>
            </a:r>
            <a:r>
              <a:rPr lang="en-US" sz="1400" dirty="0"/>
              <a:t>	2015</a:t>
            </a:r>
          </a:p>
          <a:p>
            <a:r>
              <a:rPr lang="en-US" sz="1400" dirty="0"/>
              <a:t>Transport </a:t>
            </a:r>
            <a:r>
              <a:rPr lang="en-US" sz="1400" dirty="0" smtClean="0"/>
              <a:t>Department			</a:t>
            </a:r>
            <a:r>
              <a:rPr lang="en-US" sz="1400" dirty="0"/>
              <a:t>	1988	2014</a:t>
            </a:r>
          </a:p>
          <a:p>
            <a:r>
              <a:rPr lang="en-US" sz="1400" dirty="0"/>
              <a:t>Social Welfare Department / SW &amp; NMP	</a:t>
            </a:r>
            <a:r>
              <a:rPr lang="en-US" sz="1400" dirty="0" smtClean="0"/>
              <a:t>	1988</a:t>
            </a:r>
            <a:r>
              <a:rPr lang="en-US" sz="1400" dirty="0"/>
              <a:t>	2015</a:t>
            </a:r>
          </a:p>
          <a:p>
            <a:r>
              <a:rPr lang="en-US" sz="1400" dirty="0"/>
              <a:t>B.C., &amp; M.B.C., Welfare Department	</a:t>
            </a:r>
            <a:r>
              <a:rPr lang="en-US" sz="1400" dirty="0" smtClean="0"/>
              <a:t>	1988</a:t>
            </a:r>
            <a:r>
              <a:rPr lang="en-US" sz="1400" dirty="0"/>
              <a:t>	2013</a:t>
            </a:r>
          </a:p>
          <a:p>
            <a:r>
              <a:rPr lang="en-US" sz="1400" dirty="0"/>
              <a:t>AD &amp; TW Welfare Department	</a:t>
            </a:r>
            <a:r>
              <a:rPr lang="en-US" sz="1400" dirty="0" smtClean="0"/>
              <a:t>		1988</a:t>
            </a:r>
            <a:r>
              <a:rPr lang="en-US" sz="1400" dirty="0"/>
              <a:t>	2013</a:t>
            </a:r>
          </a:p>
          <a:p>
            <a:r>
              <a:rPr lang="en-US" sz="1400" dirty="0"/>
              <a:t>Law Department	</a:t>
            </a:r>
            <a:r>
              <a:rPr lang="en-US" sz="1400" dirty="0" smtClean="0"/>
              <a:t>			1988</a:t>
            </a:r>
            <a:r>
              <a:rPr lang="en-US" sz="1400" dirty="0"/>
              <a:t>	2015</a:t>
            </a:r>
          </a:p>
          <a:p>
            <a:r>
              <a:rPr lang="en-US" sz="1400" dirty="0"/>
              <a:t>Prohibition and Excise Department	</a:t>
            </a:r>
            <a:r>
              <a:rPr lang="en-US" sz="1400" dirty="0" smtClean="0"/>
              <a:t>		1988</a:t>
            </a:r>
            <a:r>
              <a:rPr lang="en-US" sz="1400" dirty="0"/>
              <a:t>	2015</a:t>
            </a:r>
          </a:p>
          <a:p>
            <a:r>
              <a:rPr lang="en-US" sz="1400" dirty="0"/>
              <a:t>Planning and Development Department	</a:t>
            </a:r>
            <a:r>
              <a:rPr lang="en-US" sz="1400" dirty="0" smtClean="0"/>
              <a:t>	1988</a:t>
            </a:r>
            <a:r>
              <a:rPr lang="en-US" sz="1400" dirty="0"/>
              <a:t>	2013</a:t>
            </a: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7999">
              <a:srgbClr val="99CCFF"/>
            </a:gs>
            <a:gs pos="36000">
              <a:srgbClr val="9966FF"/>
            </a:gs>
            <a:gs pos="61000">
              <a:srgbClr val="CC99FF"/>
            </a:gs>
            <a:gs pos="82001">
              <a:srgbClr val="99CCFF"/>
            </a:gs>
            <a:gs pos="100000">
              <a:srgbClr val="CCCCFF"/>
            </a:gs>
          </a:gsLst>
          <a:lin ang="5400000" scaled="0"/>
        </a:gradFill>
        <a:effectLst/>
      </p:bgPr>
    </p:bg>
    <p:spTree>
      <p:nvGrpSpPr>
        <p:cNvPr id="1" name=""/>
        <p:cNvGrpSpPr/>
        <p:nvPr/>
      </p:nvGrpSpPr>
      <p:grpSpPr>
        <a:xfrm>
          <a:off x="0" y="0"/>
          <a:ext cx="0" cy="0"/>
          <a:chOff x="0" y="0"/>
          <a:chExt cx="0" cy="0"/>
        </a:xfrm>
      </p:grpSpPr>
      <p:sp>
        <p:nvSpPr>
          <p:cNvPr id="517" name="Freeform 516"/>
          <p:cNvSpPr/>
          <p:nvPr/>
        </p:nvSpPr>
        <p:spPr>
          <a:xfrm>
            <a:off x="800280" y="1648800"/>
            <a:ext cx="1064520" cy="1024920"/>
          </a:xfrm>
          <a:custGeom>
            <a:avLst/>
            <a:gdLst/>
            <a:ahLst/>
            <a:cxnLst/>
            <a:rect l="0" t="0" r="r" b="b"/>
            <a:pathLst>
              <a:path w="2957" h="2847">
                <a:moveTo>
                  <a:pt x="1009" y="965"/>
                </a:moveTo>
                <a:cubicBezTo>
                  <a:pt x="846" y="873"/>
                  <a:pt x="670" y="793"/>
                  <a:pt x="499" y="706"/>
                </a:cubicBezTo>
                <a:cubicBezTo>
                  <a:pt x="512" y="907"/>
                  <a:pt x="546" y="1075"/>
                  <a:pt x="593" y="1222"/>
                </a:cubicBezTo>
                <a:cubicBezTo>
                  <a:pt x="402" y="1191"/>
                  <a:pt x="199" y="1182"/>
                  <a:pt x="0" y="1162"/>
                </a:cubicBezTo>
                <a:cubicBezTo>
                  <a:pt x="327" y="2048"/>
                  <a:pt x="879" y="2062"/>
                  <a:pt x="1385" y="2613"/>
                </a:cubicBezTo>
                <a:cubicBezTo>
                  <a:pt x="1413" y="2685"/>
                  <a:pt x="1448" y="2758"/>
                  <a:pt x="1491" y="2834"/>
                </a:cubicBezTo>
                <a:cubicBezTo>
                  <a:pt x="1491" y="2836"/>
                  <a:pt x="1491" y="2838"/>
                  <a:pt x="1492" y="2840"/>
                </a:cubicBezTo>
                <a:cubicBezTo>
                  <a:pt x="1492" y="2839"/>
                  <a:pt x="1492" y="2839"/>
                  <a:pt x="1493" y="2838"/>
                </a:cubicBezTo>
                <a:cubicBezTo>
                  <a:pt x="1495" y="2841"/>
                  <a:pt x="1496" y="2844"/>
                  <a:pt x="1497" y="2847"/>
                </a:cubicBezTo>
                <a:cubicBezTo>
                  <a:pt x="1501" y="2838"/>
                  <a:pt x="1505" y="2829"/>
                  <a:pt x="1508" y="2820"/>
                </a:cubicBezTo>
                <a:cubicBezTo>
                  <a:pt x="2030" y="2195"/>
                  <a:pt x="2617" y="2219"/>
                  <a:pt x="2957" y="1296"/>
                </a:cubicBezTo>
                <a:cubicBezTo>
                  <a:pt x="2759" y="1316"/>
                  <a:pt x="2556" y="1324"/>
                  <a:pt x="2364" y="1356"/>
                </a:cubicBezTo>
                <a:cubicBezTo>
                  <a:pt x="2411" y="1208"/>
                  <a:pt x="2445" y="1040"/>
                  <a:pt x="2458" y="840"/>
                </a:cubicBezTo>
                <a:cubicBezTo>
                  <a:pt x="2300" y="921"/>
                  <a:pt x="2136" y="995"/>
                  <a:pt x="1982" y="1079"/>
                </a:cubicBezTo>
                <a:cubicBezTo>
                  <a:pt x="1996" y="804"/>
                  <a:pt x="1859" y="465"/>
                  <a:pt x="1473" y="0"/>
                </a:cubicBezTo>
                <a:cubicBezTo>
                  <a:pt x="1270" y="313"/>
                  <a:pt x="1028" y="613"/>
                  <a:pt x="1009" y="965"/>
                </a:cubicBezTo>
                <a:close/>
              </a:path>
            </a:pathLst>
          </a:custGeom>
          <a:gradFill rotWithShape="0">
            <a:gsLst>
              <a:gs pos="0">
                <a:srgbClr val="D4EA6B"/>
              </a:gs>
              <a:gs pos="100000">
                <a:srgbClr val="BBE33D"/>
              </a:gs>
            </a:gsLst>
            <a:lin ang="3600000"/>
          </a:gra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19" name="Freeform 518"/>
          <p:cNvSpPr/>
          <p:nvPr/>
        </p:nvSpPr>
        <p:spPr>
          <a:xfrm>
            <a:off x="2635920" y="1648800"/>
            <a:ext cx="1064520" cy="1024920"/>
          </a:xfrm>
          <a:custGeom>
            <a:avLst/>
            <a:gdLst/>
            <a:ahLst/>
            <a:cxnLst/>
            <a:rect l="0" t="0" r="r" b="b"/>
            <a:pathLst>
              <a:path w="2957" h="2847">
                <a:moveTo>
                  <a:pt x="1009" y="965"/>
                </a:moveTo>
                <a:cubicBezTo>
                  <a:pt x="846" y="873"/>
                  <a:pt x="670" y="793"/>
                  <a:pt x="499" y="706"/>
                </a:cubicBezTo>
                <a:cubicBezTo>
                  <a:pt x="512" y="907"/>
                  <a:pt x="546" y="1075"/>
                  <a:pt x="593" y="1222"/>
                </a:cubicBezTo>
                <a:cubicBezTo>
                  <a:pt x="402" y="1191"/>
                  <a:pt x="199" y="1182"/>
                  <a:pt x="0" y="1162"/>
                </a:cubicBezTo>
                <a:cubicBezTo>
                  <a:pt x="327" y="2048"/>
                  <a:pt x="879" y="2062"/>
                  <a:pt x="1385" y="2613"/>
                </a:cubicBezTo>
                <a:cubicBezTo>
                  <a:pt x="1413" y="2685"/>
                  <a:pt x="1448" y="2758"/>
                  <a:pt x="1491" y="2834"/>
                </a:cubicBezTo>
                <a:cubicBezTo>
                  <a:pt x="1491" y="2836"/>
                  <a:pt x="1491" y="2838"/>
                  <a:pt x="1492" y="2840"/>
                </a:cubicBezTo>
                <a:cubicBezTo>
                  <a:pt x="1492" y="2839"/>
                  <a:pt x="1492" y="2839"/>
                  <a:pt x="1493" y="2838"/>
                </a:cubicBezTo>
                <a:cubicBezTo>
                  <a:pt x="1495" y="2841"/>
                  <a:pt x="1496" y="2844"/>
                  <a:pt x="1497" y="2847"/>
                </a:cubicBezTo>
                <a:cubicBezTo>
                  <a:pt x="1501" y="2838"/>
                  <a:pt x="1505" y="2829"/>
                  <a:pt x="1508" y="2820"/>
                </a:cubicBezTo>
                <a:cubicBezTo>
                  <a:pt x="2030" y="2195"/>
                  <a:pt x="2617" y="2219"/>
                  <a:pt x="2957" y="1296"/>
                </a:cubicBezTo>
                <a:cubicBezTo>
                  <a:pt x="2759" y="1316"/>
                  <a:pt x="2556" y="1324"/>
                  <a:pt x="2364" y="1356"/>
                </a:cubicBezTo>
                <a:cubicBezTo>
                  <a:pt x="2411" y="1208"/>
                  <a:pt x="2445" y="1040"/>
                  <a:pt x="2458" y="840"/>
                </a:cubicBezTo>
                <a:cubicBezTo>
                  <a:pt x="2300" y="921"/>
                  <a:pt x="2136" y="995"/>
                  <a:pt x="1982" y="1079"/>
                </a:cubicBezTo>
                <a:cubicBezTo>
                  <a:pt x="1996" y="804"/>
                  <a:pt x="1859" y="465"/>
                  <a:pt x="1473" y="0"/>
                </a:cubicBezTo>
                <a:cubicBezTo>
                  <a:pt x="1270" y="313"/>
                  <a:pt x="1028" y="613"/>
                  <a:pt x="1009" y="965"/>
                </a:cubicBezTo>
                <a:close/>
              </a:path>
            </a:pathLst>
          </a:custGeom>
          <a:gradFill rotWithShape="0">
            <a:gsLst>
              <a:gs pos="0">
                <a:srgbClr val="6AD15A"/>
              </a:gs>
              <a:gs pos="100000">
                <a:srgbClr val="5EB91E"/>
              </a:gs>
            </a:gsLst>
            <a:lin ang="3600000"/>
          </a:gra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0" name="Freeform 519"/>
          <p:cNvSpPr/>
          <p:nvPr/>
        </p:nvSpPr>
        <p:spPr>
          <a:xfrm>
            <a:off x="4450320" y="1648800"/>
            <a:ext cx="1064520" cy="1024920"/>
          </a:xfrm>
          <a:custGeom>
            <a:avLst/>
            <a:gdLst/>
            <a:ahLst/>
            <a:cxnLst/>
            <a:rect l="0" t="0" r="r" b="b"/>
            <a:pathLst>
              <a:path w="2957" h="2847">
                <a:moveTo>
                  <a:pt x="1009" y="965"/>
                </a:moveTo>
                <a:cubicBezTo>
                  <a:pt x="846" y="873"/>
                  <a:pt x="670" y="793"/>
                  <a:pt x="499" y="706"/>
                </a:cubicBezTo>
                <a:cubicBezTo>
                  <a:pt x="512" y="907"/>
                  <a:pt x="546" y="1075"/>
                  <a:pt x="593" y="1222"/>
                </a:cubicBezTo>
                <a:cubicBezTo>
                  <a:pt x="402" y="1191"/>
                  <a:pt x="199" y="1182"/>
                  <a:pt x="0" y="1162"/>
                </a:cubicBezTo>
                <a:cubicBezTo>
                  <a:pt x="327" y="2048"/>
                  <a:pt x="879" y="2062"/>
                  <a:pt x="1385" y="2613"/>
                </a:cubicBezTo>
                <a:cubicBezTo>
                  <a:pt x="1413" y="2685"/>
                  <a:pt x="1448" y="2758"/>
                  <a:pt x="1491" y="2834"/>
                </a:cubicBezTo>
                <a:cubicBezTo>
                  <a:pt x="1491" y="2836"/>
                  <a:pt x="1491" y="2838"/>
                  <a:pt x="1492" y="2840"/>
                </a:cubicBezTo>
                <a:cubicBezTo>
                  <a:pt x="1492" y="2839"/>
                  <a:pt x="1492" y="2839"/>
                  <a:pt x="1493" y="2838"/>
                </a:cubicBezTo>
                <a:cubicBezTo>
                  <a:pt x="1495" y="2841"/>
                  <a:pt x="1496" y="2844"/>
                  <a:pt x="1497" y="2847"/>
                </a:cubicBezTo>
                <a:cubicBezTo>
                  <a:pt x="1501" y="2838"/>
                  <a:pt x="1505" y="2829"/>
                  <a:pt x="1508" y="2820"/>
                </a:cubicBezTo>
                <a:cubicBezTo>
                  <a:pt x="2030" y="2195"/>
                  <a:pt x="2617" y="2219"/>
                  <a:pt x="2957" y="1296"/>
                </a:cubicBezTo>
                <a:cubicBezTo>
                  <a:pt x="2759" y="1316"/>
                  <a:pt x="2556" y="1324"/>
                  <a:pt x="2364" y="1356"/>
                </a:cubicBezTo>
                <a:cubicBezTo>
                  <a:pt x="2411" y="1208"/>
                  <a:pt x="2445" y="1040"/>
                  <a:pt x="2458" y="840"/>
                </a:cubicBezTo>
                <a:cubicBezTo>
                  <a:pt x="2300" y="921"/>
                  <a:pt x="2136" y="995"/>
                  <a:pt x="1982" y="1079"/>
                </a:cubicBezTo>
                <a:cubicBezTo>
                  <a:pt x="1996" y="804"/>
                  <a:pt x="1859" y="465"/>
                  <a:pt x="1473" y="0"/>
                </a:cubicBezTo>
                <a:cubicBezTo>
                  <a:pt x="1270" y="313"/>
                  <a:pt x="1028" y="613"/>
                  <a:pt x="1009" y="965"/>
                </a:cubicBezTo>
                <a:close/>
              </a:path>
            </a:pathLst>
          </a:custGeom>
          <a:gradFill rotWithShape="0">
            <a:gsLst>
              <a:gs pos="0">
                <a:srgbClr val="DEE6EF"/>
              </a:gs>
              <a:gs pos="100000">
                <a:srgbClr val="50938A"/>
              </a:gs>
            </a:gsLst>
            <a:lin ang="3600000"/>
          </a:gra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1" name="Freeform 520"/>
          <p:cNvSpPr/>
          <p:nvPr/>
        </p:nvSpPr>
        <p:spPr>
          <a:xfrm>
            <a:off x="6274440" y="1648800"/>
            <a:ext cx="1064520" cy="1024920"/>
          </a:xfrm>
          <a:custGeom>
            <a:avLst/>
            <a:gdLst/>
            <a:ahLst/>
            <a:cxnLst/>
            <a:rect l="0" t="0" r="r" b="b"/>
            <a:pathLst>
              <a:path w="2957" h="2847">
                <a:moveTo>
                  <a:pt x="1009" y="965"/>
                </a:moveTo>
                <a:cubicBezTo>
                  <a:pt x="846" y="873"/>
                  <a:pt x="670" y="793"/>
                  <a:pt x="499" y="706"/>
                </a:cubicBezTo>
                <a:cubicBezTo>
                  <a:pt x="512" y="907"/>
                  <a:pt x="546" y="1075"/>
                  <a:pt x="593" y="1222"/>
                </a:cubicBezTo>
                <a:cubicBezTo>
                  <a:pt x="402" y="1191"/>
                  <a:pt x="199" y="1182"/>
                  <a:pt x="0" y="1162"/>
                </a:cubicBezTo>
                <a:cubicBezTo>
                  <a:pt x="327" y="2048"/>
                  <a:pt x="879" y="2062"/>
                  <a:pt x="1385" y="2613"/>
                </a:cubicBezTo>
                <a:cubicBezTo>
                  <a:pt x="1413" y="2685"/>
                  <a:pt x="1448" y="2758"/>
                  <a:pt x="1491" y="2834"/>
                </a:cubicBezTo>
                <a:cubicBezTo>
                  <a:pt x="1491" y="2836"/>
                  <a:pt x="1491" y="2838"/>
                  <a:pt x="1492" y="2840"/>
                </a:cubicBezTo>
                <a:cubicBezTo>
                  <a:pt x="1492" y="2839"/>
                  <a:pt x="1492" y="2839"/>
                  <a:pt x="1493" y="2838"/>
                </a:cubicBezTo>
                <a:cubicBezTo>
                  <a:pt x="1495" y="2841"/>
                  <a:pt x="1496" y="2844"/>
                  <a:pt x="1497" y="2847"/>
                </a:cubicBezTo>
                <a:cubicBezTo>
                  <a:pt x="1501" y="2838"/>
                  <a:pt x="1505" y="2829"/>
                  <a:pt x="1508" y="2820"/>
                </a:cubicBezTo>
                <a:cubicBezTo>
                  <a:pt x="2030" y="2195"/>
                  <a:pt x="2617" y="2219"/>
                  <a:pt x="2957" y="1296"/>
                </a:cubicBezTo>
                <a:cubicBezTo>
                  <a:pt x="2759" y="1316"/>
                  <a:pt x="2556" y="1324"/>
                  <a:pt x="2364" y="1356"/>
                </a:cubicBezTo>
                <a:cubicBezTo>
                  <a:pt x="2411" y="1208"/>
                  <a:pt x="2445" y="1040"/>
                  <a:pt x="2458" y="840"/>
                </a:cubicBezTo>
                <a:cubicBezTo>
                  <a:pt x="2300" y="921"/>
                  <a:pt x="2136" y="995"/>
                  <a:pt x="1982" y="1079"/>
                </a:cubicBezTo>
                <a:cubicBezTo>
                  <a:pt x="1996" y="804"/>
                  <a:pt x="1859" y="465"/>
                  <a:pt x="1473" y="0"/>
                </a:cubicBezTo>
                <a:cubicBezTo>
                  <a:pt x="1270" y="313"/>
                  <a:pt x="1028" y="613"/>
                  <a:pt x="1009" y="965"/>
                </a:cubicBezTo>
                <a:close/>
              </a:path>
            </a:pathLst>
          </a:custGeom>
          <a:gradFill rotWithShape="0">
            <a:gsLst>
              <a:gs pos="0">
                <a:srgbClr val="6FC8FA"/>
              </a:gs>
              <a:gs pos="100000">
                <a:srgbClr val="729FCF"/>
              </a:gs>
            </a:gsLst>
            <a:lin ang="3600000"/>
          </a:gra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3" name="Freeform 522"/>
          <p:cNvSpPr/>
          <p:nvPr/>
        </p:nvSpPr>
        <p:spPr>
          <a:xfrm>
            <a:off x="3017520" y="2050560"/>
            <a:ext cx="288720" cy="288360"/>
          </a:xfrm>
          <a:custGeom>
            <a:avLst/>
            <a:gdLst/>
            <a:ahLst/>
            <a:cxnLst/>
            <a:rect l="0" t="0" r="r" b="b"/>
            <a:pathLst>
              <a:path w="802" h="801">
                <a:moveTo>
                  <a:pt x="75" y="0"/>
                </a:moveTo>
                <a:cubicBezTo>
                  <a:pt x="34" y="0"/>
                  <a:pt x="0" y="33"/>
                  <a:pt x="0" y="75"/>
                </a:cubicBezTo>
                <a:cubicBezTo>
                  <a:pt x="0" y="116"/>
                  <a:pt x="34" y="150"/>
                  <a:pt x="75" y="150"/>
                </a:cubicBezTo>
                <a:cubicBezTo>
                  <a:pt x="234" y="150"/>
                  <a:pt x="379" y="214"/>
                  <a:pt x="484" y="319"/>
                </a:cubicBezTo>
                <a:cubicBezTo>
                  <a:pt x="588" y="423"/>
                  <a:pt x="653" y="567"/>
                  <a:pt x="653" y="727"/>
                </a:cubicBezTo>
                <a:cubicBezTo>
                  <a:pt x="653" y="768"/>
                  <a:pt x="686" y="801"/>
                  <a:pt x="728" y="801"/>
                </a:cubicBezTo>
                <a:cubicBezTo>
                  <a:pt x="769" y="801"/>
                  <a:pt x="802" y="768"/>
                  <a:pt x="802" y="727"/>
                </a:cubicBezTo>
                <a:cubicBezTo>
                  <a:pt x="802" y="526"/>
                  <a:pt x="721" y="345"/>
                  <a:pt x="590" y="213"/>
                </a:cubicBezTo>
                <a:cubicBezTo>
                  <a:pt x="458" y="81"/>
                  <a:pt x="276" y="0"/>
                  <a:pt x="75" y="0"/>
                </a:cubicBezTo>
                <a:moveTo>
                  <a:pt x="75" y="235"/>
                </a:moveTo>
                <a:cubicBezTo>
                  <a:pt x="34" y="235"/>
                  <a:pt x="0" y="269"/>
                  <a:pt x="0" y="310"/>
                </a:cubicBezTo>
                <a:cubicBezTo>
                  <a:pt x="0" y="351"/>
                  <a:pt x="34" y="384"/>
                  <a:pt x="75" y="384"/>
                </a:cubicBezTo>
                <a:cubicBezTo>
                  <a:pt x="170" y="384"/>
                  <a:pt x="256" y="423"/>
                  <a:pt x="317" y="485"/>
                </a:cubicBezTo>
                <a:cubicBezTo>
                  <a:pt x="380" y="547"/>
                  <a:pt x="418" y="632"/>
                  <a:pt x="418" y="727"/>
                </a:cubicBezTo>
                <a:cubicBezTo>
                  <a:pt x="418" y="768"/>
                  <a:pt x="451" y="801"/>
                  <a:pt x="492" y="801"/>
                </a:cubicBezTo>
                <a:cubicBezTo>
                  <a:pt x="534" y="801"/>
                  <a:pt x="567" y="768"/>
                  <a:pt x="567" y="727"/>
                </a:cubicBezTo>
                <a:cubicBezTo>
                  <a:pt x="567" y="591"/>
                  <a:pt x="512" y="468"/>
                  <a:pt x="423" y="379"/>
                </a:cubicBezTo>
                <a:cubicBezTo>
                  <a:pt x="334" y="290"/>
                  <a:pt x="211" y="235"/>
                  <a:pt x="75" y="235"/>
                </a:cubicBezTo>
                <a:moveTo>
                  <a:pt x="135" y="532"/>
                </a:moveTo>
                <a:cubicBezTo>
                  <a:pt x="61" y="532"/>
                  <a:pt x="0" y="591"/>
                  <a:pt x="0" y="666"/>
                </a:cubicBezTo>
                <a:cubicBezTo>
                  <a:pt x="0" y="740"/>
                  <a:pt x="60" y="801"/>
                  <a:pt x="135" y="801"/>
                </a:cubicBezTo>
                <a:cubicBezTo>
                  <a:pt x="209" y="801"/>
                  <a:pt x="271" y="740"/>
                  <a:pt x="271" y="666"/>
                </a:cubicBezTo>
                <a:cubicBezTo>
                  <a:pt x="271" y="591"/>
                  <a:pt x="210" y="532"/>
                  <a:pt x="135" y="532"/>
                </a:cubicBezTo>
                <a:close/>
              </a:path>
            </a:pathLst>
          </a:custGeom>
          <a:solidFill>
            <a:srgbClr val="FFFFFF"/>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4" name="Freeform 523"/>
          <p:cNvSpPr/>
          <p:nvPr/>
        </p:nvSpPr>
        <p:spPr>
          <a:xfrm>
            <a:off x="4846320" y="2050560"/>
            <a:ext cx="304200" cy="304200"/>
          </a:xfrm>
          <a:custGeom>
            <a:avLst/>
            <a:gdLst/>
            <a:ahLst/>
            <a:cxnLst/>
            <a:rect l="0" t="0" r="r" b="b"/>
            <a:pathLst>
              <a:path w="845" h="845">
                <a:moveTo>
                  <a:pt x="423" y="0"/>
                </a:moveTo>
                <a:cubicBezTo>
                  <a:pt x="377" y="0"/>
                  <a:pt x="340" y="37"/>
                  <a:pt x="340" y="82"/>
                </a:cubicBezTo>
                <a:lnTo>
                  <a:pt x="340" y="115"/>
                </a:lnTo>
                <a:cubicBezTo>
                  <a:pt x="312" y="121"/>
                  <a:pt x="286" y="131"/>
                  <a:pt x="262" y="145"/>
                </a:cubicBezTo>
                <a:lnTo>
                  <a:pt x="240" y="123"/>
                </a:lnTo>
                <a:cubicBezTo>
                  <a:pt x="208" y="91"/>
                  <a:pt x="156" y="91"/>
                  <a:pt x="124" y="123"/>
                </a:cubicBezTo>
                <a:cubicBezTo>
                  <a:pt x="92" y="155"/>
                  <a:pt x="92" y="208"/>
                  <a:pt x="124" y="240"/>
                </a:cubicBezTo>
                <a:lnTo>
                  <a:pt x="144" y="261"/>
                </a:lnTo>
                <a:cubicBezTo>
                  <a:pt x="131" y="285"/>
                  <a:pt x="120" y="311"/>
                  <a:pt x="114" y="339"/>
                </a:cubicBezTo>
                <a:lnTo>
                  <a:pt x="82" y="339"/>
                </a:lnTo>
                <a:cubicBezTo>
                  <a:pt x="37" y="339"/>
                  <a:pt x="0" y="377"/>
                  <a:pt x="0" y="422"/>
                </a:cubicBezTo>
                <a:cubicBezTo>
                  <a:pt x="0" y="467"/>
                  <a:pt x="37" y="504"/>
                  <a:pt x="82" y="504"/>
                </a:cubicBezTo>
                <a:lnTo>
                  <a:pt x="123" y="504"/>
                </a:lnTo>
                <a:cubicBezTo>
                  <a:pt x="131" y="528"/>
                  <a:pt x="141" y="551"/>
                  <a:pt x="156" y="572"/>
                </a:cubicBezTo>
                <a:lnTo>
                  <a:pt x="124" y="604"/>
                </a:lnTo>
                <a:cubicBezTo>
                  <a:pt x="92" y="636"/>
                  <a:pt x="92" y="689"/>
                  <a:pt x="124" y="721"/>
                </a:cubicBezTo>
                <a:cubicBezTo>
                  <a:pt x="156" y="753"/>
                  <a:pt x="208" y="753"/>
                  <a:pt x="240" y="721"/>
                </a:cubicBezTo>
                <a:lnTo>
                  <a:pt x="282" y="680"/>
                </a:lnTo>
                <a:cubicBezTo>
                  <a:pt x="300" y="688"/>
                  <a:pt x="320" y="695"/>
                  <a:pt x="340" y="699"/>
                </a:cubicBezTo>
                <a:lnTo>
                  <a:pt x="340" y="762"/>
                </a:lnTo>
                <a:cubicBezTo>
                  <a:pt x="340" y="807"/>
                  <a:pt x="377" y="845"/>
                  <a:pt x="423" y="845"/>
                </a:cubicBezTo>
                <a:cubicBezTo>
                  <a:pt x="468" y="845"/>
                  <a:pt x="505" y="807"/>
                  <a:pt x="505" y="762"/>
                </a:cubicBezTo>
                <a:lnTo>
                  <a:pt x="505" y="690"/>
                </a:lnTo>
                <a:cubicBezTo>
                  <a:pt x="521" y="684"/>
                  <a:pt x="537" y="677"/>
                  <a:pt x="552" y="668"/>
                </a:cubicBezTo>
                <a:lnTo>
                  <a:pt x="605" y="721"/>
                </a:lnTo>
                <a:cubicBezTo>
                  <a:pt x="637" y="753"/>
                  <a:pt x="689" y="753"/>
                  <a:pt x="721" y="721"/>
                </a:cubicBezTo>
                <a:cubicBezTo>
                  <a:pt x="754" y="689"/>
                  <a:pt x="754" y="636"/>
                  <a:pt x="721" y="603"/>
                </a:cubicBezTo>
                <a:lnTo>
                  <a:pt x="669" y="551"/>
                </a:lnTo>
                <a:cubicBezTo>
                  <a:pt x="677" y="536"/>
                  <a:pt x="683" y="521"/>
                  <a:pt x="689" y="504"/>
                </a:cubicBezTo>
                <a:lnTo>
                  <a:pt x="762" y="504"/>
                </a:lnTo>
                <a:cubicBezTo>
                  <a:pt x="808" y="504"/>
                  <a:pt x="845" y="467"/>
                  <a:pt x="845" y="422"/>
                </a:cubicBezTo>
                <a:cubicBezTo>
                  <a:pt x="845" y="377"/>
                  <a:pt x="808" y="339"/>
                  <a:pt x="762" y="339"/>
                </a:cubicBezTo>
                <a:lnTo>
                  <a:pt x="698" y="339"/>
                </a:lnTo>
                <a:cubicBezTo>
                  <a:pt x="693" y="319"/>
                  <a:pt x="687" y="301"/>
                  <a:pt x="679" y="283"/>
                </a:cubicBezTo>
                <a:lnTo>
                  <a:pt x="721" y="240"/>
                </a:lnTo>
                <a:cubicBezTo>
                  <a:pt x="754" y="208"/>
                  <a:pt x="754" y="155"/>
                  <a:pt x="721" y="123"/>
                </a:cubicBezTo>
                <a:cubicBezTo>
                  <a:pt x="689" y="91"/>
                  <a:pt x="637" y="91"/>
                  <a:pt x="605" y="123"/>
                </a:cubicBezTo>
                <a:lnTo>
                  <a:pt x="570" y="157"/>
                </a:lnTo>
                <a:cubicBezTo>
                  <a:pt x="550" y="144"/>
                  <a:pt x="528" y="133"/>
                  <a:pt x="505" y="124"/>
                </a:cubicBezTo>
                <a:lnTo>
                  <a:pt x="505" y="82"/>
                </a:lnTo>
                <a:cubicBezTo>
                  <a:pt x="505" y="37"/>
                  <a:pt x="468" y="0"/>
                  <a:pt x="423" y="0"/>
                </a:cubicBezTo>
                <a:moveTo>
                  <a:pt x="423" y="286"/>
                </a:moveTo>
                <a:cubicBezTo>
                  <a:pt x="497" y="286"/>
                  <a:pt x="558" y="347"/>
                  <a:pt x="558" y="422"/>
                </a:cubicBezTo>
                <a:cubicBezTo>
                  <a:pt x="558" y="497"/>
                  <a:pt x="497" y="558"/>
                  <a:pt x="423" y="558"/>
                </a:cubicBezTo>
                <a:cubicBezTo>
                  <a:pt x="347" y="558"/>
                  <a:pt x="287" y="497"/>
                  <a:pt x="287" y="422"/>
                </a:cubicBezTo>
                <a:cubicBezTo>
                  <a:pt x="287" y="347"/>
                  <a:pt x="347" y="286"/>
                  <a:pt x="423" y="286"/>
                </a:cubicBezTo>
                <a:close/>
              </a:path>
            </a:pathLst>
          </a:custGeom>
          <a:solidFill>
            <a:srgbClr val="FFFFFF"/>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5" name="Freeform 524"/>
          <p:cNvSpPr/>
          <p:nvPr/>
        </p:nvSpPr>
        <p:spPr>
          <a:xfrm>
            <a:off x="6648840" y="2050560"/>
            <a:ext cx="379800" cy="291600"/>
          </a:xfrm>
          <a:custGeom>
            <a:avLst/>
            <a:gdLst/>
            <a:ahLst/>
            <a:cxnLst/>
            <a:rect l="0" t="0" r="r" b="b"/>
            <a:pathLst>
              <a:path w="1055" h="810">
                <a:moveTo>
                  <a:pt x="405" y="0"/>
                </a:moveTo>
                <a:cubicBezTo>
                  <a:pt x="628" y="0"/>
                  <a:pt x="809" y="181"/>
                  <a:pt x="809" y="405"/>
                </a:cubicBezTo>
                <a:cubicBezTo>
                  <a:pt x="809" y="494"/>
                  <a:pt x="781" y="577"/>
                  <a:pt x="732" y="644"/>
                </a:cubicBezTo>
                <a:cubicBezTo>
                  <a:pt x="742" y="681"/>
                  <a:pt x="757" y="712"/>
                  <a:pt x="788" y="721"/>
                </a:cubicBezTo>
                <a:cubicBezTo>
                  <a:pt x="827" y="734"/>
                  <a:pt x="893" y="721"/>
                  <a:pt x="1005" y="666"/>
                </a:cubicBezTo>
                <a:cubicBezTo>
                  <a:pt x="1023" y="657"/>
                  <a:pt x="1044" y="665"/>
                  <a:pt x="1052" y="682"/>
                </a:cubicBezTo>
                <a:cubicBezTo>
                  <a:pt x="1060" y="699"/>
                  <a:pt x="1054" y="720"/>
                  <a:pt x="1036" y="728"/>
                </a:cubicBezTo>
                <a:cubicBezTo>
                  <a:pt x="906" y="793"/>
                  <a:pt x="822" y="805"/>
                  <a:pt x="768" y="788"/>
                </a:cubicBezTo>
                <a:cubicBezTo>
                  <a:pt x="721" y="774"/>
                  <a:pt x="695" y="742"/>
                  <a:pt x="679" y="703"/>
                </a:cubicBezTo>
                <a:cubicBezTo>
                  <a:pt x="607" y="770"/>
                  <a:pt x="511" y="810"/>
                  <a:pt x="405" y="810"/>
                </a:cubicBezTo>
                <a:cubicBezTo>
                  <a:pt x="181" y="810"/>
                  <a:pt x="0" y="628"/>
                  <a:pt x="0" y="405"/>
                </a:cubicBezTo>
                <a:cubicBezTo>
                  <a:pt x="0" y="181"/>
                  <a:pt x="181" y="0"/>
                  <a:pt x="405" y="0"/>
                </a:cubicBezTo>
                <a:moveTo>
                  <a:pt x="405" y="503"/>
                </a:moveTo>
                <a:cubicBezTo>
                  <a:pt x="469" y="503"/>
                  <a:pt x="522" y="555"/>
                  <a:pt x="522" y="620"/>
                </a:cubicBezTo>
                <a:cubicBezTo>
                  <a:pt x="522" y="684"/>
                  <a:pt x="469" y="738"/>
                  <a:pt x="405" y="738"/>
                </a:cubicBezTo>
                <a:cubicBezTo>
                  <a:pt x="340" y="738"/>
                  <a:pt x="288" y="684"/>
                  <a:pt x="288" y="620"/>
                </a:cubicBezTo>
                <a:cubicBezTo>
                  <a:pt x="288" y="555"/>
                  <a:pt x="340" y="503"/>
                  <a:pt x="405" y="503"/>
                </a:cubicBezTo>
                <a:moveTo>
                  <a:pt x="405" y="59"/>
                </a:moveTo>
                <a:cubicBezTo>
                  <a:pt x="469" y="59"/>
                  <a:pt x="522" y="111"/>
                  <a:pt x="522" y="176"/>
                </a:cubicBezTo>
                <a:cubicBezTo>
                  <a:pt x="522" y="240"/>
                  <a:pt x="469" y="293"/>
                  <a:pt x="405" y="293"/>
                </a:cubicBezTo>
                <a:cubicBezTo>
                  <a:pt x="340" y="293"/>
                  <a:pt x="288" y="240"/>
                  <a:pt x="288" y="176"/>
                </a:cubicBezTo>
                <a:cubicBezTo>
                  <a:pt x="288" y="111"/>
                  <a:pt x="340" y="59"/>
                  <a:pt x="405" y="59"/>
                </a:cubicBezTo>
                <a:moveTo>
                  <a:pt x="299" y="398"/>
                </a:moveTo>
                <a:cubicBezTo>
                  <a:pt x="299" y="463"/>
                  <a:pt x="247" y="515"/>
                  <a:pt x="182" y="515"/>
                </a:cubicBezTo>
                <a:cubicBezTo>
                  <a:pt x="118" y="515"/>
                  <a:pt x="66" y="463"/>
                  <a:pt x="66" y="398"/>
                </a:cubicBezTo>
                <a:cubicBezTo>
                  <a:pt x="66" y="333"/>
                  <a:pt x="118" y="281"/>
                  <a:pt x="183" y="281"/>
                </a:cubicBezTo>
                <a:cubicBezTo>
                  <a:pt x="247" y="281"/>
                  <a:pt x="299" y="333"/>
                  <a:pt x="299" y="398"/>
                </a:cubicBezTo>
                <a:moveTo>
                  <a:pt x="744" y="398"/>
                </a:moveTo>
                <a:cubicBezTo>
                  <a:pt x="744" y="463"/>
                  <a:pt x="692" y="515"/>
                  <a:pt x="627" y="515"/>
                </a:cubicBezTo>
                <a:cubicBezTo>
                  <a:pt x="562" y="515"/>
                  <a:pt x="510" y="463"/>
                  <a:pt x="510" y="398"/>
                </a:cubicBezTo>
                <a:cubicBezTo>
                  <a:pt x="510" y="333"/>
                  <a:pt x="562" y="281"/>
                  <a:pt x="627" y="281"/>
                </a:cubicBezTo>
                <a:cubicBezTo>
                  <a:pt x="692" y="281"/>
                  <a:pt x="744" y="333"/>
                  <a:pt x="744" y="398"/>
                </a:cubicBezTo>
                <a:close/>
              </a:path>
            </a:pathLst>
          </a:custGeom>
          <a:solidFill>
            <a:srgbClr val="FFFFFF"/>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6" name="Freeform 525"/>
          <p:cNvSpPr/>
          <p:nvPr/>
        </p:nvSpPr>
        <p:spPr>
          <a:xfrm>
            <a:off x="8468640" y="2098800"/>
            <a:ext cx="293040" cy="281520"/>
          </a:xfrm>
          <a:custGeom>
            <a:avLst/>
            <a:gdLst/>
            <a:ahLst/>
            <a:cxnLst/>
            <a:rect l="0" t="0" r="r" b="b"/>
            <a:pathLst>
              <a:path w="814" h="782">
                <a:moveTo>
                  <a:pt x="28" y="0"/>
                </a:moveTo>
                <a:cubicBezTo>
                  <a:pt x="18" y="1"/>
                  <a:pt x="10" y="6"/>
                  <a:pt x="4" y="15"/>
                </a:cubicBezTo>
                <a:cubicBezTo>
                  <a:pt x="-4" y="29"/>
                  <a:pt x="0" y="47"/>
                  <a:pt x="14" y="56"/>
                </a:cubicBezTo>
                <a:cubicBezTo>
                  <a:pt x="70" y="88"/>
                  <a:pt x="108" y="150"/>
                  <a:pt x="136" y="231"/>
                </a:cubicBezTo>
                <a:cubicBezTo>
                  <a:pt x="165" y="316"/>
                  <a:pt x="181" y="421"/>
                  <a:pt x="191" y="538"/>
                </a:cubicBezTo>
                <a:cubicBezTo>
                  <a:pt x="192" y="555"/>
                  <a:pt x="207" y="567"/>
                  <a:pt x="223" y="565"/>
                </a:cubicBezTo>
                <a:lnTo>
                  <a:pt x="726" y="565"/>
                </a:lnTo>
                <a:cubicBezTo>
                  <a:pt x="742" y="565"/>
                  <a:pt x="756" y="551"/>
                  <a:pt x="756" y="535"/>
                </a:cubicBezTo>
                <a:cubicBezTo>
                  <a:pt x="756" y="518"/>
                  <a:pt x="742" y="506"/>
                  <a:pt x="726" y="506"/>
                </a:cubicBezTo>
                <a:lnTo>
                  <a:pt x="248" y="506"/>
                </a:lnTo>
                <a:cubicBezTo>
                  <a:pt x="238" y="395"/>
                  <a:pt x="221" y="295"/>
                  <a:pt x="193" y="212"/>
                </a:cubicBezTo>
                <a:cubicBezTo>
                  <a:pt x="161" y="117"/>
                  <a:pt x="114" y="45"/>
                  <a:pt x="45" y="5"/>
                </a:cubicBezTo>
                <a:cubicBezTo>
                  <a:pt x="40" y="1"/>
                  <a:pt x="34" y="0"/>
                  <a:pt x="28" y="0"/>
                </a:cubicBezTo>
                <a:moveTo>
                  <a:pt x="231" y="111"/>
                </a:moveTo>
                <a:lnTo>
                  <a:pt x="280" y="402"/>
                </a:lnTo>
                <a:lnTo>
                  <a:pt x="678" y="402"/>
                </a:lnTo>
                <a:lnTo>
                  <a:pt x="814" y="111"/>
                </a:lnTo>
                <a:lnTo>
                  <a:pt x="231" y="111"/>
                </a:lnTo>
                <a:moveTo>
                  <a:pt x="247" y="613"/>
                </a:moveTo>
                <a:cubicBezTo>
                  <a:pt x="200" y="613"/>
                  <a:pt x="162" y="650"/>
                  <a:pt x="162" y="697"/>
                </a:cubicBezTo>
                <a:cubicBezTo>
                  <a:pt x="162" y="743"/>
                  <a:pt x="200" y="782"/>
                  <a:pt x="247" y="782"/>
                </a:cubicBezTo>
                <a:cubicBezTo>
                  <a:pt x="294" y="782"/>
                  <a:pt x="331" y="743"/>
                  <a:pt x="331" y="697"/>
                </a:cubicBezTo>
                <a:cubicBezTo>
                  <a:pt x="331" y="650"/>
                  <a:pt x="294" y="613"/>
                  <a:pt x="247" y="613"/>
                </a:cubicBezTo>
                <a:moveTo>
                  <a:pt x="664" y="613"/>
                </a:moveTo>
                <a:cubicBezTo>
                  <a:pt x="618" y="613"/>
                  <a:pt x="580" y="650"/>
                  <a:pt x="580" y="697"/>
                </a:cubicBezTo>
                <a:cubicBezTo>
                  <a:pt x="580" y="743"/>
                  <a:pt x="618" y="782"/>
                  <a:pt x="664" y="782"/>
                </a:cubicBezTo>
                <a:cubicBezTo>
                  <a:pt x="711" y="782"/>
                  <a:pt x="749" y="743"/>
                  <a:pt x="749" y="697"/>
                </a:cubicBezTo>
                <a:cubicBezTo>
                  <a:pt x="749" y="650"/>
                  <a:pt x="711" y="613"/>
                  <a:pt x="664" y="613"/>
                </a:cubicBezTo>
                <a:close/>
              </a:path>
            </a:pathLst>
          </a:custGeom>
          <a:solidFill>
            <a:srgbClr val="FFFFFF"/>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8" name="TextShape 2_27"/>
          <p:cNvSpPr/>
          <p:nvPr/>
        </p:nvSpPr>
        <p:spPr>
          <a:xfrm>
            <a:off x="0" y="263508"/>
            <a:ext cx="10080720" cy="52176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ctr">
              <a:lnSpc>
                <a:spcPct val="100000"/>
              </a:lnSpc>
            </a:pPr>
            <a:r>
              <a:rPr lang="en-IN" sz="2800" b="1" spc="-1" dirty="0" smtClean="0">
                <a:solidFill>
                  <a:schemeClr val="accent5">
                    <a:lumMod val="50000"/>
                  </a:schemeClr>
                </a:solidFill>
                <a:latin typeface="Noto Sans"/>
              </a:rPr>
              <a:t>03. ARRANGEMENTS FOR STORAGE (Contd..)</a:t>
            </a:r>
            <a:endParaRPr lang="en-IN" sz="2800" spc="-1" dirty="0">
              <a:solidFill>
                <a:srgbClr val="0393E4"/>
              </a:solidFill>
              <a:latin typeface="Noto Sans"/>
            </a:endParaRPr>
          </a:p>
        </p:txBody>
      </p:sp>
      <p:sp>
        <p:nvSpPr>
          <p:cNvPr id="13313" name="Rectangle 1"/>
          <p:cNvSpPr>
            <a:spLocks noChangeArrowheads="1"/>
          </p:cNvSpPr>
          <p:nvPr/>
        </p:nvSpPr>
        <p:spPr bwMode="auto">
          <a:xfrm>
            <a:off x="1825603" y="835011"/>
            <a:ext cx="6715172" cy="46012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60363" algn="l" defTabSz="914400" rtl="0" eaLnBrk="1" fontAlgn="base" latinLnBrk="0" hangingPunct="1">
              <a:lnSpc>
                <a:spcPct val="100000"/>
              </a:lnSpc>
              <a:spcBef>
                <a:spcPct val="0"/>
              </a:spcBef>
              <a:spcAft>
                <a:spcPct val="0"/>
              </a:spcAft>
              <a:buClrTx/>
              <a:buSzTx/>
              <a:buFontTx/>
              <a:buNone/>
              <a:tabLst>
                <a:tab pos="4356100" algn="ctr"/>
                <a:tab pos="5040313" algn="ctr"/>
              </a:tabLst>
            </a:pPr>
            <a:r>
              <a:rPr kumimoji="0" lang="en-US" altLang="zh-CN" sz="1400" b="1" i="0" u="none" strike="noStrike" cap="none" normalizeH="0" baseline="0" dirty="0" smtClean="0">
                <a:ln>
                  <a:noFill/>
                </a:ln>
                <a:solidFill>
                  <a:srgbClr val="0000FF"/>
                </a:solidFill>
                <a:effectLst/>
                <a:latin typeface="Algerian" pitchFamily="82" charset="0"/>
                <a:ea typeface="NSimSun" pitchFamily="49" charset="-122"/>
                <a:cs typeface="Liberation Serif" pitchFamily="18" charset="0"/>
              </a:rPr>
              <a:t>records stored in </a:t>
            </a:r>
            <a:r>
              <a:rPr kumimoji="0" lang="en-US" altLang="zh-CN" sz="1400" b="1" i="0" u="none" strike="noStrike" cap="none" normalizeH="0" baseline="0" dirty="0" err="1" smtClean="0">
                <a:ln>
                  <a:noFill/>
                </a:ln>
                <a:solidFill>
                  <a:srgbClr val="0000FF"/>
                </a:solidFill>
                <a:effectLst/>
                <a:latin typeface="Algerian" pitchFamily="82" charset="0"/>
                <a:ea typeface="NSimSun" pitchFamily="49" charset="-122"/>
                <a:cs typeface="Liberation Serif" pitchFamily="18" charset="0"/>
              </a:rPr>
              <a:t>sTACK</a:t>
            </a:r>
            <a:r>
              <a:rPr kumimoji="0" lang="en-US" altLang="zh-CN" sz="1400" b="1" i="0" u="none" strike="noStrike" cap="none" normalizeH="0" baseline="0" dirty="0" smtClean="0">
                <a:ln>
                  <a:noFill/>
                </a:ln>
                <a:solidFill>
                  <a:srgbClr val="0000FF"/>
                </a:solidFill>
                <a:effectLst/>
                <a:latin typeface="Algerian" pitchFamily="82" charset="0"/>
                <a:ea typeface="NSimSun" pitchFamily="49" charset="-122"/>
                <a:cs typeface="Liberation Serif" pitchFamily="18" charset="0"/>
              </a:rPr>
              <a:t>- </a:t>
            </a:r>
            <a:r>
              <a:rPr kumimoji="0" lang="en-US" altLang="zh-CN" b="1" i="0" u="none" strike="noStrike" cap="none" normalizeH="0" baseline="0" dirty="0" smtClean="0">
                <a:ln>
                  <a:noFill/>
                </a:ln>
                <a:solidFill>
                  <a:srgbClr val="0000FF"/>
                </a:solidFill>
                <a:effectLst/>
                <a:latin typeface="Algerian" pitchFamily="82" charset="0"/>
                <a:ea typeface="NSimSun" pitchFamily="49" charset="-122"/>
                <a:cs typeface="Liberation Serif" pitchFamily="18" charset="0"/>
              </a:rPr>
              <a:t>3:</a:t>
            </a:r>
          </a:p>
          <a:p>
            <a:pPr marL="0" marR="0" lvl="0" indent="360363" algn="l" defTabSz="914400" rtl="0" eaLnBrk="1" fontAlgn="base" latinLnBrk="0" hangingPunct="1">
              <a:lnSpc>
                <a:spcPct val="100000"/>
              </a:lnSpc>
              <a:spcBef>
                <a:spcPct val="0"/>
              </a:spcBef>
              <a:spcAft>
                <a:spcPct val="0"/>
              </a:spcAft>
              <a:buClrTx/>
              <a:buSzTx/>
              <a:buFontTx/>
              <a:buNone/>
              <a:tabLst>
                <a:tab pos="4356100" algn="ctr"/>
                <a:tab pos="5040313" algn="ctr"/>
              </a:tabLst>
            </a:pPr>
            <a:endParaRPr kumimoji="0" lang="en-US" altLang="zh-CN" sz="900" b="0" i="0" u="none" strike="noStrike" cap="none" normalizeH="0" baseline="0" dirty="0" smtClean="0">
              <a:ln>
                <a:noFill/>
              </a:ln>
              <a:solidFill>
                <a:schemeClr val="tx1"/>
              </a:solidFill>
              <a:effectLst/>
              <a:latin typeface="Arial" pitchFamily="34" charset="0"/>
              <a:cs typeface="Arial" pitchFamily="34" charset="0"/>
            </a:endParaRPr>
          </a:p>
          <a:p>
            <a:r>
              <a:rPr lang="en-US" sz="1200" dirty="0" smtClean="0"/>
              <a:t>			</a:t>
            </a:r>
            <a:r>
              <a:rPr lang="en-US" sz="1600" b="1" dirty="0" smtClean="0">
                <a:solidFill>
                  <a:srgbClr val="0070C0"/>
                </a:solidFill>
              </a:rPr>
              <a:t>From	To</a:t>
            </a:r>
            <a:endParaRPr lang="en-US" sz="1600" b="1" dirty="0">
              <a:solidFill>
                <a:srgbClr val="0070C0"/>
              </a:solidFill>
            </a:endParaRPr>
          </a:p>
          <a:p>
            <a:r>
              <a:rPr lang="en-US" sz="1200" dirty="0"/>
              <a:t>Finance Department</a:t>
            </a:r>
            <a:r>
              <a:rPr lang="en-US" sz="1200" b="1" dirty="0"/>
              <a:t>	</a:t>
            </a:r>
            <a:r>
              <a:rPr lang="en-US" sz="1200" b="1" dirty="0" smtClean="0"/>
              <a:t>	</a:t>
            </a:r>
            <a:r>
              <a:rPr lang="en-US" sz="1200" dirty="0" smtClean="0"/>
              <a:t>1857</a:t>
            </a:r>
            <a:r>
              <a:rPr lang="en-US" sz="1200" dirty="0"/>
              <a:t>	</a:t>
            </a:r>
            <a:r>
              <a:rPr lang="en-US" sz="1200" dirty="0" smtClean="0"/>
              <a:t>1987</a:t>
            </a:r>
            <a:endParaRPr lang="en-US" sz="1200" dirty="0"/>
          </a:p>
          <a:p>
            <a:r>
              <a:rPr lang="en-US" sz="1200" dirty="0"/>
              <a:t>Finance (Pension) Department	1857	1942</a:t>
            </a:r>
          </a:p>
          <a:p>
            <a:r>
              <a:rPr lang="en-US" sz="1200" dirty="0"/>
              <a:t>Finance (Code) Department	1926	1927</a:t>
            </a:r>
          </a:p>
          <a:p>
            <a:r>
              <a:rPr lang="en-US" sz="1200" dirty="0"/>
              <a:t>Finance (Book) Department	1901	1906</a:t>
            </a:r>
          </a:p>
          <a:p>
            <a:r>
              <a:rPr lang="en-US" sz="1200" dirty="0"/>
              <a:t>Judicial Department18571926	1922	1828</a:t>
            </a:r>
          </a:p>
          <a:p>
            <a:r>
              <a:rPr lang="en-US" sz="1200" dirty="0"/>
              <a:t>Judicial (Police) Department	1923	1925</a:t>
            </a:r>
          </a:p>
          <a:p>
            <a:r>
              <a:rPr lang="en-US" sz="1200" dirty="0"/>
              <a:t>Judicial (Magisterial) Department	1923	1924</a:t>
            </a:r>
          </a:p>
          <a:p>
            <a:r>
              <a:rPr lang="en-US" sz="1200" dirty="0"/>
              <a:t>Public (Police) Department	</a:t>
            </a:r>
            <a:r>
              <a:rPr lang="en-US" sz="1200" dirty="0" smtClean="0"/>
              <a:t>	1929</a:t>
            </a:r>
            <a:r>
              <a:rPr lang="en-US" sz="1200" dirty="0"/>
              <a:t>	1936</a:t>
            </a:r>
          </a:p>
          <a:p>
            <a:r>
              <a:rPr lang="en-US" sz="1200" dirty="0"/>
              <a:t>Law (General) Department	</a:t>
            </a:r>
            <a:r>
              <a:rPr lang="en-US" sz="1200" dirty="0" smtClean="0"/>
              <a:t>	1921</a:t>
            </a:r>
            <a:r>
              <a:rPr lang="en-US" sz="1200" dirty="0"/>
              <a:t>	1936</a:t>
            </a:r>
          </a:p>
          <a:p>
            <a:r>
              <a:rPr lang="en-US" sz="1200" dirty="0"/>
              <a:t>Home Department	</a:t>
            </a:r>
            <a:r>
              <a:rPr lang="en-US" sz="1200" dirty="0" smtClean="0"/>
              <a:t>	1936</a:t>
            </a:r>
            <a:r>
              <a:rPr lang="en-US" sz="1200" dirty="0"/>
              <a:t>	1987</a:t>
            </a:r>
          </a:p>
          <a:p>
            <a:r>
              <a:rPr lang="en-US" sz="1200" dirty="0"/>
              <a:t>Home (Passport) Department	1946	1971</a:t>
            </a:r>
          </a:p>
          <a:p>
            <a:r>
              <a:rPr lang="en-US" sz="1200" dirty="0"/>
              <a:t>Legislative Department	</a:t>
            </a:r>
            <a:r>
              <a:rPr lang="en-US" sz="1200" dirty="0" smtClean="0"/>
              <a:t>	1862</a:t>
            </a:r>
            <a:r>
              <a:rPr lang="en-US" sz="1200" dirty="0"/>
              <a:t>	1936</a:t>
            </a:r>
          </a:p>
          <a:p>
            <a:r>
              <a:rPr lang="en-US" sz="1200" dirty="0"/>
              <a:t>Legal Department	</a:t>
            </a:r>
            <a:r>
              <a:rPr lang="en-US" sz="1200" dirty="0" smtClean="0"/>
              <a:t>	1936</a:t>
            </a:r>
            <a:r>
              <a:rPr lang="en-US" sz="1200" dirty="0"/>
              <a:t>	1953</a:t>
            </a:r>
          </a:p>
          <a:p>
            <a:r>
              <a:rPr lang="en-US" sz="1200" dirty="0"/>
              <a:t>Law Department	</a:t>
            </a:r>
            <a:r>
              <a:rPr lang="en-US" sz="1200" dirty="0" smtClean="0"/>
              <a:t>	1953</a:t>
            </a:r>
            <a:r>
              <a:rPr lang="en-US" sz="1200" dirty="0"/>
              <a:t>	1987</a:t>
            </a:r>
          </a:p>
          <a:p>
            <a:r>
              <a:rPr lang="en-US" sz="1200" dirty="0"/>
              <a:t> </a:t>
            </a:r>
          </a:p>
          <a:p>
            <a:r>
              <a:rPr lang="en-US" sz="1200" dirty="0"/>
              <a:t>Legislative Council (President’s Orders)	1921	1936</a:t>
            </a:r>
          </a:p>
          <a:p>
            <a:r>
              <a:rPr lang="en-US" sz="1200" dirty="0"/>
              <a:t>Transport Department	</a:t>
            </a:r>
            <a:r>
              <a:rPr lang="en-US" sz="1200" dirty="0" smtClean="0"/>
              <a:t>	1971</a:t>
            </a:r>
            <a:r>
              <a:rPr lang="en-US" sz="1200" dirty="0"/>
              <a:t>	1987</a:t>
            </a:r>
          </a:p>
          <a:p>
            <a:r>
              <a:rPr lang="en-US" sz="1200" dirty="0"/>
              <a:t>Social Welfare Department	</a:t>
            </a:r>
            <a:r>
              <a:rPr lang="en-US" sz="1200" dirty="0" smtClean="0"/>
              <a:t>	1968</a:t>
            </a:r>
            <a:r>
              <a:rPr lang="en-US" sz="1200" dirty="0"/>
              <a:t>	1987</a:t>
            </a:r>
          </a:p>
          <a:p>
            <a:r>
              <a:rPr lang="en-US" sz="1200" dirty="0"/>
              <a:t>Prohibition and Excise Department	1971	1987</a:t>
            </a:r>
          </a:p>
          <a:p>
            <a:r>
              <a:rPr lang="en-US" sz="1200" dirty="0"/>
              <a:t>Planning and Development Department	1981	1987</a:t>
            </a:r>
          </a:p>
          <a:p>
            <a:r>
              <a:rPr lang="en-US" sz="1200" dirty="0"/>
              <a:t>Institutional Finance Department	1983	1986</a:t>
            </a: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7999">
              <a:srgbClr val="99CCFF"/>
            </a:gs>
            <a:gs pos="36000">
              <a:srgbClr val="9966FF"/>
            </a:gs>
            <a:gs pos="61000">
              <a:srgbClr val="CC99FF"/>
            </a:gs>
            <a:gs pos="82001">
              <a:srgbClr val="99CCFF"/>
            </a:gs>
            <a:gs pos="100000">
              <a:srgbClr val="CCCCFF"/>
            </a:gs>
          </a:gsLst>
          <a:lin ang="5400000" scaled="0"/>
        </a:gradFill>
        <a:effectLst/>
      </p:bgPr>
    </p:bg>
    <p:spTree>
      <p:nvGrpSpPr>
        <p:cNvPr id="1" name=""/>
        <p:cNvGrpSpPr/>
        <p:nvPr/>
      </p:nvGrpSpPr>
      <p:grpSpPr>
        <a:xfrm>
          <a:off x="0" y="0"/>
          <a:ext cx="0" cy="0"/>
          <a:chOff x="0" y="0"/>
          <a:chExt cx="0" cy="0"/>
        </a:xfrm>
      </p:grpSpPr>
      <p:sp>
        <p:nvSpPr>
          <p:cNvPr id="517" name="Freeform 516"/>
          <p:cNvSpPr/>
          <p:nvPr/>
        </p:nvSpPr>
        <p:spPr>
          <a:xfrm>
            <a:off x="800280" y="1648800"/>
            <a:ext cx="1064520" cy="1024920"/>
          </a:xfrm>
          <a:custGeom>
            <a:avLst/>
            <a:gdLst/>
            <a:ahLst/>
            <a:cxnLst/>
            <a:rect l="0" t="0" r="r" b="b"/>
            <a:pathLst>
              <a:path w="2957" h="2847">
                <a:moveTo>
                  <a:pt x="1009" y="965"/>
                </a:moveTo>
                <a:cubicBezTo>
                  <a:pt x="846" y="873"/>
                  <a:pt x="670" y="793"/>
                  <a:pt x="499" y="706"/>
                </a:cubicBezTo>
                <a:cubicBezTo>
                  <a:pt x="512" y="907"/>
                  <a:pt x="546" y="1075"/>
                  <a:pt x="593" y="1222"/>
                </a:cubicBezTo>
                <a:cubicBezTo>
                  <a:pt x="402" y="1191"/>
                  <a:pt x="199" y="1182"/>
                  <a:pt x="0" y="1162"/>
                </a:cubicBezTo>
                <a:cubicBezTo>
                  <a:pt x="327" y="2048"/>
                  <a:pt x="879" y="2062"/>
                  <a:pt x="1385" y="2613"/>
                </a:cubicBezTo>
                <a:cubicBezTo>
                  <a:pt x="1413" y="2685"/>
                  <a:pt x="1448" y="2758"/>
                  <a:pt x="1491" y="2834"/>
                </a:cubicBezTo>
                <a:cubicBezTo>
                  <a:pt x="1491" y="2836"/>
                  <a:pt x="1491" y="2838"/>
                  <a:pt x="1492" y="2840"/>
                </a:cubicBezTo>
                <a:cubicBezTo>
                  <a:pt x="1492" y="2839"/>
                  <a:pt x="1492" y="2839"/>
                  <a:pt x="1493" y="2838"/>
                </a:cubicBezTo>
                <a:cubicBezTo>
                  <a:pt x="1495" y="2841"/>
                  <a:pt x="1496" y="2844"/>
                  <a:pt x="1497" y="2847"/>
                </a:cubicBezTo>
                <a:cubicBezTo>
                  <a:pt x="1501" y="2838"/>
                  <a:pt x="1505" y="2829"/>
                  <a:pt x="1508" y="2820"/>
                </a:cubicBezTo>
                <a:cubicBezTo>
                  <a:pt x="2030" y="2195"/>
                  <a:pt x="2617" y="2219"/>
                  <a:pt x="2957" y="1296"/>
                </a:cubicBezTo>
                <a:cubicBezTo>
                  <a:pt x="2759" y="1316"/>
                  <a:pt x="2556" y="1324"/>
                  <a:pt x="2364" y="1356"/>
                </a:cubicBezTo>
                <a:cubicBezTo>
                  <a:pt x="2411" y="1208"/>
                  <a:pt x="2445" y="1040"/>
                  <a:pt x="2458" y="840"/>
                </a:cubicBezTo>
                <a:cubicBezTo>
                  <a:pt x="2300" y="921"/>
                  <a:pt x="2136" y="995"/>
                  <a:pt x="1982" y="1079"/>
                </a:cubicBezTo>
                <a:cubicBezTo>
                  <a:pt x="1996" y="804"/>
                  <a:pt x="1859" y="465"/>
                  <a:pt x="1473" y="0"/>
                </a:cubicBezTo>
                <a:cubicBezTo>
                  <a:pt x="1270" y="313"/>
                  <a:pt x="1028" y="613"/>
                  <a:pt x="1009" y="965"/>
                </a:cubicBezTo>
                <a:close/>
              </a:path>
            </a:pathLst>
          </a:custGeom>
          <a:gradFill rotWithShape="0">
            <a:gsLst>
              <a:gs pos="0">
                <a:srgbClr val="D4EA6B"/>
              </a:gs>
              <a:gs pos="100000">
                <a:srgbClr val="BBE33D"/>
              </a:gs>
            </a:gsLst>
            <a:lin ang="3600000"/>
          </a:gra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19" name="Freeform 518"/>
          <p:cNvSpPr/>
          <p:nvPr/>
        </p:nvSpPr>
        <p:spPr>
          <a:xfrm>
            <a:off x="2635920" y="1648800"/>
            <a:ext cx="1064520" cy="1024920"/>
          </a:xfrm>
          <a:custGeom>
            <a:avLst/>
            <a:gdLst/>
            <a:ahLst/>
            <a:cxnLst/>
            <a:rect l="0" t="0" r="r" b="b"/>
            <a:pathLst>
              <a:path w="2957" h="2847">
                <a:moveTo>
                  <a:pt x="1009" y="965"/>
                </a:moveTo>
                <a:cubicBezTo>
                  <a:pt x="846" y="873"/>
                  <a:pt x="670" y="793"/>
                  <a:pt x="499" y="706"/>
                </a:cubicBezTo>
                <a:cubicBezTo>
                  <a:pt x="512" y="907"/>
                  <a:pt x="546" y="1075"/>
                  <a:pt x="593" y="1222"/>
                </a:cubicBezTo>
                <a:cubicBezTo>
                  <a:pt x="402" y="1191"/>
                  <a:pt x="199" y="1182"/>
                  <a:pt x="0" y="1162"/>
                </a:cubicBezTo>
                <a:cubicBezTo>
                  <a:pt x="327" y="2048"/>
                  <a:pt x="879" y="2062"/>
                  <a:pt x="1385" y="2613"/>
                </a:cubicBezTo>
                <a:cubicBezTo>
                  <a:pt x="1413" y="2685"/>
                  <a:pt x="1448" y="2758"/>
                  <a:pt x="1491" y="2834"/>
                </a:cubicBezTo>
                <a:cubicBezTo>
                  <a:pt x="1491" y="2836"/>
                  <a:pt x="1491" y="2838"/>
                  <a:pt x="1492" y="2840"/>
                </a:cubicBezTo>
                <a:cubicBezTo>
                  <a:pt x="1492" y="2839"/>
                  <a:pt x="1492" y="2839"/>
                  <a:pt x="1493" y="2838"/>
                </a:cubicBezTo>
                <a:cubicBezTo>
                  <a:pt x="1495" y="2841"/>
                  <a:pt x="1496" y="2844"/>
                  <a:pt x="1497" y="2847"/>
                </a:cubicBezTo>
                <a:cubicBezTo>
                  <a:pt x="1501" y="2838"/>
                  <a:pt x="1505" y="2829"/>
                  <a:pt x="1508" y="2820"/>
                </a:cubicBezTo>
                <a:cubicBezTo>
                  <a:pt x="2030" y="2195"/>
                  <a:pt x="2617" y="2219"/>
                  <a:pt x="2957" y="1296"/>
                </a:cubicBezTo>
                <a:cubicBezTo>
                  <a:pt x="2759" y="1316"/>
                  <a:pt x="2556" y="1324"/>
                  <a:pt x="2364" y="1356"/>
                </a:cubicBezTo>
                <a:cubicBezTo>
                  <a:pt x="2411" y="1208"/>
                  <a:pt x="2445" y="1040"/>
                  <a:pt x="2458" y="840"/>
                </a:cubicBezTo>
                <a:cubicBezTo>
                  <a:pt x="2300" y="921"/>
                  <a:pt x="2136" y="995"/>
                  <a:pt x="1982" y="1079"/>
                </a:cubicBezTo>
                <a:cubicBezTo>
                  <a:pt x="1996" y="804"/>
                  <a:pt x="1859" y="465"/>
                  <a:pt x="1473" y="0"/>
                </a:cubicBezTo>
                <a:cubicBezTo>
                  <a:pt x="1270" y="313"/>
                  <a:pt x="1028" y="613"/>
                  <a:pt x="1009" y="965"/>
                </a:cubicBezTo>
                <a:close/>
              </a:path>
            </a:pathLst>
          </a:custGeom>
          <a:gradFill rotWithShape="0">
            <a:gsLst>
              <a:gs pos="0">
                <a:srgbClr val="6AD15A"/>
              </a:gs>
              <a:gs pos="100000">
                <a:srgbClr val="5EB91E"/>
              </a:gs>
            </a:gsLst>
            <a:lin ang="3600000"/>
          </a:gra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0" name="Freeform 519"/>
          <p:cNvSpPr/>
          <p:nvPr/>
        </p:nvSpPr>
        <p:spPr>
          <a:xfrm>
            <a:off x="4450320" y="1648800"/>
            <a:ext cx="1064520" cy="1024920"/>
          </a:xfrm>
          <a:custGeom>
            <a:avLst/>
            <a:gdLst/>
            <a:ahLst/>
            <a:cxnLst/>
            <a:rect l="0" t="0" r="r" b="b"/>
            <a:pathLst>
              <a:path w="2957" h="2847">
                <a:moveTo>
                  <a:pt x="1009" y="965"/>
                </a:moveTo>
                <a:cubicBezTo>
                  <a:pt x="846" y="873"/>
                  <a:pt x="670" y="793"/>
                  <a:pt x="499" y="706"/>
                </a:cubicBezTo>
                <a:cubicBezTo>
                  <a:pt x="512" y="907"/>
                  <a:pt x="546" y="1075"/>
                  <a:pt x="593" y="1222"/>
                </a:cubicBezTo>
                <a:cubicBezTo>
                  <a:pt x="402" y="1191"/>
                  <a:pt x="199" y="1182"/>
                  <a:pt x="0" y="1162"/>
                </a:cubicBezTo>
                <a:cubicBezTo>
                  <a:pt x="327" y="2048"/>
                  <a:pt x="879" y="2062"/>
                  <a:pt x="1385" y="2613"/>
                </a:cubicBezTo>
                <a:cubicBezTo>
                  <a:pt x="1413" y="2685"/>
                  <a:pt x="1448" y="2758"/>
                  <a:pt x="1491" y="2834"/>
                </a:cubicBezTo>
                <a:cubicBezTo>
                  <a:pt x="1491" y="2836"/>
                  <a:pt x="1491" y="2838"/>
                  <a:pt x="1492" y="2840"/>
                </a:cubicBezTo>
                <a:cubicBezTo>
                  <a:pt x="1492" y="2839"/>
                  <a:pt x="1492" y="2839"/>
                  <a:pt x="1493" y="2838"/>
                </a:cubicBezTo>
                <a:cubicBezTo>
                  <a:pt x="1495" y="2841"/>
                  <a:pt x="1496" y="2844"/>
                  <a:pt x="1497" y="2847"/>
                </a:cubicBezTo>
                <a:cubicBezTo>
                  <a:pt x="1501" y="2838"/>
                  <a:pt x="1505" y="2829"/>
                  <a:pt x="1508" y="2820"/>
                </a:cubicBezTo>
                <a:cubicBezTo>
                  <a:pt x="2030" y="2195"/>
                  <a:pt x="2617" y="2219"/>
                  <a:pt x="2957" y="1296"/>
                </a:cubicBezTo>
                <a:cubicBezTo>
                  <a:pt x="2759" y="1316"/>
                  <a:pt x="2556" y="1324"/>
                  <a:pt x="2364" y="1356"/>
                </a:cubicBezTo>
                <a:cubicBezTo>
                  <a:pt x="2411" y="1208"/>
                  <a:pt x="2445" y="1040"/>
                  <a:pt x="2458" y="840"/>
                </a:cubicBezTo>
                <a:cubicBezTo>
                  <a:pt x="2300" y="921"/>
                  <a:pt x="2136" y="995"/>
                  <a:pt x="1982" y="1079"/>
                </a:cubicBezTo>
                <a:cubicBezTo>
                  <a:pt x="1996" y="804"/>
                  <a:pt x="1859" y="465"/>
                  <a:pt x="1473" y="0"/>
                </a:cubicBezTo>
                <a:cubicBezTo>
                  <a:pt x="1270" y="313"/>
                  <a:pt x="1028" y="613"/>
                  <a:pt x="1009" y="965"/>
                </a:cubicBezTo>
                <a:close/>
              </a:path>
            </a:pathLst>
          </a:custGeom>
          <a:gradFill rotWithShape="0">
            <a:gsLst>
              <a:gs pos="0">
                <a:srgbClr val="DEE6EF"/>
              </a:gs>
              <a:gs pos="100000">
                <a:srgbClr val="50938A"/>
              </a:gs>
            </a:gsLst>
            <a:lin ang="3600000"/>
          </a:gra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1" name="Freeform 520"/>
          <p:cNvSpPr/>
          <p:nvPr/>
        </p:nvSpPr>
        <p:spPr>
          <a:xfrm>
            <a:off x="6274440" y="1648800"/>
            <a:ext cx="1064520" cy="1024920"/>
          </a:xfrm>
          <a:custGeom>
            <a:avLst/>
            <a:gdLst/>
            <a:ahLst/>
            <a:cxnLst/>
            <a:rect l="0" t="0" r="r" b="b"/>
            <a:pathLst>
              <a:path w="2957" h="2847">
                <a:moveTo>
                  <a:pt x="1009" y="965"/>
                </a:moveTo>
                <a:cubicBezTo>
                  <a:pt x="846" y="873"/>
                  <a:pt x="670" y="793"/>
                  <a:pt x="499" y="706"/>
                </a:cubicBezTo>
                <a:cubicBezTo>
                  <a:pt x="512" y="907"/>
                  <a:pt x="546" y="1075"/>
                  <a:pt x="593" y="1222"/>
                </a:cubicBezTo>
                <a:cubicBezTo>
                  <a:pt x="402" y="1191"/>
                  <a:pt x="199" y="1182"/>
                  <a:pt x="0" y="1162"/>
                </a:cubicBezTo>
                <a:cubicBezTo>
                  <a:pt x="327" y="2048"/>
                  <a:pt x="879" y="2062"/>
                  <a:pt x="1385" y="2613"/>
                </a:cubicBezTo>
                <a:cubicBezTo>
                  <a:pt x="1413" y="2685"/>
                  <a:pt x="1448" y="2758"/>
                  <a:pt x="1491" y="2834"/>
                </a:cubicBezTo>
                <a:cubicBezTo>
                  <a:pt x="1491" y="2836"/>
                  <a:pt x="1491" y="2838"/>
                  <a:pt x="1492" y="2840"/>
                </a:cubicBezTo>
                <a:cubicBezTo>
                  <a:pt x="1492" y="2839"/>
                  <a:pt x="1492" y="2839"/>
                  <a:pt x="1493" y="2838"/>
                </a:cubicBezTo>
                <a:cubicBezTo>
                  <a:pt x="1495" y="2841"/>
                  <a:pt x="1496" y="2844"/>
                  <a:pt x="1497" y="2847"/>
                </a:cubicBezTo>
                <a:cubicBezTo>
                  <a:pt x="1501" y="2838"/>
                  <a:pt x="1505" y="2829"/>
                  <a:pt x="1508" y="2820"/>
                </a:cubicBezTo>
                <a:cubicBezTo>
                  <a:pt x="2030" y="2195"/>
                  <a:pt x="2617" y="2219"/>
                  <a:pt x="2957" y="1296"/>
                </a:cubicBezTo>
                <a:cubicBezTo>
                  <a:pt x="2759" y="1316"/>
                  <a:pt x="2556" y="1324"/>
                  <a:pt x="2364" y="1356"/>
                </a:cubicBezTo>
                <a:cubicBezTo>
                  <a:pt x="2411" y="1208"/>
                  <a:pt x="2445" y="1040"/>
                  <a:pt x="2458" y="840"/>
                </a:cubicBezTo>
                <a:cubicBezTo>
                  <a:pt x="2300" y="921"/>
                  <a:pt x="2136" y="995"/>
                  <a:pt x="1982" y="1079"/>
                </a:cubicBezTo>
                <a:cubicBezTo>
                  <a:pt x="1996" y="804"/>
                  <a:pt x="1859" y="465"/>
                  <a:pt x="1473" y="0"/>
                </a:cubicBezTo>
                <a:cubicBezTo>
                  <a:pt x="1270" y="313"/>
                  <a:pt x="1028" y="613"/>
                  <a:pt x="1009" y="965"/>
                </a:cubicBezTo>
                <a:close/>
              </a:path>
            </a:pathLst>
          </a:custGeom>
          <a:gradFill rotWithShape="0">
            <a:gsLst>
              <a:gs pos="0">
                <a:srgbClr val="6FC8FA"/>
              </a:gs>
              <a:gs pos="100000">
                <a:srgbClr val="729FCF"/>
              </a:gs>
            </a:gsLst>
            <a:lin ang="3600000"/>
          </a:gra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3" name="Freeform 522"/>
          <p:cNvSpPr/>
          <p:nvPr/>
        </p:nvSpPr>
        <p:spPr>
          <a:xfrm>
            <a:off x="3017520" y="2050560"/>
            <a:ext cx="288720" cy="288360"/>
          </a:xfrm>
          <a:custGeom>
            <a:avLst/>
            <a:gdLst/>
            <a:ahLst/>
            <a:cxnLst/>
            <a:rect l="0" t="0" r="r" b="b"/>
            <a:pathLst>
              <a:path w="802" h="801">
                <a:moveTo>
                  <a:pt x="75" y="0"/>
                </a:moveTo>
                <a:cubicBezTo>
                  <a:pt x="34" y="0"/>
                  <a:pt x="0" y="33"/>
                  <a:pt x="0" y="75"/>
                </a:cubicBezTo>
                <a:cubicBezTo>
                  <a:pt x="0" y="116"/>
                  <a:pt x="34" y="150"/>
                  <a:pt x="75" y="150"/>
                </a:cubicBezTo>
                <a:cubicBezTo>
                  <a:pt x="234" y="150"/>
                  <a:pt x="379" y="214"/>
                  <a:pt x="484" y="319"/>
                </a:cubicBezTo>
                <a:cubicBezTo>
                  <a:pt x="588" y="423"/>
                  <a:pt x="653" y="567"/>
                  <a:pt x="653" y="727"/>
                </a:cubicBezTo>
                <a:cubicBezTo>
                  <a:pt x="653" y="768"/>
                  <a:pt x="686" y="801"/>
                  <a:pt x="728" y="801"/>
                </a:cubicBezTo>
                <a:cubicBezTo>
                  <a:pt x="769" y="801"/>
                  <a:pt x="802" y="768"/>
                  <a:pt x="802" y="727"/>
                </a:cubicBezTo>
                <a:cubicBezTo>
                  <a:pt x="802" y="526"/>
                  <a:pt x="721" y="345"/>
                  <a:pt x="590" y="213"/>
                </a:cubicBezTo>
                <a:cubicBezTo>
                  <a:pt x="458" y="81"/>
                  <a:pt x="276" y="0"/>
                  <a:pt x="75" y="0"/>
                </a:cubicBezTo>
                <a:moveTo>
                  <a:pt x="75" y="235"/>
                </a:moveTo>
                <a:cubicBezTo>
                  <a:pt x="34" y="235"/>
                  <a:pt x="0" y="269"/>
                  <a:pt x="0" y="310"/>
                </a:cubicBezTo>
                <a:cubicBezTo>
                  <a:pt x="0" y="351"/>
                  <a:pt x="34" y="384"/>
                  <a:pt x="75" y="384"/>
                </a:cubicBezTo>
                <a:cubicBezTo>
                  <a:pt x="170" y="384"/>
                  <a:pt x="256" y="423"/>
                  <a:pt x="317" y="485"/>
                </a:cubicBezTo>
                <a:cubicBezTo>
                  <a:pt x="380" y="547"/>
                  <a:pt x="418" y="632"/>
                  <a:pt x="418" y="727"/>
                </a:cubicBezTo>
                <a:cubicBezTo>
                  <a:pt x="418" y="768"/>
                  <a:pt x="451" y="801"/>
                  <a:pt x="492" y="801"/>
                </a:cubicBezTo>
                <a:cubicBezTo>
                  <a:pt x="534" y="801"/>
                  <a:pt x="567" y="768"/>
                  <a:pt x="567" y="727"/>
                </a:cubicBezTo>
                <a:cubicBezTo>
                  <a:pt x="567" y="591"/>
                  <a:pt x="512" y="468"/>
                  <a:pt x="423" y="379"/>
                </a:cubicBezTo>
                <a:cubicBezTo>
                  <a:pt x="334" y="290"/>
                  <a:pt x="211" y="235"/>
                  <a:pt x="75" y="235"/>
                </a:cubicBezTo>
                <a:moveTo>
                  <a:pt x="135" y="532"/>
                </a:moveTo>
                <a:cubicBezTo>
                  <a:pt x="61" y="532"/>
                  <a:pt x="0" y="591"/>
                  <a:pt x="0" y="666"/>
                </a:cubicBezTo>
                <a:cubicBezTo>
                  <a:pt x="0" y="740"/>
                  <a:pt x="60" y="801"/>
                  <a:pt x="135" y="801"/>
                </a:cubicBezTo>
                <a:cubicBezTo>
                  <a:pt x="209" y="801"/>
                  <a:pt x="271" y="740"/>
                  <a:pt x="271" y="666"/>
                </a:cubicBezTo>
                <a:cubicBezTo>
                  <a:pt x="271" y="591"/>
                  <a:pt x="210" y="532"/>
                  <a:pt x="135" y="532"/>
                </a:cubicBezTo>
                <a:close/>
              </a:path>
            </a:pathLst>
          </a:custGeom>
          <a:solidFill>
            <a:srgbClr val="FFFFFF"/>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4" name="Freeform 523"/>
          <p:cNvSpPr/>
          <p:nvPr/>
        </p:nvSpPr>
        <p:spPr>
          <a:xfrm>
            <a:off x="4846320" y="2050560"/>
            <a:ext cx="304200" cy="304200"/>
          </a:xfrm>
          <a:custGeom>
            <a:avLst/>
            <a:gdLst/>
            <a:ahLst/>
            <a:cxnLst/>
            <a:rect l="0" t="0" r="r" b="b"/>
            <a:pathLst>
              <a:path w="845" h="845">
                <a:moveTo>
                  <a:pt x="423" y="0"/>
                </a:moveTo>
                <a:cubicBezTo>
                  <a:pt x="377" y="0"/>
                  <a:pt x="340" y="37"/>
                  <a:pt x="340" y="82"/>
                </a:cubicBezTo>
                <a:lnTo>
                  <a:pt x="340" y="115"/>
                </a:lnTo>
                <a:cubicBezTo>
                  <a:pt x="312" y="121"/>
                  <a:pt x="286" y="131"/>
                  <a:pt x="262" y="145"/>
                </a:cubicBezTo>
                <a:lnTo>
                  <a:pt x="240" y="123"/>
                </a:lnTo>
                <a:cubicBezTo>
                  <a:pt x="208" y="91"/>
                  <a:pt x="156" y="91"/>
                  <a:pt x="124" y="123"/>
                </a:cubicBezTo>
                <a:cubicBezTo>
                  <a:pt x="92" y="155"/>
                  <a:pt x="92" y="208"/>
                  <a:pt x="124" y="240"/>
                </a:cubicBezTo>
                <a:lnTo>
                  <a:pt x="144" y="261"/>
                </a:lnTo>
                <a:cubicBezTo>
                  <a:pt x="131" y="285"/>
                  <a:pt x="120" y="311"/>
                  <a:pt x="114" y="339"/>
                </a:cubicBezTo>
                <a:lnTo>
                  <a:pt x="82" y="339"/>
                </a:lnTo>
                <a:cubicBezTo>
                  <a:pt x="37" y="339"/>
                  <a:pt x="0" y="377"/>
                  <a:pt x="0" y="422"/>
                </a:cubicBezTo>
                <a:cubicBezTo>
                  <a:pt x="0" y="467"/>
                  <a:pt x="37" y="504"/>
                  <a:pt x="82" y="504"/>
                </a:cubicBezTo>
                <a:lnTo>
                  <a:pt x="123" y="504"/>
                </a:lnTo>
                <a:cubicBezTo>
                  <a:pt x="131" y="528"/>
                  <a:pt x="141" y="551"/>
                  <a:pt x="156" y="572"/>
                </a:cubicBezTo>
                <a:lnTo>
                  <a:pt x="124" y="604"/>
                </a:lnTo>
                <a:cubicBezTo>
                  <a:pt x="92" y="636"/>
                  <a:pt x="92" y="689"/>
                  <a:pt x="124" y="721"/>
                </a:cubicBezTo>
                <a:cubicBezTo>
                  <a:pt x="156" y="753"/>
                  <a:pt x="208" y="753"/>
                  <a:pt x="240" y="721"/>
                </a:cubicBezTo>
                <a:lnTo>
                  <a:pt x="282" y="680"/>
                </a:lnTo>
                <a:cubicBezTo>
                  <a:pt x="300" y="688"/>
                  <a:pt x="320" y="695"/>
                  <a:pt x="340" y="699"/>
                </a:cubicBezTo>
                <a:lnTo>
                  <a:pt x="340" y="762"/>
                </a:lnTo>
                <a:cubicBezTo>
                  <a:pt x="340" y="807"/>
                  <a:pt x="377" y="845"/>
                  <a:pt x="423" y="845"/>
                </a:cubicBezTo>
                <a:cubicBezTo>
                  <a:pt x="468" y="845"/>
                  <a:pt x="505" y="807"/>
                  <a:pt x="505" y="762"/>
                </a:cubicBezTo>
                <a:lnTo>
                  <a:pt x="505" y="690"/>
                </a:lnTo>
                <a:cubicBezTo>
                  <a:pt x="521" y="684"/>
                  <a:pt x="537" y="677"/>
                  <a:pt x="552" y="668"/>
                </a:cubicBezTo>
                <a:lnTo>
                  <a:pt x="605" y="721"/>
                </a:lnTo>
                <a:cubicBezTo>
                  <a:pt x="637" y="753"/>
                  <a:pt x="689" y="753"/>
                  <a:pt x="721" y="721"/>
                </a:cubicBezTo>
                <a:cubicBezTo>
                  <a:pt x="754" y="689"/>
                  <a:pt x="754" y="636"/>
                  <a:pt x="721" y="603"/>
                </a:cubicBezTo>
                <a:lnTo>
                  <a:pt x="669" y="551"/>
                </a:lnTo>
                <a:cubicBezTo>
                  <a:pt x="677" y="536"/>
                  <a:pt x="683" y="521"/>
                  <a:pt x="689" y="504"/>
                </a:cubicBezTo>
                <a:lnTo>
                  <a:pt x="762" y="504"/>
                </a:lnTo>
                <a:cubicBezTo>
                  <a:pt x="808" y="504"/>
                  <a:pt x="845" y="467"/>
                  <a:pt x="845" y="422"/>
                </a:cubicBezTo>
                <a:cubicBezTo>
                  <a:pt x="845" y="377"/>
                  <a:pt x="808" y="339"/>
                  <a:pt x="762" y="339"/>
                </a:cubicBezTo>
                <a:lnTo>
                  <a:pt x="698" y="339"/>
                </a:lnTo>
                <a:cubicBezTo>
                  <a:pt x="693" y="319"/>
                  <a:pt x="687" y="301"/>
                  <a:pt x="679" y="283"/>
                </a:cubicBezTo>
                <a:lnTo>
                  <a:pt x="721" y="240"/>
                </a:lnTo>
                <a:cubicBezTo>
                  <a:pt x="754" y="208"/>
                  <a:pt x="754" y="155"/>
                  <a:pt x="721" y="123"/>
                </a:cubicBezTo>
                <a:cubicBezTo>
                  <a:pt x="689" y="91"/>
                  <a:pt x="637" y="91"/>
                  <a:pt x="605" y="123"/>
                </a:cubicBezTo>
                <a:lnTo>
                  <a:pt x="570" y="157"/>
                </a:lnTo>
                <a:cubicBezTo>
                  <a:pt x="550" y="144"/>
                  <a:pt x="528" y="133"/>
                  <a:pt x="505" y="124"/>
                </a:cubicBezTo>
                <a:lnTo>
                  <a:pt x="505" y="82"/>
                </a:lnTo>
                <a:cubicBezTo>
                  <a:pt x="505" y="37"/>
                  <a:pt x="468" y="0"/>
                  <a:pt x="423" y="0"/>
                </a:cubicBezTo>
                <a:moveTo>
                  <a:pt x="423" y="286"/>
                </a:moveTo>
                <a:cubicBezTo>
                  <a:pt x="497" y="286"/>
                  <a:pt x="558" y="347"/>
                  <a:pt x="558" y="422"/>
                </a:cubicBezTo>
                <a:cubicBezTo>
                  <a:pt x="558" y="497"/>
                  <a:pt x="497" y="558"/>
                  <a:pt x="423" y="558"/>
                </a:cubicBezTo>
                <a:cubicBezTo>
                  <a:pt x="347" y="558"/>
                  <a:pt x="287" y="497"/>
                  <a:pt x="287" y="422"/>
                </a:cubicBezTo>
                <a:cubicBezTo>
                  <a:pt x="287" y="347"/>
                  <a:pt x="347" y="286"/>
                  <a:pt x="423" y="286"/>
                </a:cubicBezTo>
                <a:close/>
              </a:path>
            </a:pathLst>
          </a:custGeom>
          <a:solidFill>
            <a:srgbClr val="FFFFFF"/>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5" name="Freeform 524"/>
          <p:cNvSpPr/>
          <p:nvPr/>
        </p:nvSpPr>
        <p:spPr>
          <a:xfrm>
            <a:off x="6648840" y="2050560"/>
            <a:ext cx="379800" cy="291600"/>
          </a:xfrm>
          <a:custGeom>
            <a:avLst/>
            <a:gdLst/>
            <a:ahLst/>
            <a:cxnLst/>
            <a:rect l="0" t="0" r="r" b="b"/>
            <a:pathLst>
              <a:path w="1055" h="810">
                <a:moveTo>
                  <a:pt x="405" y="0"/>
                </a:moveTo>
                <a:cubicBezTo>
                  <a:pt x="628" y="0"/>
                  <a:pt x="809" y="181"/>
                  <a:pt x="809" y="405"/>
                </a:cubicBezTo>
                <a:cubicBezTo>
                  <a:pt x="809" y="494"/>
                  <a:pt x="781" y="577"/>
                  <a:pt x="732" y="644"/>
                </a:cubicBezTo>
                <a:cubicBezTo>
                  <a:pt x="742" y="681"/>
                  <a:pt x="757" y="712"/>
                  <a:pt x="788" y="721"/>
                </a:cubicBezTo>
                <a:cubicBezTo>
                  <a:pt x="827" y="734"/>
                  <a:pt x="893" y="721"/>
                  <a:pt x="1005" y="666"/>
                </a:cubicBezTo>
                <a:cubicBezTo>
                  <a:pt x="1023" y="657"/>
                  <a:pt x="1044" y="665"/>
                  <a:pt x="1052" y="682"/>
                </a:cubicBezTo>
                <a:cubicBezTo>
                  <a:pt x="1060" y="699"/>
                  <a:pt x="1054" y="720"/>
                  <a:pt x="1036" y="728"/>
                </a:cubicBezTo>
                <a:cubicBezTo>
                  <a:pt x="906" y="793"/>
                  <a:pt x="822" y="805"/>
                  <a:pt x="768" y="788"/>
                </a:cubicBezTo>
                <a:cubicBezTo>
                  <a:pt x="721" y="774"/>
                  <a:pt x="695" y="742"/>
                  <a:pt x="679" y="703"/>
                </a:cubicBezTo>
                <a:cubicBezTo>
                  <a:pt x="607" y="770"/>
                  <a:pt x="511" y="810"/>
                  <a:pt x="405" y="810"/>
                </a:cubicBezTo>
                <a:cubicBezTo>
                  <a:pt x="181" y="810"/>
                  <a:pt x="0" y="628"/>
                  <a:pt x="0" y="405"/>
                </a:cubicBezTo>
                <a:cubicBezTo>
                  <a:pt x="0" y="181"/>
                  <a:pt x="181" y="0"/>
                  <a:pt x="405" y="0"/>
                </a:cubicBezTo>
                <a:moveTo>
                  <a:pt x="405" y="503"/>
                </a:moveTo>
                <a:cubicBezTo>
                  <a:pt x="469" y="503"/>
                  <a:pt x="522" y="555"/>
                  <a:pt x="522" y="620"/>
                </a:cubicBezTo>
                <a:cubicBezTo>
                  <a:pt x="522" y="684"/>
                  <a:pt x="469" y="738"/>
                  <a:pt x="405" y="738"/>
                </a:cubicBezTo>
                <a:cubicBezTo>
                  <a:pt x="340" y="738"/>
                  <a:pt x="288" y="684"/>
                  <a:pt x="288" y="620"/>
                </a:cubicBezTo>
                <a:cubicBezTo>
                  <a:pt x="288" y="555"/>
                  <a:pt x="340" y="503"/>
                  <a:pt x="405" y="503"/>
                </a:cubicBezTo>
                <a:moveTo>
                  <a:pt x="405" y="59"/>
                </a:moveTo>
                <a:cubicBezTo>
                  <a:pt x="469" y="59"/>
                  <a:pt x="522" y="111"/>
                  <a:pt x="522" y="176"/>
                </a:cubicBezTo>
                <a:cubicBezTo>
                  <a:pt x="522" y="240"/>
                  <a:pt x="469" y="293"/>
                  <a:pt x="405" y="293"/>
                </a:cubicBezTo>
                <a:cubicBezTo>
                  <a:pt x="340" y="293"/>
                  <a:pt x="288" y="240"/>
                  <a:pt x="288" y="176"/>
                </a:cubicBezTo>
                <a:cubicBezTo>
                  <a:pt x="288" y="111"/>
                  <a:pt x="340" y="59"/>
                  <a:pt x="405" y="59"/>
                </a:cubicBezTo>
                <a:moveTo>
                  <a:pt x="299" y="398"/>
                </a:moveTo>
                <a:cubicBezTo>
                  <a:pt x="299" y="463"/>
                  <a:pt x="247" y="515"/>
                  <a:pt x="182" y="515"/>
                </a:cubicBezTo>
                <a:cubicBezTo>
                  <a:pt x="118" y="515"/>
                  <a:pt x="66" y="463"/>
                  <a:pt x="66" y="398"/>
                </a:cubicBezTo>
                <a:cubicBezTo>
                  <a:pt x="66" y="333"/>
                  <a:pt x="118" y="281"/>
                  <a:pt x="183" y="281"/>
                </a:cubicBezTo>
                <a:cubicBezTo>
                  <a:pt x="247" y="281"/>
                  <a:pt x="299" y="333"/>
                  <a:pt x="299" y="398"/>
                </a:cubicBezTo>
                <a:moveTo>
                  <a:pt x="744" y="398"/>
                </a:moveTo>
                <a:cubicBezTo>
                  <a:pt x="744" y="463"/>
                  <a:pt x="692" y="515"/>
                  <a:pt x="627" y="515"/>
                </a:cubicBezTo>
                <a:cubicBezTo>
                  <a:pt x="562" y="515"/>
                  <a:pt x="510" y="463"/>
                  <a:pt x="510" y="398"/>
                </a:cubicBezTo>
                <a:cubicBezTo>
                  <a:pt x="510" y="333"/>
                  <a:pt x="562" y="281"/>
                  <a:pt x="627" y="281"/>
                </a:cubicBezTo>
                <a:cubicBezTo>
                  <a:pt x="692" y="281"/>
                  <a:pt x="744" y="333"/>
                  <a:pt x="744" y="398"/>
                </a:cubicBezTo>
                <a:close/>
              </a:path>
            </a:pathLst>
          </a:custGeom>
          <a:solidFill>
            <a:srgbClr val="FFFFFF"/>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6" name="Freeform 525"/>
          <p:cNvSpPr/>
          <p:nvPr/>
        </p:nvSpPr>
        <p:spPr>
          <a:xfrm>
            <a:off x="8468640" y="2098800"/>
            <a:ext cx="293040" cy="281520"/>
          </a:xfrm>
          <a:custGeom>
            <a:avLst/>
            <a:gdLst/>
            <a:ahLst/>
            <a:cxnLst/>
            <a:rect l="0" t="0" r="r" b="b"/>
            <a:pathLst>
              <a:path w="814" h="782">
                <a:moveTo>
                  <a:pt x="28" y="0"/>
                </a:moveTo>
                <a:cubicBezTo>
                  <a:pt x="18" y="1"/>
                  <a:pt x="10" y="6"/>
                  <a:pt x="4" y="15"/>
                </a:cubicBezTo>
                <a:cubicBezTo>
                  <a:pt x="-4" y="29"/>
                  <a:pt x="0" y="47"/>
                  <a:pt x="14" y="56"/>
                </a:cubicBezTo>
                <a:cubicBezTo>
                  <a:pt x="70" y="88"/>
                  <a:pt x="108" y="150"/>
                  <a:pt x="136" y="231"/>
                </a:cubicBezTo>
                <a:cubicBezTo>
                  <a:pt x="165" y="316"/>
                  <a:pt x="181" y="421"/>
                  <a:pt x="191" y="538"/>
                </a:cubicBezTo>
                <a:cubicBezTo>
                  <a:pt x="192" y="555"/>
                  <a:pt x="207" y="567"/>
                  <a:pt x="223" y="565"/>
                </a:cubicBezTo>
                <a:lnTo>
                  <a:pt x="726" y="565"/>
                </a:lnTo>
                <a:cubicBezTo>
                  <a:pt x="742" y="565"/>
                  <a:pt x="756" y="551"/>
                  <a:pt x="756" y="535"/>
                </a:cubicBezTo>
                <a:cubicBezTo>
                  <a:pt x="756" y="518"/>
                  <a:pt x="742" y="506"/>
                  <a:pt x="726" y="506"/>
                </a:cubicBezTo>
                <a:lnTo>
                  <a:pt x="248" y="506"/>
                </a:lnTo>
                <a:cubicBezTo>
                  <a:pt x="238" y="395"/>
                  <a:pt x="221" y="295"/>
                  <a:pt x="193" y="212"/>
                </a:cubicBezTo>
                <a:cubicBezTo>
                  <a:pt x="161" y="117"/>
                  <a:pt x="114" y="45"/>
                  <a:pt x="45" y="5"/>
                </a:cubicBezTo>
                <a:cubicBezTo>
                  <a:pt x="40" y="1"/>
                  <a:pt x="34" y="0"/>
                  <a:pt x="28" y="0"/>
                </a:cubicBezTo>
                <a:moveTo>
                  <a:pt x="231" y="111"/>
                </a:moveTo>
                <a:lnTo>
                  <a:pt x="280" y="402"/>
                </a:lnTo>
                <a:lnTo>
                  <a:pt x="678" y="402"/>
                </a:lnTo>
                <a:lnTo>
                  <a:pt x="814" y="111"/>
                </a:lnTo>
                <a:lnTo>
                  <a:pt x="231" y="111"/>
                </a:lnTo>
                <a:moveTo>
                  <a:pt x="247" y="613"/>
                </a:moveTo>
                <a:cubicBezTo>
                  <a:pt x="200" y="613"/>
                  <a:pt x="162" y="650"/>
                  <a:pt x="162" y="697"/>
                </a:cubicBezTo>
                <a:cubicBezTo>
                  <a:pt x="162" y="743"/>
                  <a:pt x="200" y="782"/>
                  <a:pt x="247" y="782"/>
                </a:cubicBezTo>
                <a:cubicBezTo>
                  <a:pt x="294" y="782"/>
                  <a:pt x="331" y="743"/>
                  <a:pt x="331" y="697"/>
                </a:cubicBezTo>
                <a:cubicBezTo>
                  <a:pt x="331" y="650"/>
                  <a:pt x="294" y="613"/>
                  <a:pt x="247" y="613"/>
                </a:cubicBezTo>
                <a:moveTo>
                  <a:pt x="664" y="613"/>
                </a:moveTo>
                <a:cubicBezTo>
                  <a:pt x="618" y="613"/>
                  <a:pt x="580" y="650"/>
                  <a:pt x="580" y="697"/>
                </a:cubicBezTo>
                <a:cubicBezTo>
                  <a:pt x="580" y="743"/>
                  <a:pt x="618" y="782"/>
                  <a:pt x="664" y="782"/>
                </a:cubicBezTo>
                <a:cubicBezTo>
                  <a:pt x="711" y="782"/>
                  <a:pt x="749" y="743"/>
                  <a:pt x="749" y="697"/>
                </a:cubicBezTo>
                <a:cubicBezTo>
                  <a:pt x="749" y="650"/>
                  <a:pt x="711" y="613"/>
                  <a:pt x="664" y="613"/>
                </a:cubicBezTo>
                <a:close/>
              </a:path>
            </a:pathLst>
          </a:custGeom>
          <a:solidFill>
            <a:srgbClr val="FFFFFF"/>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8" name="TextShape 2_27"/>
          <p:cNvSpPr/>
          <p:nvPr/>
        </p:nvSpPr>
        <p:spPr>
          <a:xfrm>
            <a:off x="0" y="120632"/>
            <a:ext cx="10080720" cy="52176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ctr">
              <a:lnSpc>
                <a:spcPct val="100000"/>
              </a:lnSpc>
            </a:pPr>
            <a:r>
              <a:rPr lang="en-IN" sz="2800" b="1" spc="-1" dirty="0" smtClean="0">
                <a:solidFill>
                  <a:schemeClr val="accent5">
                    <a:lumMod val="50000"/>
                  </a:schemeClr>
                </a:solidFill>
                <a:latin typeface="Noto Sans"/>
              </a:rPr>
              <a:t>03. ARRANGEMENTS FOR STORAGE (Contd..)</a:t>
            </a:r>
            <a:endParaRPr lang="en-IN" sz="2800" spc="-1" dirty="0">
              <a:solidFill>
                <a:srgbClr val="0393E4"/>
              </a:solidFill>
              <a:latin typeface="Noto Sans"/>
            </a:endParaRPr>
          </a:p>
        </p:txBody>
      </p:sp>
      <p:sp>
        <p:nvSpPr>
          <p:cNvPr id="13313" name="Rectangle 1"/>
          <p:cNvSpPr>
            <a:spLocks noChangeArrowheads="1"/>
          </p:cNvSpPr>
          <p:nvPr/>
        </p:nvSpPr>
        <p:spPr bwMode="auto">
          <a:xfrm>
            <a:off x="1825603" y="620697"/>
            <a:ext cx="6715172" cy="504985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60363" algn="l" defTabSz="914400" rtl="0" eaLnBrk="1" fontAlgn="base" latinLnBrk="0" hangingPunct="1">
              <a:lnSpc>
                <a:spcPct val="100000"/>
              </a:lnSpc>
              <a:spcBef>
                <a:spcPct val="0"/>
              </a:spcBef>
              <a:spcAft>
                <a:spcPct val="0"/>
              </a:spcAft>
              <a:buClrTx/>
              <a:buSzTx/>
              <a:buFontTx/>
              <a:buNone/>
              <a:tabLst>
                <a:tab pos="4356100" algn="ctr"/>
                <a:tab pos="5040313" algn="ctr"/>
              </a:tabLst>
            </a:pPr>
            <a:r>
              <a:rPr kumimoji="0" lang="en-US" altLang="zh-CN" sz="1400" b="1" i="0" u="none" strike="noStrike" cap="none" normalizeH="0" baseline="0" dirty="0" smtClean="0">
                <a:ln>
                  <a:noFill/>
                </a:ln>
                <a:solidFill>
                  <a:srgbClr val="0000FF"/>
                </a:solidFill>
                <a:effectLst/>
                <a:latin typeface="Algerian" pitchFamily="82" charset="0"/>
                <a:ea typeface="NSimSun" pitchFamily="49" charset="-122"/>
                <a:cs typeface="Liberation Serif" pitchFamily="18" charset="0"/>
              </a:rPr>
              <a:t>records stored in </a:t>
            </a:r>
            <a:r>
              <a:rPr kumimoji="0" lang="en-US" altLang="zh-CN" sz="1400" b="1" i="0" u="none" strike="noStrike" cap="none" normalizeH="0" baseline="0" dirty="0" err="1" smtClean="0">
                <a:ln>
                  <a:noFill/>
                </a:ln>
                <a:solidFill>
                  <a:srgbClr val="0000FF"/>
                </a:solidFill>
                <a:effectLst/>
                <a:latin typeface="Algerian" pitchFamily="82" charset="0"/>
                <a:ea typeface="NSimSun" pitchFamily="49" charset="-122"/>
                <a:cs typeface="Liberation Serif" pitchFamily="18" charset="0"/>
              </a:rPr>
              <a:t>sTACK</a:t>
            </a:r>
            <a:r>
              <a:rPr kumimoji="0" lang="en-US" altLang="zh-CN" sz="1400" b="1" i="0" u="none" strike="noStrike" cap="none" normalizeH="0" baseline="0" dirty="0" smtClean="0">
                <a:ln>
                  <a:noFill/>
                </a:ln>
                <a:solidFill>
                  <a:srgbClr val="0000FF"/>
                </a:solidFill>
                <a:effectLst/>
                <a:latin typeface="Algerian" pitchFamily="82" charset="0"/>
                <a:ea typeface="NSimSun" pitchFamily="49" charset="-122"/>
                <a:cs typeface="Liberation Serif" pitchFamily="18" charset="0"/>
              </a:rPr>
              <a:t>- 4</a:t>
            </a:r>
            <a:r>
              <a:rPr kumimoji="0" lang="en-US" altLang="zh-CN" b="1" i="0" u="none" strike="noStrike" cap="none" normalizeH="0" baseline="0" dirty="0" smtClean="0">
                <a:ln>
                  <a:noFill/>
                </a:ln>
                <a:solidFill>
                  <a:srgbClr val="0000FF"/>
                </a:solidFill>
                <a:effectLst/>
                <a:latin typeface="Algerian" pitchFamily="82" charset="0"/>
                <a:ea typeface="NSimSun" pitchFamily="49" charset="-122"/>
                <a:cs typeface="Liberation Serif" pitchFamily="18" charset="0"/>
              </a:rPr>
              <a:t>:</a:t>
            </a:r>
          </a:p>
          <a:p>
            <a:r>
              <a:rPr lang="en-US" sz="1200" dirty="0" smtClean="0"/>
              <a:t>				</a:t>
            </a:r>
            <a:r>
              <a:rPr lang="en-US" sz="1600" b="1" dirty="0" smtClean="0">
                <a:solidFill>
                  <a:srgbClr val="0070C0"/>
                </a:solidFill>
              </a:rPr>
              <a:t>From	To</a:t>
            </a:r>
            <a:endParaRPr lang="en-US" sz="1600" b="1" dirty="0">
              <a:solidFill>
                <a:srgbClr val="0070C0"/>
              </a:solidFill>
            </a:endParaRPr>
          </a:p>
          <a:p>
            <a:r>
              <a:rPr lang="en-US" sz="1200" dirty="0"/>
              <a:t>Revenue Department</a:t>
            </a:r>
            <a:r>
              <a:rPr lang="en-US" sz="1200" b="1" dirty="0"/>
              <a:t>	</a:t>
            </a:r>
            <a:r>
              <a:rPr lang="en-US" sz="1200" b="1" dirty="0" smtClean="0"/>
              <a:t>		</a:t>
            </a:r>
            <a:r>
              <a:rPr lang="en-US" sz="1200" dirty="0" smtClean="0"/>
              <a:t>1857</a:t>
            </a:r>
            <a:r>
              <a:rPr lang="en-US" sz="1200" dirty="0"/>
              <a:t>	1987</a:t>
            </a:r>
          </a:p>
          <a:p>
            <a:r>
              <a:rPr lang="en-US" sz="1200" dirty="0"/>
              <a:t>Food Department	</a:t>
            </a:r>
            <a:r>
              <a:rPr lang="en-US" sz="1200" dirty="0" smtClean="0"/>
              <a:t>		1946</a:t>
            </a:r>
            <a:r>
              <a:rPr lang="en-US" sz="1200" dirty="0"/>
              <a:t>	1953</a:t>
            </a:r>
          </a:p>
          <a:p>
            <a:r>
              <a:rPr lang="en-US" sz="1200" dirty="0"/>
              <a:t>Food and Agriculture Department	</a:t>
            </a:r>
            <a:r>
              <a:rPr lang="en-US" sz="1200" dirty="0" smtClean="0"/>
              <a:t>	1954</a:t>
            </a:r>
            <a:r>
              <a:rPr lang="en-US" sz="1200" dirty="0"/>
              <a:t>	1965</a:t>
            </a:r>
          </a:p>
          <a:p>
            <a:r>
              <a:rPr lang="en-US" sz="1200" dirty="0"/>
              <a:t>Food Department	</a:t>
            </a:r>
            <a:r>
              <a:rPr lang="en-US" sz="1200" dirty="0" smtClean="0"/>
              <a:t>		1966</a:t>
            </a:r>
            <a:r>
              <a:rPr lang="en-US" sz="1200" dirty="0"/>
              <a:t>	1983</a:t>
            </a:r>
          </a:p>
          <a:p>
            <a:r>
              <a:rPr lang="en-US" sz="1200" dirty="0"/>
              <a:t>Agriculture Department	</a:t>
            </a:r>
            <a:r>
              <a:rPr lang="en-US" sz="1200" dirty="0" smtClean="0"/>
              <a:t>		1966</a:t>
            </a:r>
            <a:r>
              <a:rPr lang="en-US" sz="1200" dirty="0"/>
              <a:t>	1987</a:t>
            </a:r>
          </a:p>
          <a:p>
            <a:r>
              <a:rPr lang="en-US" sz="1200" dirty="0"/>
              <a:t>Forest and Fisheries	</a:t>
            </a:r>
            <a:r>
              <a:rPr lang="en-US" sz="1200" dirty="0" smtClean="0"/>
              <a:t>		1973</a:t>
            </a:r>
            <a:r>
              <a:rPr lang="en-US" sz="1200" dirty="0"/>
              <a:t>	1987</a:t>
            </a:r>
          </a:p>
          <a:p>
            <a:r>
              <a:rPr lang="en-US" sz="1200" dirty="0"/>
              <a:t>Commercial Tax and Religious Endowment 	1974	1987</a:t>
            </a:r>
          </a:p>
          <a:p>
            <a:r>
              <a:rPr lang="en-US" sz="1200" dirty="0"/>
              <a:t>Development Department	</a:t>
            </a:r>
            <a:r>
              <a:rPr lang="en-US" sz="1200" dirty="0" smtClean="0"/>
              <a:t>		1921</a:t>
            </a:r>
            <a:r>
              <a:rPr lang="en-US" sz="1200" dirty="0"/>
              <a:t>	1953</a:t>
            </a:r>
          </a:p>
          <a:p>
            <a:r>
              <a:rPr lang="en-US" sz="1200" dirty="0"/>
              <a:t>Industries </a:t>
            </a:r>
            <a:r>
              <a:rPr lang="en-US" sz="1200" dirty="0" err="1"/>
              <a:t>Labour</a:t>
            </a:r>
            <a:r>
              <a:rPr lang="en-US" sz="1200" dirty="0"/>
              <a:t> and Co-operation Department	1954	1965</a:t>
            </a:r>
          </a:p>
          <a:p>
            <a:r>
              <a:rPr lang="en-US" sz="1200" dirty="0"/>
              <a:t>Industries </a:t>
            </a:r>
            <a:r>
              <a:rPr lang="en-US" sz="1200" dirty="0" err="1"/>
              <a:t>Labour</a:t>
            </a:r>
            <a:r>
              <a:rPr lang="en-US" sz="1200" dirty="0"/>
              <a:t> and Co-operation (Special) 	1956	1960</a:t>
            </a:r>
          </a:p>
          <a:p>
            <a:r>
              <a:rPr lang="en-US" sz="1200" dirty="0"/>
              <a:t>Industrial </a:t>
            </a:r>
            <a:r>
              <a:rPr lang="en-US" sz="1200" dirty="0" err="1"/>
              <a:t>Labour</a:t>
            </a:r>
            <a:r>
              <a:rPr lang="en-US" sz="1200" dirty="0"/>
              <a:t> and Housing Department	1966	1969</a:t>
            </a:r>
          </a:p>
          <a:p>
            <a:r>
              <a:rPr lang="en-US" sz="1200" dirty="0" err="1"/>
              <a:t>Labour</a:t>
            </a:r>
            <a:r>
              <a:rPr lang="en-US" sz="1200" dirty="0"/>
              <a:t> Department	</a:t>
            </a:r>
            <a:r>
              <a:rPr lang="en-US" sz="1200" dirty="0" smtClean="0"/>
              <a:t>		1969</a:t>
            </a:r>
            <a:r>
              <a:rPr lang="en-US" sz="1200" dirty="0"/>
              <a:t>	1972</a:t>
            </a:r>
          </a:p>
          <a:p>
            <a:r>
              <a:rPr lang="en-US" sz="1200" dirty="0" err="1"/>
              <a:t>Labour</a:t>
            </a:r>
            <a:r>
              <a:rPr lang="en-US" sz="1200" dirty="0"/>
              <a:t> and Employment Department </a:t>
            </a:r>
            <a:r>
              <a:rPr lang="en-US" sz="1200" dirty="0" smtClean="0"/>
              <a:t>	</a:t>
            </a:r>
            <a:r>
              <a:rPr lang="en-US" sz="1200" dirty="0"/>
              <a:t>	1973	1987</a:t>
            </a:r>
          </a:p>
          <a:p>
            <a:r>
              <a:rPr lang="en-US" sz="1200" dirty="0"/>
              <a:t>Industries Department	</a:t>
            </a:r>
            <a:r>
              <a:rPr lang="en-US" sz="1200" dirty="0" smtClean="0"/>
              <a:t>		1969</a:t>
            </a:r>
            <a:r>
              <a:rPr lang="en-US" sz="1200" dirty="0"/>
              <a:t>	1987</a:t>
            </a:r>
          </a:p>
          <a:p>
            <a:r>
              <a:rPr lang="en-US" sz="1200" dirty="0"/>
              <a:t>Co-operation </a:t>
            </a:r>
            <a:r>
              <a:rPr lang="en-US" sz="1200" dirty="0" smtClean="0"/>
              <a:t>Department		</a:t>
            </a:r>
            <a:r>
              <a:rPr lang="en-US" sz="1200" b="1" dirty="0"/>
              <a:t>	</a:t>
            </a:r>
            <a:r>
              <a:rPr lang="en-US" sz="1200" dirty="0"/>
              <a:t>1970	1987</a:t>
            </a:r>
          </a:p>
          <a:p>
            <a:r>
              <a:rPr lang="en-US" sz="1200" dirty="0"/>
              <a:t>Separate Revenue Department 	</a:t>
            </a:r>
            <a:r>
              <a:rPr lang="en-US" sz="1200" dirty="0" smtClean="0"/>
              <a:t>	1915</a:t>
            </a:r>
            <a:r>
              <a:rPr lang="en-US" sz="1200" dirty="0"/>
              <a:t>	1925</a:t>
            </a:r>
          </a:p>
          <a:p>
            <a:r>
              <a:rPr lang="en-US" sz="1200" dirty="0"/>
              <a:t>Revenue Special Department	</a:t>
            </a:r>
            <a:r>
              <a:rPr lang="en-US" sz="1200" dirty="0" smtClean="0"/>
              <a:t>	1918</a:t>
            </a:r>
            <a:r>
              <a:rPr lang="en-US" sz="1200" dirty="0"/>
              <a:t>	1920</a:t>
            </a:r>
          </a:p>
          <a:p>
            <a:r>
              <a:rPr lang="en-US" sz="1200" dirty="0"/>
              <a:t>Routine Revenue (RR) Department	</a:t>
            </a:r>
            <a:r>
              <a:rPr lang="en-US" sz="1200" dirty="0" smtClean="0"/>
              <a:t>	1949</a:t>
            </a:r>
            <a:r>
              <a:rPr lang="en-US" sz="1200" dirty="0"/>
              <a:t>	1950</a:t>
            </a:r>
          </a:p>
          <a:p>
            <a:r>
              <a:rPr lang="en-US" sz="1200" dirty="0"/>
              <a:t>Law Registration </a:t>
            </a:r>
            <a:r>
              <a:rPr lang="en-US" sz="1200" dirty="0" smtClean="0"/>
              <a:t>Department	</a:t>
            </a:r>
            <a:r>
              <a:rPr lang="en-US" sz="1200" dirty="0"/>
              <a:t>	1921	1936</a:t>
            </a:r>
          </a:p>
          <a:p>
            <a:r>
              <a:rPr lang="en-US" sz="1200" dirty="0"/>
              <a:t>Rural Welfare Department	</a:t>
            </a:r>
            <a:r>
              <a:rPr lang="en-US" sz="1200" dirty="0" smtClean="0"/>
              <a:t>		1950</a:t>
            </a:r>
            <a:r>
              <a:rPr lang="en-US" sz="1200" dirty="0"/>
              <a:t>	1953</a:t>
            </a:r>
          </a:p>
          <a:p>
            <a:r>
              <a:rPr lang="en-US" sz="1200" dirty="0"/>
              <a:t>Food Production	</a:t>
            </a:r>
            <a:r>
              <a:rPr lang="en-US" sz="1200" dirty="0" smtClean="0"/>
              <a:t>		1956</a:t>
            </a:r>
            <a:r>
              <a:rPr lang="en-US" sz="1200" dirty="0"/>
              <a:t>	1960</a:t>
            </a:r>
          </a:p>
          <a:p>
            <a:r>
              <a:rPr lang="en-US" sz="1200" dirty="0" err="1"/>
              <a:t>Firka</a:t>
            </a:r>
            <a:r>
              <a:rPr lang="en-US" sz="1200" dirty="0"/>
              <a:t> Development </a:t>
            </a:r>
            <a:r>
              <a:rPr lang="en-US" sz="1200" dirty="0" smtClean="0"/>
              <a:t>Department	</a:t>
            </a:r>
            <a:r>
              <a:rPr lang="en-US" sz="1200" dirty="0"/>
              <a:t>	1947	1950</a:t>
            </a:r>
          </a:p>
          <a:p>
            <a:r>
              <a:rPr lang="en-US" sz="1200" dirty="0"/>
              <a:t>Employment Service	</a:t>
            </a:r>
            <a:r>
              <a:rPr lang="en-US" sz="1200" dirty="0" smtClean="0"/>
              <a:t>		1983</a:t>
            </a:r>
            <a:r>
              <a:rPr lang="en-US" sz="1200" dirty="0"/>
              <a:t>	1988</a:t>
            </a:r>
          </a:p>
          <a:p>
            <a:r>
              <a:rPr lang="en-US" sz="1200" dirty="0"/>
              <a:t>Environment Cultural	</a:t>
            </a:r>
            <a:r>
              <a:rPr lang="en-US" sz="1200" dirty="0" smtClean="0"/>
              <a:t>		1983</a:t>
            </a:r>
            <a:r>
              <a:rPr lang="en-US" sz="1200" dirty="0"/>
              <a:t>	1987</a:t>
            </a: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7999">
              <a:srgbClr val="99CCFF"/>
            </a:gs>
            <a:gs pos="36000">
              <a:srgbClr val="9966FF"/>
            </a:gs>
            <a:gs pos="61000">
              <a:srgbClr val="CC99FF"/>
            </a:gs>
            <a:gs pos="82001">
              <a:srgbClr val="99CCFF"/>
            </a:gs>
            <a:gs pos="100000">
              <a:srgbClr val="CCCCFF"/>
            </a:gs>
          </a:gsLst>
          <a:lin ang="5400000" scaled="0"/>
        </a:gradFill>
        <a:effectLst/>
      </p:bgPr>
    </p:bg>
    <p:spTree>
      <p:nvGrpSpPr>
        <p:cNvPr id="1" name=""/>
        <p:cNvGrpSpPr/>
        <p:nvPr/>
      </p:nvGrpSpPr>
      <p:grpSpPr>
        <a:xfrm>
          <a:off x="0" y="0"/>
          <a:ext cx="0" cy="0"/>
          <a:chOff x="0" y="0"/>
          <a:chExt cx="0" cy="0"/>
        </a:xfrm>
      </p:grpSpPr>
      <p:sp>
        <p:nvSpPr>
          <p:cNvPr id="517" name="Freeform 516"/>
          <p:cNvSpPr/>
          <p:nvPr/>
        </p:nvSpPr>
        <p:spPr>
          <a:xfrm>
            <a:off x="800280" y="1648800"/>
            <a:ext cx="1064520" cy="1024920"/>
          </a:xfrm>
          <a:custGeom>
            <a:avLst/>
            <a:gdLst/>
            <a:ahLst/>
            <a:cxnLst/>
            <a:rect l="0" t="0" r="r" b="b"/>
            <a:pathLst>
              <a:path w="2957" h="2847">
                <a:moveTo>
                  <a:pt x="1009" y="965"/>
                </a:moveTo>
                <a:cubicBezTo>
                  <a:pt x="846" y="873"/>
                  <a:pt x="670" y="793"/>
                  <a:pt x="499" y="706"/>
                </a:cubicBezTo>
                <a:cubicBezTo>
                  <a:pt x="512" y="907"/>
                  <a:pt x="546" y="1075"/>
                  <a:pt x="593" y="1222"/>
                </a:cubicBezTo>
                <a:cubicBezTo>
                  <a:pt x="402" y="1191"/>
                  <a:pt x="199" y="1182"/>
                  <a:pt x="0" y="1162"/>
                </a:cubicBezTo>
                <a:cubicBezTo>
                  <a:pt x="327" y="2048"/>
                  <a:pt x="879" y="2062"/>
                  <a:pt x="1385" y="2613"/>
                </a:cubicBezTo>
                <a:cubicBezTo>
                  <a:pt x="1413" y="2685"/>
                  <a:pt x="1448" y="2758"/>
                  <a:pt x="1491" y="2834"/>
                </a:cubicBezTo>
                <a:cubicBezTo>
                  <a:pt x="1491" y="2836"/>
                  <a:pt x="1491" y="2838"/>
                  <a:pt x="1492" y="2840"/>
                </a:cubicBezTo>
                <a:cubicBezTo>
                  <a:pt x="1492" y="2839"/>
                  <a:pt x="1492" y="2839"/>
                  <a:pt x="1493" y="2838"/>
                </a:cubicBezTo>
                <a:cubicBezTo>
                  <a:pt x="1495" y="2841"/>
                  <a:pt x="1496" y="2844"/>
                  <a:pt x="1497" y="2847"/>
                </a:cubicBezTo>
                <a:cubicBezTo>
                  <a:pt x="1501" y="2838"/>
                  <a:pt x="1505" y="2829"/>
                  <a:pt x="1508" y="2820"/>
                </a:cubicBezTo>
                <a:cubicBezTo>
                  <a:pt x="2030" y="2195"/>
                  <a:pt x="2617" y="2219"/>
                  <a:pt x="2957" y="1296"/>
                </a:cubicBezTo>
                <a:cubicBezTo>
                  <a:pt x="2759" y="1316"/>
                  <a:pt x="2556" y="1324"/>
                  <a:pt x="2364" y="1356"/>
                </a:cubicBezTo>
                <a:cubicBezTo>
                  <a:pt x="2411" y="1208"/>
                  <a:pt x="2445" y="1040"/>
                  <a:pt x="2458" y="840"/>
                </a:cubicBezTo>
                <a:cubicBezTo>
                  <a:pt x="2300" y="921"/>
                  <a:pt x="2136" y="995"/>
                  <a:pt x="1982" y="1079"/>
                </a:cubicBezTo>
                <a:cubicBezTo>
                  <a:pt x="1996" y="804"/>
                  <a:pt x="1859" y="465"/>
                  <a:pt x="1473" y="0"/>
                </a:cubicBezTo>
                <a:cubicBezTo>
                  <a:pt x="1270" y="313"/>
                  <a:pt x="1028" y="613"/>
                  <a:pt x="1009" y="965"/>
                </a:cubicBezTo>
                <a:close/>
              </a:path>
            </a:pathLst>
          </a:custGeom>
          <a:gradFill rotWithShape="0">
            <a:gsLst>
              <a:gs pos="0">
                <a:srgbClr val="D4EA6B"/>
              </a:gs>
              <a:gs pos="100000">
                <a:srgbClr val="BBE33D"/>
              </a:gs>
            </a:gsLst>
            <a:lin ang="3600000"/>
          </a:gra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19" name="Freeform 518"/>
          <p:cNvSpPr/>
          <p:nvPr/>
        </p:nvSpPr>
        <p:spPr>
          <a:xfrm>
            <a:off x="2635920" y="1648800"/>
            <a:ext cx="1064520" cy="1024920"/>
          </a:xfrm>
          <a:custGeom>
            <a:avLst/>
            <a:gdLst/>
            <a:ahLst/>
            <a:cxnLst/>
            <a:rect l="0" t="0" r="r" b="b"/>
            <a:pathLst>
              <a:path w="2957" h="2847">
                <a:moveTo>
                  <a:pt x="1009" y="965"/>
                </a:moveTo>
                <a:cubicBezTo>
                  <a:pt x="846" y="873"/>
                  <a:pt x="670" y="793"/>
                  <a:pt x="499" y="706"/>
                </a:cubicBezTo>
                <a:cubicBezTo>
                  <a:pt x="512" y="907"/>
                  <a:pt x="546" y="1075"/>
                  <a:pt x="593" y="1222"/>
                </a:cubicBezTo>
                <a:cubicBezTo>
                  <a:pt x="402" y="1191"/>
                  <a:pt x="199" y="1182"/>
                  <a:pt x="0" y="1162"/>
                </a:cubicBezTo>
                <a:cubicBezTo>
                  <a:pt x="327" y="2048"/>
                  <a:pt x="879" y="2062"/>
                  <a:pt x="1385" y="2613"/>
                </a:cubicBezTo>
                <a:cubicBezTo>
                  <a:pt x="1413" y="2685"/>
                  <a:pt x="1448" y="2758"/>
                  <a:pt x="1491" y="2834"/>
                </a:cubicBezTo>
                <a:cubicBezTo>
                  <a:pt x="1491" y="2836"/>
                  <a:pt x="1491" y="2838"/>
                  <a:pt x="1492" y="2840"/>
                </a:cubicBezTo>
                <a:cubicBezTo>
                  <a:pt x="1492" y="2839"/>
                  <a:pt x="1492" y="2839"/>
                  <a:pt x="1493" y="2838"/>
                </a:cubicBezTo>
                <a:cubicBezTo>
                  <a:pt x="1495" y="2841"/>
                  <a:pt x="1496" y="2844"/>
                  <a:pt x="1497" y="2847"/>
                </a:cubicBezTo>
                <a:cubicBezTo>
                  <a:pt x="1501" y="2838"/>
                  <a:pt x="1505" y="2829"/>
                  <a:pt x="1508" y="2820"/>
                </a:cubicBezTo>
                <a:cubicBezTo>
                  <a:pt x="2030" y="2195"/>
                  <a:pt x="2617" y="2219"/>
                  <a:pt x="2957" y="1296"/>
                </a:cubicBezTo>
                <a:cubicBezTo>
                  <a:pt x="2759" y="1316"/>
                  <a:pt x="2556" y="1324"/>
                  <a:pt x="2364" y="1356"/>
                </a:cubicBezTo>
                <a:cubicBezTo>
                  <a:pt x="2411" y="1208"/>
                  <a:pt x="2445" y="1040"/>
                  <a:pt x="2458" y="840"/>
                </a:cubicBezTo>
                <a:cubicBezTo>
                  <a:pt x="2300" y="921"/>
                  <a:pt x="2136" y="995"/>
                  <a:pt x="1982" y="1079"/>
                </a:cubicBezTo>
                <a:cubicBezTo>
                  <a:pt x="1996" y="804"/>
                  <a:pt x="1859" y="465"/>
                  <a:pt x="1473" y="0"/>
                </a:cubicBezTo>
                <a:cubicBezTo>
                  <a:pt x="1270" y="313"/>
                  <a:pt x="1028" y="613"/>
                  <a:pt x="1009" y="965"/>
                </a:cubicBezTo>
                <a:close/>
              </a:path>
            </a:pathLst>
          </a:custGeom>
          <a:gradFill rotWithShape="0">
            <a:gsLst>
              <a:gs pos="0">
                <a:srgbClr val="6AD15A"/>
              </a:gs>
              <a:gs pos="100000">
                <a:srgbClr val="5EB91E"/>
              </a:gs>
            </a:gsLst>
            <a:lin ang="3600000"/>
          </a:gra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0" name="Freeform 519"/>
          <p:cNvSpPr/>
          <p:nvPr/>
        </p:nvSpPr>
        <p:spPr>
          <a:xfrm>
            <a:off x="4450320" y="1648800"/>
            <a:ext cx="1064520" cy="1024920"/>
          </a:xfrm>
          <a:custGeom>
            <a:avLst/>
            <a:gdLst/>
            <a:ahLst/>
            <a:cxnLst/>
            <a:rect l="0" t="0" r="r" b="b"/>
            <a:pathLst>
              <a:path w="2957" h="2847">
                <a:moveTo>
                  <a:pt x="1009" y="965"/>
                </a:moveTo>
                <a:cubicBezTo>
                  <a:pt x="846" y="873"/>
                  <a:pt x="670" y="793"/>
                  <a:pt x="499" y="706"/>
                </a:cubicBezTo>
                <a:cubicBezTo>
                  <a:pt x="512" y="907"/>
                  <a:pt x="546" y="1075"/>
                  <a:pt x="593" y="1222"/>
                </a:cubicBezTo>
                <a:cubicBezTo>
                  <a:pt x="402" y="1191"/>
                  <a:pt x="199" y="1182"/>
                  <a:pt x="0" y="1162"/>
                </a:cubicBezTo>
                <a:cubicBezTo>
                  <a:pt x="327" y="2048"/>
                  <a:pt x="879" y="2062"/>
                  <a:pt x="1385" y="2613"/>
                </a:cubicBezTo>
                <a:cubicBezTo>
                  <a:pt x="1413" y="2685"/>
                  <a:pt x="1448" y="2758"/>
                  <a:pt x="1491" y="2834"/>
                </a:cubicBezTo>
                <a:cubicBezTo>
                  <a:pt x="1491" y="2836"/>
                  <a:pt x="1491" y="2838"/>
                  <a:pt x="1492" y="2840"/>
                </a:cubicBezTo>
                <a:cubicBezTo>
                  <a:pt x="1492" y="2839"/>
                  <a:pt x="1492" y="2839"/>
                  <a:pt x="1493" y="2838"/>
                </a:cubicBezTo>
                <a:cubicBezTo>
                  <a:pt x="1495" y="2841"/>
                  <a:pt x="1496" y="2844"/>
                  <a:pt x="1497" y="2847"/>
                </a:cubicBezTo>
                <a:cubicBezTo>
                  <a:pt x="1501" y="2838"/>
                  <a:pt x="1505" y="2829"/>
                  <a:pt x="1508" y="2820"/>
                </a:cubicBezTo>
                <a:cubicBezTo>
                  <a:pt x="2030" y="2195"/>
                  <a:pt x="2617" y="2219"/>
                  <a:pt x="2957" y="1296"/>
                </a:cubicBezTo>
                <a:cubicBezTo>
                  <a:pt x="2759" y="1316"/>
                  <a:pt x="2556" y="1324"/>
                  <a:pt x="2364" y="1356"/>
                </a:cubicBezTo>
                <a:cubicBezTo>
                  <a:pt x="2411" y="1208"/>
                  <a:pt x="2445" y="1040"/>
                  <a:pt x="2458" y="840"/>
                </a:cubicBezTo>
                <a:cubicBezTo>
                  <a:pt x="2300" y="921"/>
                  <a:pt x="2136" y="995"/>
                  <a:pt x="1982" y="1079"/>
                </a:cubicBezTo>
                <a:cubicBezTo>
                  <a:pt x="1996" y="804"/>
                  <a:pt x="1859" y="465"/>
                  <a:pt x="1473" y="0"/>
                </a:cubicBezTo>
                <a:cubicBezTo>
                  <a:pt x="1270" y="313"/>
                  <a:pt x="1028" y="613"/>
                  <a:pt x="1009" y="965"/>
                </a:cubicBezTo>
                <a:close/>
              </a:path>
            </a:pathLst>
          </a:custGeom>
          <a:gradFill rotWithShape="0">
            <a:gsLst>
              <a:gs pos="0">
                <a:srgbClr val="DEE6EF"/>
              </a:gs>
              <a:gs pos="100000">
                <a:srgbClr val="50938A"/>
              </a:gs>
            </a:gsLst>
            <a:lin ang="3600000"/>
          </a:gra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1" name="Freeform 520"/>
          <p:cNvSpPr/>
          <p:nvPr/>
        </p:nvSpPr>
        <p:spPr>
          <a:xfrm>
            <a:off x="6274440" y="1648800"/>
            <a:ext cx="1064520" cy="1024920"/>
          </a:xfrm>
          <a:custGeom>
            <a:avLst/>
            <a:gdLst/>
            <a:ahLst/>
            <a:cxnLst/>
            <a:rect l="0" t="0" r="r" b="b"/>
            <a:pathLst>
              <a:path w="2957" h="2847">
                <a:moveTo>
                  <a:pt x="1009" y="965"/>
                </a:moveTo>
                <a:cubicBezTo>
                  <a:pt x="846" y="873"/>
                  <a:pt x="670" y="793"/>
                  <a:pt x="499" y="706"/>
                </a:cubicBezTo>
                <a:cubicBezTo>
                  <a:pt x="512" y="907"/>
                  <a:pt x="546" y="1075"/>
                  <a:pt x="593" y="1222"/>
                </a:cubicBezTo>
                <a:cubicBezTo>
                  <a:pt x="402" y="1191"/>
                  <a:pt x="199" y="1182"/>
                  <a:pt x="0" y="1162"/>
                </a:cubicBezTo>
                <a:cubicBezTo>
                  <a:pt x="327" y="2048"/>
                  <a:pt x="879" y="2062"/>
                  <a:pt x="1385" y="2613"/>
                </a:cubicBezTo>
                <a:cubicBezTo>
                  <a:pt x="1413" y="2685"/>
                  <a:pt x="1448" y="2758"/>
                  <a:pt x="1491" y="2834"/>
                </a:cubicBezTo>
                <a:cubicBezTo>
                  <a:pt x="1491" y="2836"/>
                  <a:pt x="1491" y="2838"/>
                  <a:pt x="1492" y="2840"/>
                </a:cubicBezTo>
                <a:cubicBezTo>
                  <a:pt x="1492" y="2839"/>
                  <a:pt x="1492" y="2839"/>
                  <a:pt x="1493" y="2838"/>
                </a:cubicBezTo>
                <a:cubicBezTo>
                  <a:pt x="1495" y="2841"/>
                  <a:pt x="1496" y="2844"/>
                  <a:pt x="1497" y="2847"/>
                </a:cubicBezTo>
                <a:cubicBezTo>
                  <a:pt x="1501" y="2838"/>
                  <a:pt x="1505" y="2829"/>
                  <a:pt x="1508" y="2820"/>
                </a:cubicBezTo>
                <a:cubicBezTo>
                  <a:pt x="2030" y="2195"/>
                  <a:pt x="2617" y="2219"/>
                  <a:pt x="2957" y="1296"/>
                </a:cubicBezTo>
                <a:cubicBezTo>
                  <a:pt x="2759" y="1316"/>
                  <a:pt x="2556" y="1324"/>
                  <a:pt x="2364" y="1356"/>
                </a:cubicBezTo>
                <a:cubicBezTo>
                  <a:pt x="2411" y="1208"/>
                  <a:pt x="2445" y="1040"/>
                  <a:pt x="2458" y="840"/>
                </a:cubicBezTo>
                <a:cubicBezTo>
                  <a:pt x="2300" y="921"/>
                  <a:pt x="2136" y="995"/>
                  <a:pt x="1982" y="1079"/>
                </a:cubicBezTo>
                <a:cubicBezTo>
                  <a:pt x="1996" y="804"/>
                  <a:pt x="1859" y="465"/>
                  <a:pt x="1473" y="0"/>
                </a:cubicBezTo>
                <a:cubicBezTo>
                  <a:pt x="1270" y="313"/>
                  <a:pt x="1028" y="613"/>
                  <a:pt x="1009" y="965"/>
                </a:cubicBezTo>
                <a:close/>
              </a:path>
            </a:pathLst>
          </a:custGeom>
          <a:gradFill rotWithShape="0">
            <a:gsLst>
              <a:gs pos="0">
                <a:srgbClr val="6FC8FA"/>
              </a:gs>
              <a:gs pos="100000">
                <a:srgbClr val="729FCF"/>
              </a:gs>
            </a:gsLst>
            <a:lin ang="3600000"/>
          </a:gra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3" name="Freeform 522"/>
          <p:cNvSpPr/>
          <p:nvPr/>
        </p:nvSpPr>
        <p:spPr>
          <a:xfrm>
            <a:off x="3017520" y="2050560"/>
            <a:ext cx="288720" cy="288360"/>
          </a:xfrm>
          <a:custGeom>
            <a:avLst/>
            <a:gdLst/>
            <a:ahLst/>
            <a:cxnLst/>
            <a:rect l="0" t="0" r="r" b="b"/>
            <a:pathLst>
              <a:path w="802" h="801">
                <a:moveTo>
                  <a:pt x="75" y="0"/>
                </a:moveTo>
                <a:cubicBezTo>
                  <a:pt x="34" y="0"/>
                  <a:pt x="0" y="33"/>
                  <a:pt x="0" y="75"/>
                </a:cubicBezTo>
                <a:cubicBezTo>
                  <a:pt x="0" y="116"/>
                  <a:pt x="34" y="150"/>
                  <a:pt x="75" y="150"/>
                </a:cubicBezTo>
                <a:cubicBezTo>
                  <a:pt x="234" y="150"/>
                  <a:pt x="379" y="214"/>
                  <a:pt x="484" y="319"/>
                </a:cubicBezTo>
                <a:cubicBezTo>
                  <a:pt x="588" y="423"/>
                  <a:pt x="653" y="567"/>
                  <a:pt x="653" y="727"/>
                </a:cubicBezTo>
                <a:cubicBezTo>
                  <a:pt x="653" y="768"/>
                  <a:pt x="686" y="801"/>
                  <a:pt x="728" y="801"/>
                </a:cubicBezTo>
                <a:cubicBezTo>
                  <a:pt x="769" y="801"/>
                  <a:pt x="802" y="768"/>
                  <a:pt x="802" y="727"/>
                </a:cubicBezTo>
                <a:cubicBezTo>
                  <a:pt x="802" y="526"/>
                  <a:pt x="721" y="345"/>
                  <a:pt x="590" y="213"/>
                </a:cubicBezTo>
                <a:cubicBezTo>
                  <a:pt x="458" y="81"/>
                  <a:pt x="276" y="0"/>
                  <a:pt x="75" y="0"/>
                </a:cubicBezTo>
                <a:moveTo>
                  <a:pt x="75" y="235"/>
                </a:moveTo>
                <a:cubicBezTo>
                  <a:pt x="34" y="235"/>
                  <a:pt x="0" y="269"/>
                  <a:pt x="0" y="310"/>
                </a:cubicBezTo>
                <a:cubicBezTo>
                  <a:pt x="0" y="351"/>
                  <a:pt x="34" y="384"/>
                  <a:pt x="75" y="384"/>
                </a:cubicBezTo>
                <a:cubicBezTo>
                  <a:pt x="170" y="384"/>
                  <a:pt x="256" y="423"/>
                  <a:pt x="317" y="485"/>
                </a:cubicBezTo>
                <a:cubicBezTo>
                  <a:pt x="380" y="547"/>
                  <a:pt x="418" y="632"/>
                  <a:pt x="418" y="727"/>
                </a:cubicBezTo>
                <a:cubicBezTo>
                  <a:pt x="418" y="768"/>
                  <a:pt x="451" y="801"/>
                  <a:pt x="492" y="801"/>
                </a:cubicBezTo>
                <a:cubicBezTo>
                  <a:pt x="534" y="801"/>
                  <a:pt x="567" y="768"/>
                  <a:pt x="567" y="727"/>
                </a:cubicBezTo>
                <a:cubicBezTo>
                  <a:pt x="567" y="591"/>
                  <a:pt x="512" y="468"/>
                  <a:pt x="423" y="379"/>
                </a:cubicBezTo>
                <a:cubicBezTo>
                  <a:pt x="334" y="290"/>
                  <a:pt x="211" y="235"/>
                  <a:pt x="75" y="235"/>
                </a:cubicBezTo>
                <a:moveTo>
                  <a:pt x="135" y="532"/>
                </a:moveTo>
                <a:cubicBezTo>
                  <a:pt x="61" y="532"/>
                  <a:pt x="0" y="591"/>
                  <a:pt x="0" y="666"/>
                </a:cubicBezTo>
                <a:cubicBezTo>
                  <a:pt x="0" y="740"/>
                  <a:pt x="60" y="801"/>
                  <a:pt x="135" y="801"/>
                </a:cubicBezTo>
                <a:cubicBezTo>
                  <a:pt x="209" y="801"/>
                  <a:pt x="271" y="740"/>
                  <a:pt x="271" y="666"/>
                </a:cubicBezTo>
                <a:cubicBezTo>
                  <a:pt x="271" y="591"/>
                  <a:pt x="210" y="532"/>
                  <a:pt x="135" y="532"/>
                </a:cubicBezTo>
                <a:close/>
              </a:path>
            </a:pathLst>
          </a:custGeom>
          <a:solidFill>
            <a:srgbClr val="FFFFFF"/>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4" name="Freeform 523"/>
          <p:cNvSpPr/>
          <p:nvPr/>
        </p:nvSpPr>
        <p:spPr>
          <a:xfrm>
            <a:off x="4846320" y="2050560"/>
            <a:ext cx="304200" cy="304200"/>
          </a:xfrm>
          <a:custGeom>
            <a:avLst/>
            <a:gdLst/>
            <a:ahLst/>
            <a:cxnLst/>
            <a:rect l="0" t="0" r="r" b="b"/>
            <a:pathLst>
              <a:path w="845" h="845">
                <a:moveTo>
                  <a:pt x="423" y="0"/>
                </a:moveTo>
                <a:cubicBezTo>
                  <a:pt x="377" y="0"/>
                  <a:pt x="340" y="37"/>
                  <a:pt x="340" y="82"/>
                </a:cubicBezTo>
                <a:lnTo>
                  <a:pt x="340" y="115"/>
                </a:lnTo>
                <a:cubicBezTo>
                  <a:pt x="312" y="121"/>
                  <a:pt x="286" y="131"/>
                  <a:pt x="262" y="145"/>
                </a:cubicBezTo>
                <a:lnTo>
                  <a:pt x="240" y="123"/>
                </a:lnTo>
                <a:cubicBezTo>
                  <a:pt x="208" y="91"/>
                  <a:pt x="156" y="91"/>
                  <a:pt x="124" y="123"/>
                </a:cubicBezTo>
                <a:cubicBezTo>
                  <a:pt x="92" y="155"/>
                  <a:pt x="92" y="208"/>
                  <a:pt x="124" y="240"/>
                </a:cubicBezTo>
                <a:lnTo>
                  <a:pt x="144" y="261"/>
                </a:lnTo>
                <a:cubicBezTo>
                  <a:pt x="131" y="285"/>
                  <a:pt x="120" y="311"/>
                  <a:pt x="114" y="339"/>
                </a:cubicBezTo>
                <a:lnTo>
                  <a:pt x="82" y="339"/>
                </a:lnTo>
                <a:cubicBezTo>
                  <a:pt x="37" y="339"/>
                  <a:pt x="0" y="377"/>
                  <a:pt x="0" y="422"/>
                </a:cubicBezTo>
                <a:cubicBezTo>
                  <a:pt x="0" y="467"/>
                  <a:pt x="37" y="504"/>
                  <a:pt x="82" y="504"/>
                </a:cubicBezTo>
                <a:lnTo>
                  <a:pt x="123" y="504"/>
                </a:lnTo>
                <a:cubicBezTo>
                  <a:pt x="131" y="528"/>
                  <a:pt x="141" y="551"/>
                  <a:pt x="156" y="572"/>
                </a:cubicBezTo>
                <a:lnTo>
                  <a:pt x="124" y="604"/>
                </a:lnTo>
                <a:cubicBezTo>
                  <a:pt x="92" y="636"/>
                  <a:pt x="92" y="689"/>
                  <a:pt x="124" y="721"/>
                </a:cubicBezTo>
                <a:cubicBezTo>
                  <a:pt x="156" y="753"/>
                  <a:pt x="208" y="753"/>
                  <a:pt x="240" y="721"/>
                </a:cubicBezTo>
                <a:lnTo>
                  <a:pt x="282" y="680"/>
                </a:lnTo>
                <a:cubicBezTo>
                  <a:pt x="300" y="688"/>
                  <a:pt x="320" y="695"/>
                  <a:pt x="340" y="699"/>
                </a:cubicBezTo>
                <a:lnTo>
                  <a:pt x="340" y="762"/>
                </a:lnTo>
                <a:cubicBezTo>
                  <a:pt x="340" y="807"/>
                  <a:pt x="377" y="845"/>
                  <a:pt x="423" y="845"/>
                </a:cubicBezTo>
                <a:cubicBezTo>
                  <a:pt x="468" y="845"/>
                  <a:pt x="505" y="807"/>
                  <a:pt x="505" y="762"/>
                </a:cubicBezTo>
                <a:lnTo>
                  <a:pt x="505" y="690"/>
                </a:lnTo>
                <a:cubicBezTo>
                  <a:pt x="521" y="684"/>
                  <a:pt x="537" y="677"/>
                  <a:pt x="552" y="668"/>
                </a:cubicBezTo>
                <a:lnTo>
                  <a:pt x="605" y="721"/>
                </a:lnTo>
                <a:cubicBezTo>
                  <a:pt x="637" y="753"/>
                  <a:pt x="689" y="753"/>
                  <a:pt x="721" y="721"/>
                </a:cubicBezTo>
                <a:cubicBezTo>
                  <a:pt x="754" y="689"/>
                  <a:pt x="754" y="636"/>
                  <a:pt x="721" y="603"/>
                </a:cubicBezTo>
                <a:lnTo>
                  <a:pt x="669" y="551"/>
                </a:lnTo>
                <a:cubicBezTo>
                  <a:pt x="677" y="536"/>
                  <a:pt x="683" y="521"/>
                  <a:pt x="689" y="504"/>
                </a:cubicBezTo>
                <a:lnTo>
                  <a:pt x="762" y="504"/>
                </a:lnTo>
                <a:cubicBezTo>
                  <a:pt x="808" y="504"/>
                  <a:pt x="845" y="467"/>
                  <a:pt x="845" y="422"/>
                </a:cubicBezTo>
                <a:cubicBezTo>
                  <a:pt x="845" y="377"/>
                  <a:pt x="808" y="339"/>
                  <a:pt x="762" y="339"/>
                </a:cubicBezTo>
                <a:lnTo>
                  <a:pt x="698" y="339"/>
                </a:lnTo>
                <a:cubicBezTo>
                  <a:pt x="693" y="319"/>
                  <a:pt x="687" y="301"/>
                  <a:pt x="679" y="283"/>
                </a:cubicBezTo>
                <a:lnTo>
                  <a:pt x="721" y="240"/>
                </a:lnTo>
                <a:cubicBezTo>
                  <a:pt x="754" y="208"/>
                  <a:pt x="754" y="155"/>
                  <a:pt x="721" y="123"/>
                </a:cubicBezTo>
                <a:cubicBezTo>
                  <a:pt x="689" y="91"/>
                  <a:pt x="637" y="91"/>
                  <a:pt x="605" y="123"/>
                </a:cubicBezTo>
                <a:lnTo>
                  <a:pt x="570" y="157"/>
                </a:lnTo>
                <a:cubicBezTo>
                  <a:pt x="550" y="144"/>
                  <a:pt x="528" y="133"/>
                  <a:pt x="505" y="124"/>
                </a:cubicBezTo>
                <a:lnTo>
                  <a:pt x="505" y="82"/>
                </a:lnTo>
                <a:cubicBezTo>
                  <a:pt x="505" y="37"/>
                  <a:pt x="468" y="0"/>
                  <a:pt x="423" y="0"/>
                </a:cubicBezTo>
                <a:moveTo>
                  <a:pt x="423" y="286"/>
                </a:moveTo>
                <a:cubicBezTo>
                  <a:pt x="497" y="286"/>
                  <a:pt x="558" y="347"/>
                  <a:pt x="558" y="422"/>
                </a:cubicBezTo>
                <a:cubicBezTo>
                  <a:pt x="558" y="497"/>
                  <a:pt x="497" y="558"/>
                  <a:pt x="423" y="558"/>
                </a:cubicBezTo>
                <a:cubicBezTo>
                  <a:pt x="347" y="558"/>
                  <a:pt x="287" y="497"/>
                  <a:pt x="287" y="422"/>
                </a:cubicBezTo>
                <a:cubicBezTo>
                  <a:pt x="287" y="347"/>
                  <a:pt x="347" y="286"/>
                  <a:pt x="423" y="286"/>
                </a:cubicBezTo>
                <a:close/>
              </a:path>
            </a:pathLst>
          </a:custGeom>
          <a:solidFill>
            <a:srgbClr val="FFFFFF"/>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5" name="Freeform 524"/>
          <p:cNvSpPr/>
          <p:nvPr/>
        </p:nvSpPr>
        <p:spPr>
          <a:xfrm>
            <a:off x="6648840" y="2050560"/>
            <a:ext cx="379800" cy="291600"/>
          </a:xfrm>
          <a:custGeom>
            <a:avLst/>
            <a:gdLst/>
            <a:ahLst/>
            <a:cxnLst/>
            <a:rect l="0" t="0" r="r" b="b"/>
            <a:pathLst>
              <a:path w="1055" h="810">
                <a:moveTo>
                  <a:pt x="405" y="0"/>
                </a:moveTo>
                <a:cubicBezTo>
                  <a:pt x="628" y="0"/>
                  <a:pt x="809" y="181"/>
                  <a:pt x="809" y="405"/>
                </a:cubicBezTo>
                <a:cubicBezTo>
                  <a:pt x="809" y="494"/>
                  <a:pt x="781" y="577"/>
                  <a:pt x="732" y="644"/>
                </a:cubicBezTo>
                <a:cubicBezTo>
                  <a:pt x="742" y="681"/>
                  <a:pt x="757" y="712"/>
                  <a:pt x="788" y="721"/>
                </a:cubicBezTo>
                <a:cubicBezTo>
                  <a:pt x="827" y="734"/>
                  <a:pt x="893" y="721"/>
                  <a:pt x="1005" y="666"/>
                </a:cubicBezTo>
                <a:cubicBezTo>
                  <a:pt x="1023" y="657"/>
                  <a:pt x="1044" y="665"/>
                  <a:pt x="1052" y="682"/>
                </a:cubicBezTo>
                <a:cubicBezTo>
                  <a:pt x="1060" y="699"/>
                  <a:pt x="1054" y="720"/>
                  <a:pt x="1036" y="728"/>
                </a:cubicBezTo>
                <a:cubicBezTo>
                  <a:pt x="906" y="793"/>
                  <a:pt x="822" y="805"/>
                  <a:pt x="768" y="788"/>
                </a:cubicBezTo>
                <a:cubicBezTo>
                  <a:pt x="721" y="774"/>
                  <a:pt x="695" y="742"/>
                  <a:pt x="679" y="703"/>
                </a:cubicBezTo>
                <a:cubicBezTo>
                  <a:pt x="607" y="770"/>
                  <a:pt x="511" y="810"/>
                  <a:pt x="405" y="810"/>
                </a:cubicBezTo>
                <a:cubicBezTo>
                  <a:pt x="181" y="810"/>
                  <a:pt x="0" y="628"/>
                  <a:pt x="0" y="405"/>
                </a:cubicBezTo>
                <a:cubicBezTo>
                  <a:pt x="0" y="181"/>
                  <a:pt x="181" y="0"/>
                  <a:pt x="405" y="0"/>
                </a:cubicBezTo>
                <a:moveTo>
                  <a:pt x="405" y="503"/>
                </a:moveTo>
                <a:cubicBezTo>
                  <a:pt x="469" y="503"/>
                  <a:pt x="522" y="555"/>
                  <a:pt x="522" y="620"/>
                </a:cubicBezTo>
                <a:cubicBezTo>
                  <a:pt x="522" y="684"/>
                  <a:pt x="469" y="738"/>
                  <a:pt x="405" y="738"/>
                </a:cubicBezTo>
                <a:cubicBezTo>
                  <a:pt x="340" y="738"/>
                  <a:pt x="288" y="684"/>
                  <a:pt x="288" y="620"/>
                </a:cubicBezTo>
                <a:cubicBezTo>
                  <a:pt x="288" y="555"/>
                  <a:pt x="340" y="503"/>
                  <a:pt x="405" y="503"/>
                </a:cubicBezTo>
                <a:moveTo>
                  <a:pt x="405" y="59"/>
                </a:moveTo>
                <a:cubicBezTo>
                  <a:pt x="469" y="59"/>
                  <a:pt x="522" y="111"/>
                  <a:pt x="522" y="176"/>
                </a:cubicBezTo>
                <a:cubicBezTo>
                  <a:pt x="522" y="240"/>
                  <a:pt x="469" y="293"/>
                  <a:pt x="405" y="293"/>
                </a:cubicBezTo>
                <a:cubicBezTo>
                  <a:pt x="340" y="293"/>
                  <a:pt x="288" y="240"/>
                  <a:pt x="288" y="176"/>
                </a:cubicBezTo>
                <a:cubicBezTo>
                  <a:pt x="288" y="111"/>
                  <a:pt x="340" y="59"/>
                  <a:pt x="405" y="59"/>
                </a:cubicBezTo>
                <a:moveTo>
                  <a:pt x="299" y="398"/>
                </a:moveTo>
                <a:cubicBezTo>
                  <a:pt x="299" y="463"/>
                  <a:pt x="247" y="515"/>
                  <a:pt x="182" y="515"/>
                </a:cubicBezTo>
                <a:cubicBezTo>
                  <a:pt x="118" y="515"/>
                  <a:pt x="66" y="463"/>
                  <a:pt x="66" y="398"/>
                </a:cubicBezTo>
                <a:cubicBezTo>
                  <a:pt x="66" y="333"/>
                  <a:pt x="118" y="281"/>
                  <a:pt x="183" y="281"/>
                </a:cubicBezTo>
                <a:cubicBezTo>
                  <a:pt x="247" y="281"/>
                  <a:pt x="299" y="333"/>
                  <a:pt x="299" y="398"/>
                </a:cubicBezTo>
                <a:moveTo>
                  <a:pt x="744" y="398"/>
                </a:moveTo>
                <a:cubicBezTo>
                  <a:pt x="744" y="463"/>
                  <a:pt x="692" y="515"/>
                  <a:pt x="627" y="515"/>
                </a:cubicBezTo>
                <a:cubicBezTo>
                  <a:pt x="562" y="515"/>
                  <a:pt x="510" y="463"/>
                  <a:pt x="510" y="398"/>
                </a:cubicBezTo>
                <a:cubicBezTo>
                  <a:pt x="510" y="333"/>
                  <a:pt x="562" y="281"/>
                  <a:pt x="627" y="281"/>
                </a:cubicBezTo>
                <a:cubicBezTo>
                  <a:pt x="692" y="281"/>
                  <a:pt x="744" y="333"/>
                  <a:pt x="744" y="398"/>
                </a:cubicBezTo>
                <a:close/>
              </a:path>
            </a:pathLst>
          </a:custGeom>
          <a:solidFill>
            <a:srgbClr val="FFFFFF"/>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6" name="Freeform 525"/>
          <p:cNvSpPr/>
          <p:nvPr/>
        </p:nvSpPr>
        <p:spPr>
          <a:xfrm>
            <a:off x="8468640" y="2098800"/>
            <a:ext cx="293040" cy="281520"/>
          </a:xfrm>
          <a:custGeom>
            <a:avLst/>
            <a:gdLst/>
            <a:ahLst/>
            <a:cxnLst/>
            <a:rect l="0" t="0" r="r" b="b"/>
            <a:pathLst>
              <a:path w="814" h="782">
                <a:moveTo>
                  <a:pt x="28" y="0"/>
                </a:moveTo>
                <a:cubicBezTo>
                  <a:pt x="18" y="1"/>
                  <a:pt x="10" y="6"/>
                  <a:pt x="4" y="15"/>
                </a:cubicBezTo>
                <a:cubicBezTo>
                  <a:pt x="-4" y="29"/>
                  <a:pt x="0" y="47"/>
                  <a:pt x="14" y="56"/>
                </a:cubicBezTo>
                <a:cubicBezTo>
                  <a:pt x="70" y="88"/>
                  <a:pt x="108" y="150"/>
                  <a:pt x="136" y="231"/>
                </a:cubicBezTo>
                <a:cubicBezTo>
                  <a:pt x="165" y="316"/>
                  <a:pt x="181" y="421"/>
                  <a:pt x="191" y="538"/>
                </a:cubicBezTo>
                <a:cubicBezTo>
                  <a:pt x="192" y="555"/>
                  <a:pt x="207" y="567"/>
                  <a:pt x="223" y="565"/>
                </a:cubicBezTo>
                <a:lnTo>
                  <a:pt x="726" y="565"/>
                </a:lnTo>
                <a:cubicBezTo>
                  <a:pt x="742" y="565"/>
                  <a:pt x="756" y="551"/>
                  <a:pt x="756" y="535"/>
                </a:cubicBezTo>
                <a:cubicBezTo>
                  <a:pt x="756" y="518"/>
                  <a:pt x="742" y="506"/>
                  <a:pt x="726" y="506"/>
                </a:cubicBezTo>
                <a:lnTo>
                  <a:pt x="248" y="506"/>
                </a:lnTo>
                <a:cubicBezTo>
                  <a:pt x="238" y="395"/>
                  <a:pt x="221" y="295"/>
                  <a:pt x="193" y="212"/>
                </a:cubicBezTo>
                <a:cubicBezTo>
                  <a:pt x="161" y="117"/>
                  <a:pt x="114" y="45"/>
                  <a:pt x="45" y="5"/>
                </a:cubicBezTo>
                <a:cubicBezTo>
                  <a:pt x="40" y="1"/>
                  <a:pt x="34" y="0"/>
                  <a:pt x="28" y="0"/>
                </a:cubicBezTo>
                <a:moveTo>
                  <a:pt x="231" y="111"/>
                </a:moveTo>
                <a:lnTo>
                  <a:pt x="280" y="402"/>
                </a:lnTo>
                <a:lnTo>
                  <a:pt x="678" y="402"/>
                </a:lnTo>
                <a:lnTo>
                  <a:pt x="814" y="111"/>
                </a:lnTo>
                <a:lnTo>
                  <a:pt x="231" y="111"/>
                </a:lnTo>
                <a:moveTo>
                  <a:pt x="247" y="613"/>
                </a:moveTo>
                <a:cubicBezTo>
                  <a:pt x="200" y="613"/>
                  <a:pt x="162" y="650"/>
                  <a:pt x="162" y="697"/>
                </a:cubicBezTo>
                <a:cubicBezTo>
                  <a:pt x="162" y="743"/>
                  <a:pt x="200" y="782"/>
                  <a:pt x="247" y="782"/>
                </a:cubicBezTo>
                <a:cubicBezTo>
                  <a:pt x="294" y="782"/>
                  <a:pt x="331" y="743"/>
                  <a:pt x="331" y="697"/>
                </a:cubicBezTo>
                <a:cubicBezTo>
                  <a:pt x="331" y="650"/>
                  <a:pt x="294" y="613"/>
                  <a:pt x="247" y="613"/>
                </a:cubicBezTo>
                <a:moveTo>
                  <a:pt x="664" y="613"/>
                </a:moveTo>
                <a:cubicBezTo>
                  <a:pt x="618" y="613"/>
                  <a:pt x="580" y="650"/>
                  <a:pt x="580" y="697"/>
                </a:cubicBezTo>
                <a:cubicBezTo>
                  <a:pt x="580" y="743"/>
                  <a:pt x="618" y="782"/>
                  <a:pt x="664" y="782"/>
                </a:cubicBezTo>
                <a:cubicBezTo>
                  <a:pt x="711" y="782"/>
                  <a:pt x="749" y="743"/>
                  <a:pt x="749" y="697"/>
                </a:cubicBezTo>
                <a:cubicBezTo>
                  <a:pt x="749" y="650"/>
                  <a:pt x="711" y="613"/>
                  <a:pt x="664" y="613"/>
                </a:cubicBezTo>
                <a:close/>
              </a:path>
            </a:pathLst>
          </a:custGeom>
          <a:solidFill>
            <a:srgbClr val="FFFFFF"/>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8" name="TextShape 2_27"/>
          <p:cNvSpPr/>
          <p:nvPr/>
        </p:nvSpPr>
        <p:spPr>
          <a:xfrm>
            <a:off x="0" y="120632"/>
            <a:ext cx="10080720" cy="52176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ctr">
              <a:lnSpc>
                <a:spcPct val="100000"/>
              </a:lnSpc>
            </a:pPr>
            <a:r>
              <a:rPr lang="en-IN" sz="2800" b="1" spc="-1" dirty="0" smtClean="0">
                <a:solidFill>
                  <a:schemeClr val="accent5">
                    <a:lumMod val="50000"/>
                  </a:schemeClr>
                </a:solidFill>
                <a:latin typeface="Noto Sans"/>
              </a:rPr>
              <a:t>03. ARRANGEMENTS FOR STORAGE (Contd..)</a:t>
            </a:r>
            <a:endParaRPr lang="en-IN" sz="2800" spc="-1" dirty="0">
              <a:solidFill>
                <a:srgbClr val="0393E4"/>
              </a:solidFill>
              <a:latin typeface="Noto Sans"/>
            </a:endParaRPr>
          </a:p>
        </p:txBody>
      </p:sp>
      <p:sp>
        <p:nvSpPr>
          <p:cNvPr id="13313" name="Rectangle 1"/>
          <p:cNvSpPr>
            <a:spLocks noChangeArrowheads="1"/>
          </p:cNvSpPr>
          <p:nvPr/>
        </p:nvSpPr>
        <p:spPr bwMode="auto">
          <a:xfrm>
            <a:off x="1825603" y="620697"/>
            <a:ext cx="6715172" cy="437042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360363" fontAlgn="base">
              <a:spcBef>
                <a:spcPct val="0"/>
              </a:spcBef>
              <a:spcAft>
                <a:spcPct val="0"/>
              </a:spcAft>
              <a:tabLst>
                <a:tab pos="4356100" algn="ctr"/>
                <a:tab pos="5040313" algn="ctr"/>
              </a:tabLst>
            </a:pPr>
            <a:r>
              <a:rPr kumimoji="0" lang="en-US" altLang="zh-CN" b="1" i="0" u="none" strike="noStrike" cap="none" normalizeH="0" baseline="0" dirty="0" smtClean="0">
                <a:ln>
                  <a:noFill/>
                </a:ln>
                <a:solidFill>
                  <a:srgbClr val="0000FF"/>
                </a:solidFill>
                <a:effectLst/>
                <a:latin typeface="Algerian" pitchFamily="82" charset="0"/>
                <a:ea typeface="NSimSun" pitchFamily="49" charset="-122"/>
                <a:cs typeface="Liberation Serif" pitchFamily="18" charset="0"/>
              </a:rPr>
              <a:t>records stored in </a:t>
            </a:r>
            <a:r>
              <a:rPr kumimoji="0" lang="en-US" altLang="zh-CN" b="1" i="0" u="none" strike="noStrike" cap="none" normalizeH="0" baseline="0" dirty="0" err="1" smtClean="0">
                <a:ln>
                  <a:noFill/>
                </a:ln>
                <a:solidFill>
                  <a:srgbClr val="0000FF"/>
                </a:solidFill>
                <a:effectLst/>
                <a:latin typeface="Algerian" pitchFamily="82" charset="0"/>
                <a:ea typeface="NSimSun" pitchFamily="49" charset="-122"/>
                <a:cs typeface="Liberation Serif" pitchFamily="18" charset="0"/>
              </a:rPr>
              <a:t>sTACK</a:t>
            </a:r>
            <a:r>
              <a:rPr kumimoji="0" lang="en-US" altLang="zh-CN" b="1" i="0" u="none" strike="noStrike" cap="none" normalizeH="0" baseline="0" dirty="0" smtClean="0">
                <a:ln>
                  <a:noFill/>
                </a:ln>
                <a:solidFill>
                  <a:srgbClr val="0000FF"/>
                </a:solidFill>
                <a:effectLst/>
                <a:latin typeface="Algerian" pitchFamily="82" charset="0"/>
                <a:ea typeface="NSimSun" pitchFamily="49" charset="-122"/>
                <a:cs typeface="Liberation Serif" pitchFamily="18" charset="0"/>
              </a:rPr>
              <a:t>- 5 - </a:t>
            </a:r>
            <a:r>
              <a:rPr lang="en-US" b="1" dirty="0" smtClean="0">
                <a:solidFill>
                  <a:srgbClr val="0070C0"/>
                </a:solidFill>
              </a:rPr>
              <a:t>Interim Repository-3 </a:t>
            </a:r>
            <a:endParaRPr kumimoji="0" lang="en-US" altLang="zh-CN" b="1" i="0" u="none" strike="noStrike" cap="none" normalizeH="0" baseline="0" dirty="0" smtClean="0">
              <a:ln>
                <a:noFill/>
              </a:ln>
              <a:solidFill>
                <a:srgbClr val="0000FF"/>
              </a:solidFill>
              <a:effectLst/>
              <a:latin typeface="Algerian" pitchFamily="82" charset="0"/>
              <a:ea typeface="NSimSun" pitchFamily="49" charset="-122"/>
              <a:cs typeface="Liberation Serif" pitchFamily="18" charset="0"/>
            </a:endParaRPr>
          </a:p>
          <a:p>
            <a:r>
              <a:rPr lang="en-US" sz="1200" dirty="0" smtClean="0"/>
              <a:t>				</a:t>
            </a:r>
          </a:p>
          <a:p>
            <a:r>
              <a:rPr lang="en-US" sz="1200" b="1" dirty="0">
                <a:solidFill>
                  <a:srgbClr val="0070C0"/>
                </a:solidFill>
              </a:rPr>
              <a:t>	</a:t>
            </a:r>
            <a:r>
              <a:rPr lang="en-US" sz="1200" b="1" dirty="0" smtClean="0">
                <a:solidFill>
                  <a:srgbClr val="0070C0"/>
                </a:solidFill>
              </a:rPr>
              <a:t>			</a:t>
            </a:r>
            <a:r>
              <a:rPr lang="en-US" sz="1600" b="1" dirty="0" smtClean="0">
                <a:solidFill>
                  <a:srgbClr val="0070C0"/>
                </a:solidFill>
              </a:rPr>
              <a:t>From	To</a:t>
            </a:r>
          </a:p>
          <a:p>
            <a:endParaRPr lang="en-US" sz="1600" b="1" dirty="0">
              <a:solidFill>
                <a:srgbClr val="0070C0"/>
              </a:solidFill>
            </a:endParaRPr>
          </a:p>
          <a:p>
            <a:r>
              <a:rPr lang="en-US" sz="1200" dirty="0"/>
              <a:t>Revenue Department	</a:t>
            </a:r>
            <a:r>
              <a:rPr lang="en-US" sz="1200" dirty="0" smtClean="0"/>
              <a:t>		1988</a:t>
            </a:r>
            <a:r>
              <a:rPr lang="en-US" sz="1200" dirty="0"/>
              <a:t>	2015</a:t>
            </a:r>
          </a:p>
          <a:p>
            <a:r>
              <a:rPr lang="en-US" sz="1200" dirty="0"/>
              <a:t>Agriculture Department	</a:t>
            </a:r>
            <a:r>
              <a:rPr lang="en-US" sz="1200" dirty="0" smtClean="0"/>
              <a:t>		1988</a:t>
            </a:r>
            <a:r>
              <a:rPr lang="en-US" sz="1200" dirty="0"/>
              <a:t>	2015</a:t>
            </a:r>
          </a:p>
          <a:p>
            <a:r>
              <a:rPr lang="en-US" sz="1200" dirty="0"/>
              <a:t>Corporation, Food and Consumer Protection Dept.	1988	2014</a:t>
            </a:r>
          </a:p>
          <a:p>
            <a:r>
              <a:rPr lang="en-US" sz="1200" dirty="0"/>
              <a:t>Industries Department	</a:t>
            </a:r>
            <a:r>
              <a:rPr lang="en-US" sz="1200" dirty="0" smtClean="0"/>
              <a:t>		1988</a:t>
            </a:r>
            <a:r>
              <a:rPr lang="en-US" sz="1200" dirty="0"/>
              <a:t>	2015</a:t>
            </a:r>
          </a:p>
          <a:p>
            <a:r>
              <a:rPr lang="en-US" sz="1200" dirty="0"/>
              <a:t>Small Industries Department	</a:t>
            </a:r>
            <a:r>
              <a:rPr lang="en-US" sz="1200" dirty="0" smtClean="0"/>
              <a:t>	1993</a:t>
            </a:r>
            <a:r>
              <a:rPr lang="en-US" sz="1200" dirty="0"/>
              <a:t>	1998</a:t>
            </a:r>
          </a:p>
          <a:p>
            <a:r>
              <a:rPr lang="en-US" sz="1200" dirty="0" err="1"/>
              <a:t>Labour</a:t>
            </a:r>
            <a:r>
              <a:rPr lang="en-US" sz="1200" dirty="0"/>
              <a:t> and Employment Department	</a:t>
            </a:r>
            <a:r>
              <a:rPr lang="en-US" sz="1200" dirty="0" smtClean="0"/>
              <a:t>	1988</a:t>
            </a:r>
            <a:r>
              <a:rPr lang="en-US" sz="1200" dirty="0"/>
              <a:t>	2015</a:t>
            </a:r>
          </a:p>
          <a:p>
            <a:r>
              <a:rPr lang="en-US" sz="1200" dirty="0"/>
              <a:t>Housing and Urban Development Department	1988	2015</a:t>
            </a:r>
          </a:p>
          <a:p>
            <a:r>
              <a:rPr lang="en-US" sz="1200" dirty="0"/>
              <a:t>Handloom, Handicraft, Textiles and </a:t>
            </a:r>
            <a:r>
              <a:rPr lang="en-US" sz="1200" dirty="0" err="1"/>
              <a:t>Khadi</a:t>
            </a:r>
            <a:r>
              <a:rPr lang="en-US" sz="1200" dirty="0"/>
              <a:t> Department	1988	2015</a:t>
            </a:r>
          </a:p>
          <a:p>
            <a:r>
              <a:rPr lang="en-US" sz="1200" dirty="0"/>
              <a:t>Commercial Taxes and Religious Endowment Dept.	1988	2015</a:t>
            </a:r>
          </a:p>
          <a:p>
            <a:r>
              <a:rPr lang="en-US" sz="1200" dirty="0"/>
              <a:t>Forest and Fisheries Department	</a:t>
            </a:r>
            <a:r>
              <a:rPr lang="en-US" sz="1200" dirty="0" smtClean="0"/>
              <a:t>	1988</a:t>
            </a:r>
            <a:r>
              <a:rPr lang="en-US" sz="1200" dirty="0"/>
              <a:t>	—</a:t>
            </a:r>
          </a:p>
          <a:p>
            <a:r>
              <a:rPr lang="en-US" sz="1200" dirty="0"/>
              <a:t>Environment and Forest Department	</a:t>
            </a:r>
            <a:r>
              <a:rPr lang="en-US" sz="1200" dirty="0" smtClean="0"/>
              <a:t>	1989</a:t>
            </a:r>
            <a:r>
              <a:rPr lang="en-US" sz="1200" dirty="0"/>
              <a:t>	2013</a:t>
            </a:r>
          </a:p>
          <a:p>
            <a:r>
              <a:rPr lang="en-US" sz="1200" dirty="0"/>
              <a:t>Animal Husbandry and Fisheries Department	1988	2015</a:t>
            </a:r>
          </a:p>
          <a:p>
            <a:r>
              <a:rPr lang="en-US" sz="1200" dirty="0"/>
              <a:t> </a:t>
            </a:r>
            <a:r>
              <a:rPr lang="en-US" sz="1200" dirty="0" smtClean="0"/>
              <a:t>Micro </a:t>
            </a:r>
            <a:r>
              <a:rPr lang="en-US" sz="1200" dirty="0"/>
              <a:t>small and Medium enterprises Department	2000	2015</a:t>
            </a:r>
          </a:p>
          <a:p>
            <a:r>
              <a:rPr lang="en-US" sz="1200" dirty="0" smtClean="0"/>
              <a:t>Public </a:t>
            </a:r>
            <a:r>
              <a:rPr lang="en-US" sz="1200" dirty="0"/>
              <a:t>Works Department	</a:t>
            </a:r>
            <a:r>
              <a:rPr lang="en-US" sz="1200" dirty="0" smtClean="0"/>
              <a:t>		1988</a:t>
            </a:r>
            <a:r>
              <a:rPr lang="en-US" sz="1200" dirty="0"/>
              <a:t>	2015</a:t>
            </a:r>
          </a:p>
          <a:p>
            <a:r>
              <a:rPr lang="en-US" sz="1200" dirty="0"/>
              <a:t>Energy Department	</a:t>
            </a:r>
            <a:r>
              <a:rPr lang="en-US" sz="1200" dirty="0" smtClean="0"/>
              <a:t>		1992</a:t>
            </a:r>
            <a:r>
              <a:rPr lang="en-US" sz="1200" dirty="0"/>
              <a:t>	2013</a:t>
            </a:r>
          </a:p>
          <a:p>
            <a:r>
              <a:rPr lang="en-US" sz="1200" dirty="0"/>
              <a:t>Rural Development and Local Administration Dept.	1988	2015</a:t>
            </a:r>
          </a:p>
          <a:p>
            <a:r>
              <a:rPr lang="en-US" sz="1200" dirty="0"/>
              <a:t>Municipal Administration and Water Supply Dept.	1996	2015</a:t>
            </a:r>
          </a:p>
          <a:p>
            <a:r>
              <a:rPr lang="en-US" sz="1200" dirty="0"/>
              <a:t>Highways Department	</a:t>
            </a:r>
            <a:r>
              <a:rPr lang="en-US" sz="1200" dirty="0" smtClean="0"/>
              <a:t>		1988</a:t>
            </a:r>
            <a:r>
              <a:rPr lang="en-US" sz="1200" dirty="0"/>
              <a:t>	2015</a:t>
            </a: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7999">
              <a:srgbClr val="99CCFF"/>
            </a:gs>
            <a:gs pos="36000">
              <a:srgbClr val="9966FF"/>
            </a:gs>
            <a:gs pos="61000">
              <a:srgbClr val="CC99FF"/>
            </a:gs>
            <a:gs pos="82001">
              <a:srgbClr val="99CCFF"/>
            </a:gs>
            <a:gs pos="100000">
              <a:srgbClr val="CCCCFF"/>
            </a:gs>
          </a:gsLst>
          <a:lin ang="5400000" scaled="0"/>
        </a:gradFill>
        <a:effectLst/>
      </p:bgPr>
    </p:bg>
    <p:spTree>
      <p:nvGrpSpPr>
        <p:cNvPr id="1" name=""/>
        <p:cNvGrpSpPr/>
        <p:nvPr/>
      </p:nvGrpSpPr>
      <p:grpSpPr>
        <a:xfrm>
          <a:off x="0" y="0"/>
          <a:ext cx="0" cy="0"/>
          <a:chOff x="0" y="0"/>
          <a:chExt cx="0" cy="0"/>
        </a:xfrm>
      </p:grpSpPr>
      <p:sp>
        <p:nvSpPr>
          <p:cNvPr id="517" name="Freeform 516"/>
          <p:cNvSpPr/>
          <p:nvPr/>
        </p:nvSpPr>
        <p:spPr>
          <a:xfrm>
            <a:off x="800280" y="1648800"/>
            <a:ext cx="1064520" cy="1024920"/>
          </a:xfrm>
          <a:custGeom>
            <a:avLst/>
            <a:gdLst/>
            <a:ahLst/>
            <a:cxnLst/>
            <a:rect l="0" t="0" r="r" b="b"/>
            <a:pathLst>
              <a:path w="2957" h="2847">
                <a:moveTo>
                  <a:pt x="1009" y="965"/>
                </a:moveTo>
                <a:cubicBezTo>
                  <a:pt x="846" y="873"/>
                  <a:pt x="670" y="793"/>
                  <a:pt x="499" y="706"/>
                </a:cubicBezTo>
                <a:cubicBezTo>
                  <a:pt x="512" y="907"/>
                  <a:pt x="546" y="1075"/>
                  <a:pt x="593" y="1222"/>
                </a:cubicBezTo>
                <a:cubicBezTo>
                  <a:pt x="402" y="1191"/>
                  <a:pt x="199" y="1182"/>
                  <a:pt x="0" y="1162"/>
                </a:cubicBezTo>
                <a:cubicBezTo>
                  <a:pt x="327" y="2048"/>
                  <a:pt x="879" y="2062"/>
                  <a:pt x="1385" y="2613"/>
                </a:cubicBezTo>
                <a:cubicBezTo>
                  <a:pt x="1413" y="2685"/>
                  <a:pt x="1448" y="2758"/>
                  <a:pt x="1491" y="2834"/>
                </a:cubicBezTo>
                <a:cubicBezTo>
                  <a:pt x="1491" y="2836"/>
                  <a:pt x="1491" y="2838"/>
                  <a:pt x="1492" y="2840"/>
                </a:cubicBezTo>
                <a:cubicBezTo>
                  <a:pt x="1492" y="2839"/>
                  <a:pt x="1492" y="2839"/>
                  <a:pt x="1493" y="2838"/>
                </a:cubicBezTo>
                <a:cubicBezTo>
                  <a:pt x="1495" y="2841"/>
                  <a:pt x="1496" y="2844"/>
                  <a:pt x="1497" y="2847"/>
                </a:cubicBezTo>
                <a:cubicBezTo>
                  <a:pt x="1501" y="2838"/>
                  <a:pt x="1505" y="2829"/>
                  <a:pt x="1508" y="2820"/>
                </a:cubicBezTo>
                <a:cubicBezTo>
                  <a:pt x="2030" y="2195"/>
                  <a:pt x="2617" y="2219"/>
                  <a:pt x="2957" y="1296"/>
                </a:cubicBezTo>
                <a:cubicBezTo>
                  <a:pt x="2759" y="1316"/>
                  <a:pt x="2556" y="1324"/>
                  <a:pt x="2364" y="1356"/>
                </a:cubicBezTo>
                <a:cubicBezTo>
                  <a:pt x="2411" y="1208"/>
                  <a:pt x="2445" y="1040"/>
                  <a:pt x="2458" y="840"/>
                </a:cubicBezTo>
                <a:cubicBezTo>
                  <a:pt x="2300" y="921"/>
                  <a:pt x="2136" y="995"/>
                  <a:pt x="1982" y="1079"/>
                </a:cubicBezTo>
                <a:cubicBezTo>
                  <a:pt x="1996" y="804"/>
                  <a:pt x="1859" y="465"/>
                  <a:pt x="1473" y="0"/>
                </a:cubicBezTo>
                <a:cubicBezTo>
                  <a:pt x="1270" y="313"/>
                  <a:pt x="1028" y="613"/>
                  <a:pt x="1009" y="965"/>
                </a:cubicBezTo>
                <a:close/>
              </a:path>
            </a:pathLst>
          </a:custGeom>
          <a:gradFill rotWithShape="0">
            <a:gsLst>
              <a:gs pos="0">
                <a:srgbClr val="D4EA6B"/>
              </a:gs>
              <a:gs pos="100000">
                <a:srgbClr val="BBE33D"/>
              </a:gs>
            </a:gsLst>
            <a:lin ang="3600000"/>
          </a:gra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19" name="Freeform 518"/>
          <p:cNvSpPr/>
          <p:nvPr/>
        </p:nvSpPr>
        <p:spPr>
          <a:xfrm>
            <a:off x="2635920" y="1648800"/>
            <a:ext cx="1064520" cy="1024920"/>
          </a:xfrm>
          <a:custGeom>
            <a:avLst/>
            <a:gdLst/>
            <a:ahLst/>
            <a:cxnLst/>
            <a:rect l="0" t="0" r="r" b="b"/>
            <a:pathLst>
              <a:path w="2957" h="2847">
                <a:moveTo>
                  <a:pt x="1009" y="965"/>
                </a:moveTo>
                <a:cubicBezTo>
                  <a:pt x="846" y="873"/>
                  <a:pt x="670" y="793"/>
                  <a:pt x="499" y="706"/>
                </a:cubicBezTo>
                <a:cubicBezTo>
                  <a:pt x="512" y="907"/>
                  <a:pt x="546" y="1075"/>
                  <a:pt x="593" y="1222"/>
                </a:cubicBezTo>
                <a:cubicBezTo>
                  <a:pt x="402" y="1191"/>
                  <a:pt x="199" y="1182"/>
                  <a:pt x="0" y="1162"/>
                </a:cubicBezTo>
                <a:cubicBezTo>
                  <a:pt x="327" y="2048"/>
                  <a:pt x="879" y="2062"/>
                  <a:pt x="1385" y="2613"/>
                </a:cubicBezTo>
                <a:cubicBezTo>
                  <a:pt x="1413" y="2685"/>
                  <a:pt x="1448" y="2758"/>
                  <a:pt x="1491" y="2834"/>
                </a:cubicBezTo>
                <a:cubicBezTo>
                  <a:pt x="1491" y="2836"/>
                  <a:pt x="1491" y="2838"/>
                  <a:pt x="1492" y="2840"/>
                </a:cubicBezTo>
                <a:cubicBezTo>
                  <a:pt x="1492" y="2839"/>
                  <a:pt x="1492" y="2839"/>
                  <a:pt x="1493" y="2838"/>
                </a:cubicBezTo>
                <a:cubicBezTo>
                  <a:pt x="1495" y="2841"/>
                  <a:pt x="1496" y="2844"/>
                  <a:pt x="1497" y="2847"/>
                </a:cubicBezTo>
                <a:cubicBezTo>
                  <a:pt x="1501" y="2838"/>
                  <a:pt x="1505" y="2829"/>
                  <a:pt x="1508" y="2820"/>
                </a:cubicBezTo>
                <a:cubicBezTo>
                  <a:pt x="2030" y="2195"/>
                  <a:pt x="2617" y="2219"/>
                  <a:pt x="2957" y="1296"/>
                </a:cubicBezTo>
                <a:cubicBezTo>
                  <a:pt x="2759" y="1316"/>
                  <a:pt x="2556" y="1324"/>
                  <a:pt x="2364" y="1356"/>
                </a:cubicBezTo>
                <a:cubicBezTo>
                  <a:pt x="2411" y="1208"/>
                  <a:pt x="2445" y="1040"/>
                  <a:pt x="2458" y="840"/>
                </a:cubicBezTo>
                <a:cubicBezTo>
                  <a:pt x="2300" y="921"/>
                  <a:pt x="2136" y="995"/>
                  <a:pt x="1982" y="1079"/>
                </a:cubicBezTo>
                <a:cubicBezTo>
                  <a:pt x="1996" y="804"/>
                  <a:pt x="1859" y="465"/>
                  <a:pt x="1473" y="0"/>
                </a:cubicBezTo>
                <a:cubicBezTo>
                  <a:pt x="1270" y="313"/>
                  <a:pt x="1028" y="613"/>
                  <a:pt x="1009" y="965"/>
                </a:cubicBezTo>
                <a:close/>
              </a:path>
            </a:pathLst>
          </a:custGeom>
          <a:gradFill rotWithShape="0">
            <a:gsLst>
              <a:gs pos="0">
                <a:srgbClr val="6AD15A"/>
              </a:gs>
              <a:gs pos="100000">
                <a:srgbClr val="5EB91E"/>
              </a:gs>
            </a:gsLst>
            <a:lin ang="3600000"/>
          </a:gra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0" name="Freeform 519"/>
          <p:cNvSpPr/>
          <p:nvPr/>
        </p:nvSpPr>
        <p:spPr>
          <a:xfrm>
            <a:off x="4450320" y="1648800"/>
            <a:ext cx="1064520" cy="1024920"/>
          </a:xfrm>
          <a:custGeom>
            <a:avLst/>
            <a:gdLst/>
            <a:ahLst/>
            <a:cxnLst/>
            <a:rect l="0" t="0" r="r" b="b"/>
            <a:pathLst>
              <a:path w="2957" h="2847">
                <a:moveTo>
                  <a:pt x="1009" y="965"/>
                </a:moveTo>
                <a:cubicBezTo>
                  <a:pt x="846" y="873"/>
                  <a:pt x="670" y="793"/>
                  <a:pt x="499" y="706"/>
                </a:cubicBezTo>
                <a:cubicBezTo>
                  <a:pt x="512" y="907"/>
                  <a:pt x="546" y="1075"/>
                  <a:pt x="593" y="1222"/>
                </a:cubicBezTo>
                <a:cubicBezTo>
                  <a:pt x="402" y="1191"/>
                  <a:pt x="199" y="1182"/>
                  <a:pt x="0" y="1162"/>
                </a:cubicBezTo>
                <a:cubicBezTo>
                  <a:pt x="327" y="2048"/>
                  <a:pt x="879" y="2062"/>
                  <a:pt x="1385" y="2613"/>
                </a:cubicBezTo>
                <a:cubicBezTo>
                  <a:pt x="1413" y="2685"/>
                  <a:pt x="1448" y="2758"/>
                  <a:pt x="1491" y="2834"/>
                </a:cubicBezTo>
                <a:cubicBezTo>
                  <a:pt x="1491" y="2836"/>
                  <a:pt x="1491" y="2838"/>
                  <a:pt x="1492" y="2840"/>
                </a:cubicBezTo>
                <a:cubicBezTo>
                  <a:pt x="1492" y="2839"/>
                  <a:pt x="1492" y="2839"/>
                  <a:pt x="1493" y="2838"/>
                </a:cubicBezTo>
                <a:cubicBezTo>
                  <a:pt x="1495" y="2841"/>
                  <a:pt x="1496" y="2844"/>
                  <a:pt x="1497" y="2847"/>
                </a:cubicBezTo>
                <a:cubicBezTo>
                  <a:pt x="1501" y="2838"/>
                  <a:pt x="1505" y="2829"/>
                  <a:pt x="1508" y="2820"/>
                </a:cubicBezTo>
                <a:cubicBezTo>
                  <a:pt x="2030" y="2195"/>
                  <a:pt x="2617" y="2219"/>
                  <a:pt x="2957" y="1296"/>
                </a:cubicBezTo>
                <a:cubicBezTo>
                  <a:pt x="2759" y="1316"/>
                  <a:pt x="2556" y="1324"/>
                  <a:pt x="2364" y="1356"/>
                </a:cubicBezTo>
                <a:cubicBezTo>
                  <a:pt x="2411" y="1208"/>
                  <a:pt x="2445" y="1040"/>
                  <a:pt x="2458" y="840"/>
                </a:cubicBezTo>
                <a:cubicBezTo>
                  <a:pt x="2300" y="921"/>
                  <a:pt x="2136" y="995"/>
                  <a:pt x="1982" y="1079"/>
                </a:cubicBezTo>
                <a:cubicBezTo>
                  <a:pt x="1996" y="804"/>
                  <a:pt x="1859" y="465"/>
                  <a:pt x="1473" y="0"/>
                </a:cubicBezTo>
                <a:cubicBezTo>
                  <a:pt x="1270" y="313"/>
                  <a:pt x="1028" y="613"/>
                  <a:pt x="1009" y="965"/>
                </a:cubicBezTo>
                <a:close/>
              </a:path>
            </a:pathLst>
          </a:custGeom>
          <a:gradFill rotWithShape="0">
            <a:gsLst>
              <a:gs pos="0">
                <a:srgbClr val="DEE6EF"/>
              </a:gs>
              <a:gs pos="100000">
                <a:srgbClr val="50938A"/>
              </a:gs>
            </a:gsLst>
            <a:lin ang="3600000"/>
          </a:gra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1" name="Freeform 520"/>
          <p:cNvSpPr/>
          <p:nvPr/>
        </p:nvSpPr>
        <p:spPr>
          <a:xfrm>
            <a:off x="6274440" y="1648800"/>
            <a:ext cx="1064520" cy="1024920"/>
          </a:xfrm>
          <a:custGeom>
            <a:avLst/>
            <a:gdLst/>
            <a:ahLst/>
            <a:cxnLst/>
            <a:rect l="0" t="0" r="r" b="b"/>
            <a:pathLst>
              <a:path w="2957" h="2847">
                <a:moveTo>
                  <a:pt x="1009" y="965"/>
                </a:moveTo>
                <a:cubicBezTo>
                  <a:pt x="846" y="873"/>
                  <a:pt x="670" y="793"/>
                  <a:pt x="499" y="706"/>
                </a:cubicBezTo>
                <a:cubicBezTo>
                  <a:pt x="512" y="907"/>
                  <a:pt x="546" y="1075"/>
                  <a:pt x="593" y="1222"/>
                </a:cubicBezTo>
                <a:cubicBezTo>
                  <a:pt x="402" y="1191"/>
                  <a:pt x="199" y="1182"/>
                  <a:pt x="0" y="1162"/>
                </a:cubicBezTo>
                <a:cubicBezTo>
                  <a:pt x="327" y="2048"/>
                  <a:pt x="879" y="2062"/>
                  <a:pt x="1385" y="2613"/>
                </a:cubicBezTo>
                <a:cubicBezTo>
                  <a:pt x="1413" y="2685"/>
                  <a:pt x="1448" y="2758"/>
                  <a:pt x="1491" y="2834"/>
                </a:cubicBezTo>
                <a:cubicBezTo>
                  <a:pt x="1491" y="2836"/>
                  <a:pt x="1491" y="2838"/>
                  <a:pt x="1492" y="2840"/>
                </a:cubicBezTo>
                <a:cubicBezTo>
                  <a:pt x="1492" y="2839"/>
                  <a:pt x="1492" y="2839"/>
                  <a:pt x="1493" y="2838"/>
                </a:cubicBezTo>
                <a:cubicBezTo>
                  <a:pt x="1495" y="2841"/>
                  <a:pt x="1496" y="2844"/>
                  <a:pt x="1497" y="2847"/>
                </a:cubicBezTo>
                <a:cubicBezTo>
                  <a:pt x="1501" y="2838"/>
                  <a:pt x="1505" y="2829"/>
                  <a:pt x="1508" y="2820"/>
                </a:cubicBezTo>
                <a:cubicBezTo>
                  <a:pt x="2030" y="2195"/>
                  <a:pt x="2617" y="2219"/>
                  <a:pt x="2957" y="1296"/>
                </a:cubicBezTo>
                <a:cubicBezTo>
                  <a:pt x="2759" y="1316"/>
                  <a:pt x="2556" y="1324"/>
                  <a:pt x="2364" y="1356"/>
                </a:cubicBezTo>
                <a:cubicBezTo>
                  <a:pt x="2411" y="1208"/>
                  <a:pt x="2445" y="1040"/>
                  <a:pt x="2458" y="840"/>
                </a:cubicBezTo>
                <a:cubicBezTo>
                  <a:pt x="2300" y="921"/>
                  <a:pt x="2136" y="995"/>
                  <a:pt x="1982" y="1079"/>
                </a:cubicBezTo>
                <a:cubicBezTo>
                  <a:pt x="1996" y="804"/>
                  <a:pt x="1859" y="465"/>
                  <a:pt x="1473" y="0"/>
                </a:cubicBezTo>
                <a:cubicBezTo>
                  <a:pt x="1270" y="313"/>
                  <a:pt x="1028" y="613"/>
                  <a:pt x="1009" y="965"/>
                </a:cubicBezTo>
                <a:close/>
              </a:path>
            </a:pathLst>
          </a:custGeom>
          <a:gradFill rotWithShape="0">
            <a:gsLst>
              <a:gs pos="0">
                <a:srgbClr val="6FC8FA"/>
              </a:gs>
              <a:gs pos="100000">
                <a:srgbClr val="729FCF"/>
              </a:gs>
            </a:gsLst>
            <a:lin ang="3600000"/>
          </a:gra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3" name="Freeform 522"/>
          <p:cNvSpPr/>
          <p:nvPr/>
        </p:nvSpPr>
        <p:spPr>
          <a:xfrm>
            <a:off x="3017520" y="2050560"/>
            <a:ext cx="288720" cy="288360"/>
          </a:xfrm>
          <a:custGeom>
            <a:avLst/>
            <a:gdLst/>
            <a:ahLst/>
            <a:cxnLst/>
            <a:rect l="0" t="0" r="r" b="b"/>
            <a:pathLst>
              <a:path w="802" h="801">
                <a:moveTo>
                  <a:pt x="75" y="0"/>
                </a:moveTo>
                <a:cubicBezTo>
                  <a:pt x="34" y="0"/>
                  <a:pt x="0" y="33"/>
                  <a:pt x="0" y="75"/>
                </a:cubicBezTo>
                <a:cubicBezTo>
                  <a:pt x="0" y="116"/>
                  <a:pt x="34" y="150"/>
                  <a:pt x="75" y="150"/>
                </a:cubicBezTo>
                <a:cubicBezTo>
                  <a:pt x="234" y="150"/>
                  <a:pt x="379" y="214"/>
                  <a:pt x="484" y="319"/>
                </a:cubicBezTo>
                <a:cubicBezTo>
                  <a:pt x="588" y="423"/>
                  <a:pt x="653" y="567"/>
                  <a:pt x="653" y="727"/>
                </a:cubicBezTo>
                <a:cubicBezTo>
                  <a:pt x="653" y="768"/>
                  <a:pt x="686" y="801"/>
                  <a:pt x="728" y="801"/>
                </a:cubicBezTo>
                <a:cubicBezTo>
                  <a:pt x="769" y="801"/>
                  <a:pt x="802" y="768"/>
                  <a:pt x="802" y="727"/>
                </a:cubicBezTo>
                <a:cubicBezTo>
                  <a:pt x="802" y="526"/>
                  <a:pt x="721" y="345"/>
                  <a:pt x="590" y="213"/>
                </a:cubicBezTo>
                <a:cubicBezTo>
                  <a:pt x="458" y="81"/>
                  <a:pt x="276" y="0"/>
                  <a:pt x="75" y="0"/>
                </a:cubicBezTo>
                <a:moveTo>
                  <a:pt x="75" y="235"/>
                </a:moveTo>
                <a:cubicBezTo>
                  <a:pt x="34" y="235"/>
                  <a:pt x="0" y="269"/>
                  <a:pt x="0" y="310"/>
                </a:cubicBezTo>
                <a:cubicBezTo>
                  <a:pt x="0" y="351"/>
                  <a:pt x="34" y="384"/>
                  <a:pt x="75" y="384"/>
                </a:cubicBezTo>
                <a:cubicBezTo>
                  <a:pt x="170" y="384"/>
                  <a:pt x="256" y="423"/>
                  <a:pt x="317" y="485"/>
                </a:cubicBezTo>
                <a:cubicBezTo>
                  <a:pt x="380" y="547"/>
                  <a:pt x="418" y="632"/>
                  <a:pt x="418" y="727"/>
                </a:cubicBezTo>
                <a:cubicBezTo>
                  <a:pt x="418" y="768"/>
                  <a:pt x="451" y="801"/>
                  <a:pt x="492" y="801"/>
                </a:cubicBezTo>
                <a:cubicBezTo>
                  <a:pt x="534" y="801"/>
                  <a:pt x="567" y="768"/>
                  <a:pt x="567" y="727"/>
                </a:cubicBezTo>
                <a:cubicBezTo>
                  <a:pt x="567" y="591"/>
                  <a:pt x="512" y="468"/>
                  <a:pt x="423" y="379"/>
                </a:cubicBezTo>
                <a:cubicBezTo>
                  <a:pt x="334" y="290"/>
                  <a:pt x="211" y="235"/>
                  <a:pt x="75" y="235"/>
                </a:cubicBezTo>
                <a:moveTo>
                  <a:pt x="135" y="532"/>
                </a:moveTo>
                <a:cubicBezTo>
                  <a:pt x="61" y="532"/>
                  <a:pt x="0" y="591"/>
                  <a:pt x="0" y="666"/>
                </a:cubicBezTo>
                <a:cubicBezTo>
                  <a:pt x="0" y="740"/>
                  <a:pt x="60" y="801"/>
                  <a:pt x="135" y="801"/>
                </a:cubicBezTo>
                <a:cubicBezTo>
                  <a:pt x="209" y="801"/>
                  <a:pt x="271" y="740"/>
                  <a:pt x="271" y="666"/>
                </a:cubicBezTo>
                <a:cubicBezTo>
                  <a:pt x="271" y="591"/>
                  <a:pt x="210" y="532"/>
                  <a:pt x="135" y="532"/>
                </a:cubicBezTo>
                <a:close/>
              </a:path>
            </a:pathLst>
          </a:custGeom>
          <a:solidFill>
            <a:srgbClr val="FFFFFF"/>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4" name="Freeform 523"/>
          <p:cNvSpPr/>
          <p:nvPr/>
        </p:nvSpPr>
        <p:spPr>
          <a:xfrm>
            <a:off x="4846320" y="2050560"/>
            <a:ext cx="304200" cy="304200"/>
          </a:xfrm>
          <a:custGeom>
            <a:avLst/>
            <a:gdLst/>
            <a:ahLst/>
            <a:cxnLst/>
            <a:rect l="0" t="0" r="r" b="b"/>
            <a:pathLst>
              <a:path w="845" h="845">
                <a:moveTo>
                  <a:pt x="423" y="0"/>
                </a:moveTo>
                <a:cubicBezTo>
                  <a:pt x="377" y="0"/>
                  <a:pt x="340" y="37"/>
                  <a:pt x="340" y="82"/>
                </a:cubicBezTo>
                <a:lnTo>
                  <a:pt x="340" y="115"/>
                </a:lnTo>
                <a:cubicBezTo>
                  <a:pt x="312" y="121"/>
                  <a:pt x="286" y="131"/>
                  <a:pt x="262" y="145"/>
                </a:cubicBezTo>
                <a:lnTo>
                  <a:pt x="240" y="123"/>
                </a:lnTo>
                <a:cubicBezTo>
                  <a:pt x="208" y="91"/>
                  <a:pt x="156" y="91"/>
                  <a:pt x="124" y="123"/>
                </a:cubicBezTo>
                <a:cubicBezTo>
                  <a:pt x="92" y="155"/>
                  <a:pt x="92" y="208"/>
                  <a:pt x="124" y="240"/>
                </a:cubicBezTo>
                <a:lnTo>
                  <a:pt x="144" y="261"/>
                </a:lnTo>
                <a:cubicBezTo>
                  <a:pt x="131" y="285"/>
                  <a:pt x="120" y="311"/>
                  <a:pt x="114" y="339"/>
                </a:cubicBezTo>
                <a:lnTo>
                  <a:pt x="82" y="339"/>
                </a:lnTo>
                <a:cubicBezTo>
                  <a:pt x="37" y="339"/>
                  <a:pt x="0" y="377"/>
                  <a:pt x="0" y="422"/>
                </a:cubicBezTo>
                <a:cubicBezTo>
                  <a:pt x="0" y="467"/>
                  <a:pt x="37" y="504"/>
                  <a:pt x="82" y="504"/>
                </a:cubicBezTo>
                <a:lnTo>
                  <a:pt x="123" y="504"/>
                </a:lnTo>
                <a:cubicBezTo>
                  <a:pt x="131" y="528"/>
                  <a:pt x="141" y="551"/>
                  <a:pt x="156" y="572"/>
                </a:cubicBezTo>
                <a:lnTo>
                  <a:pt x="124" y="604"/>
                </a:lnTo>
                <a:cubicBezTo>
                  <a:pt x="92" y="636"/>
                  <a:pt x="92" y="689"/>
                  <a:pt x="124" y="721"/>
                </a:cubicBezTo>
                <a:cubicBezTo>
                  <a:pt x="156" y="753"/>
                  <a:pt x="208" y="753"/>
                  <a:pt x="240" y="721"/>
                </a:cubicBezTo>
                <a:lnTo>
                  <a:pt x="282" y="680"/>
                </a:lnTo>
                <a:cubicBezTo>
                  <a:pt x="300" y="688"/>
                  <a:pt x="320" y="695"/>
                  <a:pt x="340" y="699"/>
                </a:cubicBezTo>
                <a:lnTo>
                  <a:pt x="340" y="762"/>
                </a:lnTo>
                <a:cubicBezTo>
                  <a:pt x="340" y="807"/>
                  <a:pt x="377" y="845"/>
                  <a:pt x="423" y="845"/>
                </a:cubicBezTo>
                <a:cubicBezTo>
                  <a:pt x="468" y="845"/>
                  <a:pt x="505" y="807"/>
                  <a:pt x="505" y="762"/>
                </a:cubicBezTo>
                <a:lnTo>
                  <a:pt x="505" y="690"/>
                </a:lnTo>
                <a:cubicBezTo>
                  <a:pt x="521" y="684"/>
                  <a:pt x="537" y="677"/>
                  <a:pt x="552" y="668"/>
                </a:cubicBezTo>
                <a:lnTo>
                  <a:pt x="605" y="721"/>
                </a:lnTo>
                <a:cubicBezTo>
                  <a:pt x="637" y="753"/>
                  <a:pt x="689" y="753"/>
                  <a:pt x="721" y="721"/>
                </a:cubicBezTo>
                <a:cubicBezTo>
                  <a:pt x="754" y="689"/>
                  <a:pt x="754" y="636"/>
                  <a:pt x="721" y="603"/>
                </a:cubicBezTo>
                <a:lnTo>
                  <a:pt x="669" y="551"/>
                </a:lnTo>
                <a:cubicBezTo>
                  <a:pt x="677" y="536"/>
                  <a:pt x="683" y="521"/>
                  <a:pt x="689" y="504"/>
                </a:cubicBezTo>
                <a:lnTo>
                  <a:pt x="762" y="504"/>
                </a:lnTo>
                <a:cubicBezTo>
                  <a:pt x="808" y="504"/>
                  <a:pt x="845" y="467"/>
                  <a:pt x="845" y="422"/>
                </a:cubicBezTo>
                <a:cubicBezTo>
                  <a:pt x="845" y="377"/>
                  <a:pt x="808" y="339"/>
                  <a:pt x="762" y="339"/>
                </a:cubicBezTo>
                <a:lnTo>
                  <a:pt x="698" y="339"/>
                </a:lnTo>
                <a:cubicBezTo>
                  <a:pt x="693" y="319"/>
                  <a:pt x="687" y="301"/>
                  <a:pt x="679" y="283"/>
                </a:cubicBezTo>
                <a:lnTo>
                  <a:pt x="721" y="240"/>
                </a:lnTo>
                <a:cubicBezTo>
                  <a:pt x="754" y="208"/>
                  <a:pt x="754" y="155"/>
                  <a:pt x="721" y="123"/>
                </a:cubicBezTo>
                <a:cubicBezTo>
                  <a:pt x="689" y="91"/>
                  <a:pt x="637" y="91"/>
                  <a:pt x="605" y="123"/>
                </a:cubicBezTo>
                <a:lnTo>
                  <a:pt x="570" y="157"/>
                </a:lnTo>
                <a:cubicBezTo>
                  <a:pt x="550" y="144"/>
                  <a:pt x="528" y="133"/>
                  <a:pt x="505" y="124"/>
                </a:cubicBezTo>
                <a:lnTo>
                  <a:pt x="505" y="82"/>
                </a:lnTo>
                <a:cubicBezTo>
                  <a:pt x="505" y="37"/>
                  <a:pt x="468" y="0"/>
                  <a:pt x="423" y="0"/>
                </a:cubicBezTo>
                <a:moveTo>
                  <a:pt x="423" y="286"/>
                </a:moveTo>
                <a:cubicBezTo>
                  <a:pt x="497" y="286"/>
                  <a:pt x="558" y="347"/>
                  <a:pt x="558" y="422"/>
                </a:cubicBezTo>
                <a:cubicBezTo>
                  <a:pt x="558" y="497"/>
                  <a:pt x="497" y="558"/>
                  <a:pt x="423" y="558"/>
                </a:cubicBezTo>
                <a:cubicBezTo>
                  <a:pt x="347" y="558"/>
                  <a:pt x="287" y="497"/>
                  <a:pt x="287" y="422"/>
                </a:cubicBezTo>
                <a:cubicBezTo>
                  <a:pt x="287" y="347"/>
                  <a:pt x="347" y="286"/>
                  <a:pt x="423" y="286"/>
                </a:cubicBezTo>
                <a:close/>
              </a:path>
            </a:pathLst>
          </a:custGeom>
          <a:solidFill>
            <a:srgbClr val="FFFFFF"/>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5" name="Freeform 524"/>
          <p:cNvSpPr/>
          <p:nvPr/>
        </p:nvSpPr>
        <p:spPr>
          <a:xfrm>
            <a:off x="6648840" y="2050560"/>
            <a:ext cx="379800" cy="291600"/>
          </a:xfrm>
          <a:custGeom>
            <a:avLst/>
            <a:gdLst/>
            <a:ahLst/>
            <a:cxnLst/>
            <a:rect l="0" t="0" r="r" b="b"/>
            <a:pathLst>
              <a:path w="1055" h="810">
                <a:moveTo>
                  <a:pt x="405" y="0"/>
                </a:moveTo>
                <a:cubicBezTo>
                  <a:pt x="628" y="0"/>
                  <a:pt x="809" y="181"/>
                  <a:pt x="809" y="405"/>
                </a:cubicBezTo>
                <a:cubicBezTo>
                  <a:pt x="809" y="494"/>
                  <a:pt x="781" y="577"/>
                  <a:pt x="732" y="644"/>
                </a:cubicBezTo>
                <a:cubicBezTo>
                  <a:pt x="742" y="681"/>
                  <a:pt x="757" y="712"/>
                  <a:pt x="788" y="721"/>
                </a:cubicBezTo>
                <a:cubicBezTo>
                  <a:pt x="827" y="734"/>
                  <a:pt x="893" y="721"/>
                  <a:pt x="1005" y="666"/>
                </a:cubicBezTo>
                <a:cubicBezTo>
                  <a:pt x="1023" y="657"/>
                  <a:pt x="1044" y="665"/>
                  <a:pt x="1052" y="682"/>
                </a:cubicBezTo>
                <a:cubicBezTo>
                  <a:pt x="1060" y="699"/>
                  <a:pt x="1054" y="720"/>
                  <a:pt x="1036" y="728"/>
                </a:cubicBezTo>
                <a:cubicBezTo>
                  <a:pt x="906" y="793"/>
                  <a:pt x="822" y="805"/>
                  <a:pt x="768" y="788"/>
                </a:cubicBezTo>
                <a:cubicBezTo>
                  <a:pt x="721" y="774"/>
                  <a:pt x="695" y="742"/>
                  <a:pt x="679" y="703"/>
                </a:cubicBezTo>
                <a:cubicBezTo>
                  <a:pt x="607" y="770"/>
                  <a:pt x="511" y="810"/>
                  <a:pt x="405" y="810"/>
                </a:cubicBezTo>
                <a:cubicBezTo>
                  <a:pt x="181" y="810"/>
                  <a:pt x="0" y="628"/>
                  <a:pt x="0" y="405"/>
                </a:cubicBezTo>
                <a:cubicBezTo>
                  <a:pt x="0" y="181"/>
                  <a:pt x="181" y="0"/>
                  <a:pt x="405" y="0"/>
                </a:cubicBezTo>
                <a:moveTo>
                  <a:pt x="405" y="503"/>
                </a:moveTo>
                <a:cubicBezTo>
                  <a:pt x="469" y="503"/>
                  <a:pt x="522" y="555"/>
                  <a:pt x="522" y="620"/>
                </a:cubicBezTo>
                <a:cubicBezTo>
                  <a:pt x="522" y="684"/>
                  <a:pt x="469" y="738"/>
                  <a:pt x="405" y="738"/>
                </a:cubicBezTo>
                <a:cubicBezTo>
                  <a:pt x="340" y="738"/>
                  <a:pt x="288" y="684"/>
                  <a:pt x="288" y="620"/>
                </a:cubicBezTo>
                <a:cubicBezTo>
                  <a:pt x="288" y="555"/>
                  <a:pt x="340" y="503"/>
                  <a:pt x="405" y="503"/>
                </a:cubicBezTo>
                <a:moveTo>
                  <a:pt x="405" y="59"/>
                </a:moveTo>
                <a:cubicBezTo>
                  <a:pt x="469" y="59"/>
                  <a:pt x="522" y="111"/>
                  <a:pt x="522" y="176"/>
                </a:cubicBezTo>
                <a:cubicBezTo>
                  <a:pt x="522" y="240"/>
                  <a:pt x="469" y="293"/>
                  <a:pt x="405" y="293"/>
                </a:cubicBezTo>
                <a:cubicBezTo>
                  <a:pt x="340" y="293"/>
                  <a:pt x="288" y="240"/>
                  <a:pt x="288" y="176"/>
                </a:cubicBezTo>
                <a:cubicBezTo>
                  <a:pt x="288" y="111"/>
                  <a:pt x="340" y="59"/>
                  <a:pt x="405" y="59"/>
                </a:cubicBezTo>
                <a:moveTo>
                  <a:pt x="299" y="398"/>
                </a:moveTo>
                <a:cubicBezTo>
                  <a:pt x="299" y="463"/>
                  <a:pt x="247" y="515"/>
                  <a:pt x="182" y="515"/>
                </a:cubicBezTo>
                <a:cubicBezTo>
                  <a:pt x="118" y="515"/>
                  <a:pt x="66" y="463"/>
                  <a:pt x="66" y="398"/>
                </a:cubicBezTo>
                <a:cubicBezTo>
                  <a:pt x="66" y="333"/>
                  <a:pt x="118" y="281"/>
                  <a:pt x="183" y="281"/>
                </a:cubicBezTo>
                <a:cubicBezTo>
                  <a:pt x="247" y="281"/>
                  <a:pt x="299" y="333"/>
                  <a:pt x="299" y="398"/>
                </a:cubicBezTo>
                <a:moveTo>
                  <a:pt x="744" y="398"/>
                </a:moveTo>
                <a:cubicBezTo>
                  <a:pt x="744" y="463"/>
                  <a:pt x="692" y="515"/>
                  <a:pt x="627" y="515"/>
                </a:cubicBezTo>
                <a:cubicBezTo>
                  <a:pt x="562" y="515"/>
                  <a:pt x="510" y="463"/>
                  <a:pt x="510" y="398"/>
                </a:cubicBezTo>
                <a:cubicBezTo>
                  <a:pt x="510" y="333"/>
                  <a:pt x="562" y="281"/>
                  <a:pt x="627" y="281"/>
                </a:cubicBezTo>
                <a:cubicBezTo>
                  <a:pt x="692" y="281"/>
                  <a:pt x="744" y="333"/>
                  <a:pt x="744" y="398"/>
                </a:cubicBezTo>
                <a:close/>
              </a:path>
            </a:pathLst>
          </a:custGeom>
          <a:solidFill>
            <a:srgbClr val="FFFFFF"/>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6" name="Freeform 525"/>
          <p:cNvSpPr/>
          <p:nvPr/>
        </p:nvSpPr>
        <p:spPr>
          <a:xfrm>
            <a:off x="8468640" y="2098800"/>
            <a:ext cx="293040" cy="281520"/>
          </a:xfrm>
          <a:custGeom>
            <a:avLst/>
            <a:gdLst/>
            <a:ahLst/>
            <a:cxnLst/>
            <a:rect l="0" t="0" r="r" b="b"/>
            <a:pathLst>
              <a:path w="814" h="782">
                <a:moveTo>
                  <a:pt x="28" y="0"/>
                </a:moveTo>
                <a:cubicBezTo>
                  <a:pt x="18" y="1"/>
                  <a:pt x="10" y="6"/>
                  <a:pt x="4" y="15"/>
                </a:cubicBezTo>
                <a:cubicBezTo>
                  <a:pt x="-4" y="29"/>
                  <a:pt x="0" y="47"/>
                  <a:pt x="14" y="56"/>
                </a:cubicBezTo>
                <a:cubicBezTo>
                  <a:pt x="70" y="88"/>
                  <a:pt x="108" y="150"/>
                  <a:pt x="136" y="231"/>
                </a:cubicBezTo>
                <a:cubicBezTo>
                  <a:pt x="165" y="316"/>
                  <a:pt x="181" y="421"/>
                  <a:pt x="191" y="538"/>
                </a:cubicBezTo>
                <a:cubicBezTo>
                  <a:pt x="192" y="555"/>
                  <a:pt x="207" y="567"/>
                  <a:pt x="223" y="565"/>
                </a:cubicBezTo>
                <a:lnTo>
                  <a:pt x="726" y="565"/>
                </a:lnTo>
                <a:cubicBezTo>
                  <a:pt x="742" y="565"/>
                  <a:pt x="756" y="551"/>
                  <a:pt x="756" y="535"/>
                </a:cubicBezTo>
                <a:cubicBezTo>
                  <a:pt x="756" y="518"/>
                  <a:pt x="742" y="506"/>
                  <a:pt x="726" y="506"/>
                </a:cubicBezTo>
                <a:lnTo>
                  <a:pt x="248" y="506"/>
                </a:lnTo>
                <a:cubicBezTo>
                  <a:pt x="238" y="395"/>
                  <a:pt x="221" y="295"/>
                  <a:pt x="193" y="212"/>
                </a:cubicBezTo>
                <a:cubicBezTo>
                  <a:pt x="161" y="117"/>
                  <a:pt x="114" y="45"/>
                  <a:pt x="45" y="5"/>
                </a:cubicBezTo>
                <a:cubicBezTo>
                  <a:pt x="40" y="1"/>
                  <a:pt x="34" y="0"/>
                  <a:pt x="28" y="0"/>
                </a:cubicBezTo>
                <a:moveTo>
                  <a:pt x="231" y="111"/>
                </a:moveTo>
                <a:lnTo>
                  <a:pt x="280" y="402"/>
                </a:lnTo>
                <a:lnTo>
                  <a:pt x="678" y="402"/>
                </a:lnTo>
                <a:lnTo>
                  <a:pt x="814" y="111"/>
                </a:lnTo>
                <a:lnTo>
                  <a:pt x="231" y="111"/>
                </a:lnTo>
                <a:moveTo>
                  <a:pt x="247" y="613"/>
                </a:moveTo>
                <a:cubicBezTo>
                  <a:pt x="200" y="613"/>
                  <a:pt x="162" y="650"/>
                  <a:pt x="162" y="697"/>
                </a:cubicBezTo>
                <a:cubicBezTo>
                  <a:pt x="162" y="743"/>
                  <a:pt x="200" y="782"/>
                  <a:pt x="247" y="782"/>
                </a:cubicBezTo>
                <a:cubicBezTo>
                  <a:pt x="294" y="782"/>
                  <a:pt x="331" y="743"/>
                  <a:pt x="331" y="697"/>
                </a:cubicBezTo>
                <a:cubicBezTo>
                  <a:pt x="331" y="650"/>
                  <a:pt x="294" y="613"/>
                  <a:pt x="247" y="613"/>
                </a:cubicBezTo>
                <a:moveTo>
                  <a:pt x="664" y="613"/>
                </a:moveTo>
                <a:cubicBezTo>
                  <a:pt x="618" y="613"/>
                  <a:pt x="580" y="650"/>
                  <a:pt x="580" y="697"/>
                </a:cubicBezTo>
                <a:cubicBezTo>
                  <a:pt x="580" y="743"/>
                  <a:pt x="618" y="782"/>
                  <a:pt x="664" y="782"/>
                </a:cubicBezTo>
                <a:cubicBezTo>
                  <a:pt x="711" y="782"/>
                  <a:pt x="749" y="743"/>
                  <a:pt x="749" y="697"/>
                </a:cubicBezTo>
                <a:cubicBezTo>
                  <a:pt x="749" y="650"/>
                  <a:pt x="711" y="613"/>
                  <a:pt x="664" y="613"/>
                </a:cubicBezTo>
                <a:close/>
              </a:path>
            </a:pathLst>
          </a:custGeom>
          <a:solidFill>
            <a:srgbClr val="FFFFFF"/>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8" name="TextShape 2_27"/>
          <p:cNvSpPr/>
          <p:nvPr/>
        </p:nvSpPr>
        <p:spPr>
          <a:xfrm>
            <a:off x="0" y="263508"/>
            <a:ext cx="10080720" cy="52176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ctr">
              <a:lnSpc>
                <a:spcPct val="100000"/>
              </a:lnSpc>
            </a:pPr>
            <a:r>
              <a:rPr lang="en-IN" sz="2800" b="1" spc="-1" dirty="0" smtClean="0">
                <a:solidFill>
                  <a:schemeClr val="accent5">
                    <a:lumMod val="50000"/>
                  </a:schemeClr>
                </a:solidFill>
                <a:latin typeface="Noto Sans"/>
              </a:rPr>
              <a:t>03. ARRANGEMENTS FOR STORAGE (Contd..)</a:t>
            </a:r>
            <a:endParaRPr lang="en-IN" sz="2800" spc="-1" dirty="0">
              <a:solidFill>
                <a:srgbClr val="0393E4"/>
              </a:solidFill>
              <a:latin typeface="Noto Sans"/>
            </a:endParaRPr>
          </a:p>
        </p:txBody>
      </p:sp>
      <p:sp>
        <p:nvSpPr>
          <p:cNvPr id="13313" name="Rectangle 1"/>
          <p:cNvSpPr>
            <a:spLocks noChangeArrowheads="1"/>
          </p:cNvSpPr>
          <p:nvPr/>
        </p:nvSpPr>
        <p:spPr bwMode="auto">
          <a:xfrm>
            <a:off x="1825603" y="835011"/>
            <a:ext cx="6715172" cy="40472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60363" algn="l" defTabSz="914400" rtl="0" eaLnBrk="1" fontAlgn="base" latinLnBrk="0" hangingPunct="1">
              <a:lnSpc>
                <a:spcPct val="100000"/>
              </a:lnSpc>
              <a:spcBef>
                <a:spcPct val="0"/>
              </a:spcBef>
              <a:spcAft>
                <a:spcPct val="0"/>
              </a:spcAft>
              <a:buClrTx/>
              <a:buSzTx/>
              <a:buFontTx/>
              <a:buNone/>
              <a:tabLst>
                <a:tab pos="4356100" algn="ctr"/>
                <a:tab pos="5040313" algn="ctr"/>
              </a:tabLst>
            </a:pPr>
            <a:r>
              <a:rPr kumimoji="0" lang="en-US" altLang="zh-CN" b="1" i="0" u="none" strike="noStrike" cap="none" normalizeH="0" baseline="0" dirty="0" smtClean="0">
                <a:ln>
                  <a:noFill/>
                </a:ln>
                <a:solidFill>
                  <a:srgbClr val="0000FF"/>
                </a:solidFill>
                <a:effectLst/>
                <a:latin typeface="Algerian" pitchFamily="82" charset="0"/>
                <a:ea typeface="NSimSun" pitchFamily="49" charset="-122"/>
                <a:cs typeface="Liberation Serif" pitchFamily="18" charset="0"/>
              </a:rPr>
              <a:t>records stored in </a:t>
            </a:r>
            <a:r>
              <a:rPr kumimoji="0" lang="en-US" altLang="zh-CN" b="1" i="0" u="none" strike="noStrike" cap="none" normalizeH="0" baseline="0" dirty="0" err="1" smtClean="0">
                <a:ln>
                  <a:noFill/>
                </a:ln>
                <a:solidFill>
                  <a:srgbClr val="0000FF"/>
                </a:solidFill>
                <a:effectLst/>
                <a:latin typeface="Algerian" pitchFamily="82" charset="0"/>
                <a:ea typeface="NSimSun" pitchFamily="49" charset="-122"/>
                <a:cs typeface="Liberation Serif" pitchFamily="18" charset="0"/>
              </a:rPr>
              <a:t>sTACK</a:t>
            </a:r>
            <a:r>
              <a:rPr kumimoji="0" lang="en-US" altLang="zh-CN" b="1" i="0" u="none" strike="noStrike" cap="none" normalizeH="0" baseline="0" dirty="0" smtClean="0">
                <a:ln>
                  <a:noFill/>
                </a:ln>
                <a:solidFill>
                  <a:srgbClr val="0000FF"/>
                </a:solidFill>
                <a:effectLst/>
                <a:latin typeface="Algerian" pitchFamily="82" charset="0"/>
                <a:ea typeface="NSimSun" pitchFamily="49" charset="-122"/>
                <a:cs typeface="Liberation Serif" pitchFamily="18" charset="0"/>
              </a:rPr>
              <a:t>- 6:</a:t>
            </a:r>
          </a:p>
          <a:p>
            <a:pPr marL="0" marR="0" lvl="0" indent="360363" algn="l" defTabSz="914400" rtl="0" eaLnBrk="1" fontAlgn="base" latinLnBrk="0" hangingPunct="1">
              <a:lnSpc>
                <a:spcPct val="100000"/>
              </a:lnSpc>
              <a:spcBef>
                <a:spcPct val="0"/>
              </a:spcBef>
              <a:spcAft>
                <a:spcPct val="0"/>
              </a:spcAft>
              <a:buClrTx/>
              <a:buSzTx/>
              <a:buFontTx/>
              <a:buNone/>
              <a:tabLst>
                <a:tab pos="4356100" algn="ctr"/>
                <a:tab pos="5040313" algn="ctr"/>
              </a:tabLst>
            </a:pPr>
            <a:endParaRPr kumimoji="0" lang="en-US" altLang="zh-CN" sz="900" b="0" i="0" u="none" strike="noStrike" cap="none" normalizeH="0" baseline="0" dirty="0" smtClean="0">
              <a:ln>
                <a:noFill/>
              </a:ln>
              <a:solidFill>
                <a:schemeClr val="tx1"/>
              </a:solidFill>
              <a:effectLst/>
              <a:latin typeface="Arial" pitchFamily="34" charset="0"/>
              <a:cs typeface="Arial" pitchFamily="34" charset="0"/>
            </a:endParaRPr>
          </a:p>
          <a:p>
            <a:r>
              <a:rPr lang="en-US" sz="1200" dirty="0" smtClean="0"/>
              <a:t>			</a:t>
            </a:r>
            <a:r>
              <a:rPr lang="en-US" sz="1600" b="1" dirty="0" smtClean="0">
                <a:solidFill>
                  <a:srgbClr val="0070C0"/>
                </a:solidFill>
              </a:rPr>
              <a:t>From	To</a:t>
            </a:r>
          </a:p>
          <a:p>
            <a:endParaRPr lang="en-US" sz="1600" b="1" dirty="0">
              <a:solidFill>
                <a:srgbClr val="0070C0"/>
              </a:solidFill>
            </a:endParaRPr>
          </a:p>
          <a:p>
            <a:pPr>
              <a:lnSpc>
                <a:spcPct val="150000"/>
              </a:lnSpc>
            </a:pPr>
            <a:r>
              <a:rPr lang="en-US" sz="1200" dirty="0"/>
              <a:t>Marine Department	</a:t>
            </a:r>
            <a:r>
              <a:rPr lang="en-US" sz="1200" dirty="0" smtClean="0"/>
              <a:t>	1857</a:t>
            </a:r>
            <a:r>
              <a:rPr lang="en-US" sz="1200" dirty="0"/>
              <a:t>	1936</a:t>
            </a:r>
          </a:p>
          <a:p>
            <a:pPr>
              <a:lnSpc>
                <a:spcPct val="150000"/>
              </a:lnSpc>
            </a:pPr>
            <a:r>
              <a:rPr lang="en-US" sz="1200" dirty="0"/>
              <a:t>Railway Department	</a:t>
            </a:r>
            <a:r>
              <a:rPr lang="en-US" sz="1200" dirty="0" smtClean="0"/>
              <a:t>	1870</a:t>
            </a:r>
            <a:r>
              <a:rPr lang="en-US" sz="1200" dirty="0"/>
              <a:t>	1924</a:t>
            </a:r>
          </a:p>
          <a:p>
            <a:pPr>
              <a:lnSpc>
                <a:spcPct val="150000"/>
              </a:lnSpc>
            </a:pPr>
            <a:r>
              <a:rPr lang="en-US" sz="1200" dirty="0"/>
              <a:t>Irrigation Department	</a:t>
            </a:r>
            <a:r>
              <a:rPr lang="en-US" sz="1200" dirty="0" smtClean="0"/>
              <a:t>	1877</a:t>
            </a:r>
            <a:r>
              <a:rPr lang="en-US" sz="1200" dirty="0"/>
              <a:t>	1926</a:t>
            </a:r>
          </a:p>
          <a:p>
            <a:pPr>
              <a:lnSpc>
                <a:spcPct val="150000"/>
              </a:lnSpc>
            </a:pPr>
            <a:r>
              <a:rPr lang="en-US" sz="1200" dirty="0"/>
              <a:t>Financial Local Department	1885	1920</a:t>
            </a:r>
          </a:p>
          <a:p>
            <a:pPr>
              <a:lnSpc>
                <a:spcPct val="150000"/>
              </a:lnSpc>
            </a:pPr>
            <a:r>
              <a:rPr lang="en-US" sz="1200" dirty="0"/>
              <a:t>Financial Municipal Department	1885	1920</a:t>
            </a:r>
          </a:p>
          <a:p>
            <a:pPr>
              <a:lnSpc>
                <a:spcPct val="150000"/>
              </a:lnSpc>
            </a:pPr>
            <a:r>
              <a:rPr lang="en-US" sz="1200" dirty="0"/>
              <a:t>Local Administration Department	1920	1959</a:t>
            </a:r>
          </a:p>
          <a:p>
            <a:pPr>
              <a:lnSpc>
                <a:spcPct val="150000"/>
              </a:lnSpc>
            </a:pPr>
            <a:r>
              <a:rPr lang="en-US" sz="1200" dirty="0"/>
              <a:t>Public Works Department	1857	1987</a:t>
            </a:r>
          </a:p>
          <a:p>
            <a:pPr>
              <a:lnSpc>
                <a:spcPct val="150000"/>
              </a:lnSpc>
            </a:pPr>
            <a:r>
              <a:rPr lang="en-US" sz="1200" dirty="0"/>
              <a:t>Rural Development and Local Administration</a:t>
            </a:r>
          </a:p>
          <a:p>
            <a:pPr>
              <a:lnSpc>
                <a:spcPct val="150000"/>
              </a:lnSpc>
            </a:pPr>
            <a:r>
              <a:rPr lang="en-US" sz="1200" dirty="0"/>
              <a:t>Department (RD &amp; LA)	</a:t>
            </a:r>
            <a:r>
              <a:rPr lang="en-US" sz="1200" dirty="0" smtClean="0"/>
              <a:t>	1965</a:t>
            </a:r>
            <a:r>
              <a:rPr lang="en-US" sz="1200" dirty="0"/>
              <a:t>	1987</a:t>
            </a:r>
          </a:p>
          <a:p>
            <a:pPr>
              <a:lnSpc>
                <a:spcPct val="150000"/>
              </a:lnSpc>
            </a:pPr>
            <a:r>
              <a:rPr lang="en-US" sz="1200" dirty="0"/>
              <a:t>Municipal Administration and Water</a:t>
            </a:r>
          </a:p>
          <a:p>
            <a:pPr>
              <a:lnSpc>
                <a:spcPct val="150000"/>
              </a:lnSpc>
            </a:pPr>
            <a:r>
              <a:rPr lang="en-US" sz="1200" dirty="0"/>
              <a:t>Supply Department (MAWS)	1984	1987</a:t>
            </a: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7999">
              <a:srgbClr val="99CCFF"/>
            </a:gs>
            <a:gs pos="36000">
              <a:srgbClr val="9966FF"/>
            </a:gs>
            <a:gs pos="61000">
              <a:srgbClr val="CC99FF"/>
            </a:gs>
            <a:gs pos="82001">
              <a:srgbClr val="99CCFF"/>
            </a:gs>
            <a:gs pos="100000">
              <a:srgbClr val="CCCCFF"/>
            </a:gs>
          </a:gsLst>
          <a:lin ang="5400000" scaled="0"/>
        </a:gradFill>
        <a:effectLst/>
      </p:bgPr>
    </p:bg>
    <p:spTree>
      <p:nvGrpSpPr>
        <p:cNvPr id="1" name=""/>
        <p:cNvGrpSpPr/>
        <p:nvPr/>
      </p:nvGrpSpPr>
      <p:grpSpPr>
        <a:xfrm>
          <a:off x="0" y="0"/>
          <a:ext cx="0" cy="0"/>
          <a:chOff x="0" y="0"/>
          <a:chExt cx="0" cy="0"/>
        </a:xfrm>
      </p:grpSpPr>
      <p:sp>
        <p:nvSpPr>
          <p:cNvPr id="517" name="Freeform 516"/>
          <p:cNvSpPr/>
          <p:nvPr/>
        </p:nvSpPr>
        <p:spPr>
          <a:xfrm>
            <a:off x="800280" y="1648800"/>
            <a:ext cx="1064520" cy="1024920"/>
          </a:xfrm>
          <a:custGeom>
            <a:avLst/>
            <a:gdLst/>
            <a:ahLst/>
            <a:cxnLst/>
            <a:rect l="0" t="0" r="r" b="b"/>
            <a:pathLst>
              <a:path w="2957" h="2847">
                <a:moveTo>
                  <a:pt x="1009" y="965"/>
                </a:moveTo>
                <a:cubicBezTo>
                  <a:pt x="846" y="873"/>
                  <a:pt x="670" y="793"/>
                  <a:pt x="499" y="706"/>
                </a:cubicBezTo>
                <a:cubicBezTo>
                  <a:pt x="512" y="907"/>
                  <a:pt x="546" y="1075"/>
                  <a:pt x="593" y="1222"/>
                </a:cubicBezTo>
                <a:cubicBezTo>
                  <a:pt x="402" y="1191"/>
                  <a:pt x="199" y="1182"/>
                  <a:pt x="0" y="1162"/>
                </a:cubicBezTo>
                <a:cubicBezTo>
                  <a:pt x="327" y="2048"/>
                  <a:pt x="879" y="2062"/>
                  <a:pt x="1385" y="2613"/>
                </a:cubicBezTo>
                <a:cubicBezTo>
                  <a:pt x="1413" y="2685"/>
                  <a:pt x="1448" y="2758"/>
                  <a:pt x="1491" y="2834"/>
                </a:cubicBezTo>
                <a:cubicBezTo>
                  <a:pt x="1491" y="2836"/>
                  <a:pt x="1491" y="2838"/>
                  <a:pt x="1492" y="2840"/>
                </a:cubicBezTo>
                <a:cubicBezTo>
                  <a:pt x="1492" y="2839"/>
                  <a:pt x="1492" y="2839"/>
                  <a:pt x="1493" y="2838"/>
                </a:cubicBezTo>
                <a:cubicBezTo>
                  <a:pt x="1495" y="2841"/>
                  <a:pt x="1496" y="2844"/>
                  <a:pt x="1497" y="2847"/>
                </a:cubicBezTo>
                <a:cubicBezTo>
                  <a:pt x="1501" y="2838"/>
                  <a:pt x="1505" y="2829"/>
                  <a:pt x="1508" y="2820"/>
                </a:cubicBezTo>
                <a:cubicBezTo>
                  <a:pt x="2030" y="2195"/>
                  <a:pt x="2617" y="2219"/>
                  <a:pt x="2957" y="1296"/>
                </a:cubicBezTo>
                <a:cubicBezTo>
                  <a:pt x="2759" y="1316"/>
                  <a:pt x="2556" y="1324"/>
                  <a:pt x="2364" y="1356"/>
                </a:cubicBezTo>
                <a:cubicBezTo>
                  <a:pt x="2411" y="1208"/>
                  <a:pt x="2445" y="1040"/>
                  <a:pt x="2458" y="840"/>
                </a:cubicBezTo>
                <a:cubicBezTo>
                  <a:pt x="2300" y="921"/>
                  <a:pt x="2136" y="995"/>
                  <a:pt x="1982" y="1079"/>
                </a:cubicBezTo>
                <a:cubicBezTo>
                  <a:pt x="1996" y="804"/>
                  <a:pt x="1859" y="465"/>
                  <a:pt x="1473" y="0"/>
                </a:cubicBezTo>
                <a:cubicBezTo>
                  <a:pt x="1270" y="313"/>
                  <a:pt x="1028" y="613"/>
                  <a:pt x="1009" y="965"/>
                </a:cubicBezTo>
                <a:close/>
              </a:path>
            </a:pathLst>
          </a:custGeom>
          <a:gradFill rotWithShape="0">
            <a:gsLst>
              <a:gs pos="0">
                <a:srgbClr val="D4EA6B"/>
              </a:gs>
              <a:gs pos="100000">
                <a:srgbClr val="BBE33D"/>
              </a:gs>
            </a:gsLst>
            <a:lin ang="3600000"/>
          </a:gra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19" name="Freeform 518"/>
          <p:cNvSpPr/>
          <p:nvPr/>
        </p:nvSpPr>
        <p:spPr>
          <a:xfrm>
            <a:off x="2635920" y="1648800"/>
            <a:ext cx="1064520" cy="1024920"/>
          </a:xfrm>
          <a:custGeom>
            <a:avLst/>
            <a:gdLst/>
            <a:ahLst/>
            <a:cxnLst/>
            <a:rect l="0" t="0" r="r" b="b"/>
            <a:pathLst>
              <a:path w="2957" h="2847">
                <a:moveTo>
                  <a:pt x="1009" y="965"/>
                </a:moveTo>
                <a:cubicBezTo>
                  <a:pt x="846" y="873"/>
                  <a:pt x="670" y="793"/>
                  <a:pt x="499" y="706"/>
                </a:cubicBezTo>
                <a:cubicBezTo>
                  <a:pt x="512" y="907"/>
                  <a:pt x="546" y="1075"/>
                  <a:pt x="593" y="1222"/>
                </a:cubicBezTo>
                <a:cubicBezTo>
                  <a:pt x="402" y="1191"/>
                  <a:pt x="199" y="1182"/>
                  <a:pt x="0" y="1162"/>
                </a:cubicBezTo>
                <a:cubicBezTo>
                  <a:pt x="327" y="2048"/>
                  <a:pt x="879" y="2062"/>
                  <a:pt x="1385" y="2613"/>
                </a:cubicBezTo>
                <a:cubicBezTo>
                  <a:pt x="1413" y="2685"/>
                  <a:pt x="1448" y="2758"/>
                  <a:pt x="1491" y="2834"/>
                </a:cubicBezTo>
                <a:cubicBezTo>
                  <a:pt x="1491" y="2836"/>
                  <a:pt x="1491" y="2838"/>
                  <a:pt x="1492" y="2840"/>
                </a:cubicBezTo>
                <a:cubicBezTo>
                  <a:pt x="1492" y="2839"/>
                  <a:pt x="1492" y="2839"/>
                  <a:pt x="1493" y="2838"/>
                </a:cubicBezTo>
                <a:cubicBezTo>
                  <a:pt x="1495" y="2841"/>
                  <a:pt x="1496" y="2844"/>
                  <a:pt x="1497" y="2847"/>
                </a:cubicBezTo>
                <a:cubicBezTo>
                  <a:pt x="1501" y="2838"/>
                  <a:pt x="1505" y="2829"/>
                  <a:pt x="1508" y="2820"/>
                </a:cubicBezTo>
                <a:cubicBezTo>
                  <a:pt x="2030" y="2195"/>
                  <a:pt x="2617" y="2219"/>
                  <a:pt x="2957" y="1296"/>
                </a:cubicBezTo>
                <a:cubicBezTo>
                  <a:pt x="2759" y="1316"/>
                  <a:pt x="2556" y="1324"/>
                  <a:pt x="2364" y="1356"/>
                </a:cubicBezTo>
                <a:cubicBezTo>
                  <a:pt x="2411" y="1208"/>
                  <a:pt x="2445" y="1040"/>
                  <a:pt x="2458" y="840"/>
                </a:cubicBezTo>
                <a:cubicBezTo>
                  <a:pt x="2300" y="921"/>
                  <a:pt x="2136" y="995"/>
                  <a:pt x="1982" y="1079"/>
                </a:cubicBezTo>
                <a:cubicBezTo>
                  <a:pt x="1996" y="804"/>
                  <a:pt x="1859" y="465"/>
                  <a:pt x="1473" y="0"/>
                </a:cubicBezTo>
                <a:cubicBezTo>
                  <a:pt x="1270" y="313"/>
                  <a:pt x="1028" y="613"/>
                  <a:pt x="1009" y="965"/>
                </a:cubicBezTo>
                <a:close/>
              </a:path>
            </a:pathLst>
          </a:custGeom>
          <a:gradFill rotWithShape="0">
            <a:gsLst>
              <a:gs pos="0">
                <a:srgbClr val="6AD15A"/>
              </a:gs>
              <a:gs pos="100000">
                <a:srgbClr val="5EB91E"/>
              </a:gs>
            </a:gsLst>
            <a:lin ang="3600000"/>
          </a:gra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0" name="Freeform 519"/>
          <p:cNvSpPr/>
          <p:nvPr/>
        </p:nvSpPr>
        <p:spPr>
          <a:xfrm>
            <a:off x="4450320" y="1648800"/>
            <a:ext cx="1064520" cy="1024920"/>
          </a:xfrm>
          <a:custGeom>
            <a:avLst/>
            <a:gdLst/>
            <a:ahLst/>
            <a:cxnLst/>
            <a:rect l="0" t="0" r="r" b="b"/>
            <a:pathLst>
              <a:path w="2957" h="2847">
                <a:moveTo>
                  <a:pt x="1009" y="965"/>
                </a:moveTo>
                <a:cubicBezTo>
                  <a:pt x="846" y="873"/>
                  <a:pt x="670" y="793"/>
                  <a:pt x="499" y="706"/>
                </a:cubicBezTo>
                <a:cubicBezTo>
                  <a:pt x="512" y="907"/>
                  <a:pt x="546" y="1075"/>
                  <a:pt x="593" y="1222"/>
                </a:cubicBezTo>
                <a:cubicBezTo>
                  <a:pt x="402" y="1191"/>
                  <a:pt x="199" y="1182"/>
                  <a:pt x="0" y="1162"/>
                </a:cubicBezTo>
                <a:cubicBezTo>
                  <a:pt x="327" y="2048"/>
                  <a:pt x="879" y="2062"/>
                  <a:pt x="1385" y="2613"/>
                </a:cubicBezTo>
                <a:cubicBezTo>
                  <a:pt x="1413" y="2685"/>
                  <a:pt x="1448" y="2758"/>
                  <a:pt x="1491" y="2834"/>
                </a:cubicBezTo>
                <a:cubicBezTo>
                  <a:pt x="1491" y="2836"/>
                  <a:pt x="1491" y="2838"/>
                  <a:pt x="1492" y="2840"/>
                </a:cubicBezTo>
                <a:cubicBezTo>
                  <a:pt x="1492" y="2839"/>
                  <a:pt x="1492" y="2839"/>
                  <a:pt x="1493" y="2838"/>
                </a:cubicBezTo>
                <a:cubicBezTo>
                  <a:pt x="1495" y="2841"/>
                  <a:pt x="1496" y="2844"/>
                  <a:pt x="1497" y="2847"/>
                </a:cubicBezTo>
                <a:cubicBezTo>
                  <a:pt x="1501" y="2838"/>
                  <a:pt x="1505" y="2829"/>
                  <a:pt x="1508" y="2820"/>
                </a:cubicBezTo>
                <a:cubicBezTo>
                  <a:pt x="2030" y="2195"/>
                  <a:pt x="2617" y="2219"/>
                  <a:pt x="2957" y="1296"/>
                </a:cubicBezTo>
                <a:cubicBezTo>
                  <a:pt x="2759" y="1316"/>
                  <a:pt x="2556" y="1324"/>
                  <a:pt x="2364" y="1356"/>
                </a:cubicBezTo>
                <a:cubicBezTo>
                  <a:pt x="2411" y="1208"/>
                  <a:pt x="2445" y="1040"/>
                  <a:pt x="2458" y="840"/>
                </a:cubicBezTo>
                <a:cubicBezTo>
                  <a:pt x="2300" y="921"/>
                  <a:pt x="2136" y="995"/>
                  <a:pt x="1982" y="1079"/>
                </a:cubicBezTo>
                <a:cubicBezTo>
                  <a:pt x="1996" y="804"/>
                  <a:pt x="1859" y="465"/>
                  <a:pt x="1473" y="0"/>
                </a:cubicBezTo>
                <a:cubicBezTo>
                  <a:pt x="1270" y="313"/>
                  <a:pt x="1028" y="613"/>
                  <a:pt x="1009" y="965"/>
                </a:cubicBezTo>
                <a:close/>
              </a:path>
            </a:pathLst>
          </a:custGeom>
          <a:gradFill rotWithShape="0">
            <a:gsLst>
              <a:gs pos="0">
                <a:srgbClr val="DEE6EF"/>
              </a:gs>
              <a:gs pos="100000">
                <a:srgbClr val="50938A"/>
              </a:gs>
            </a:gsLst>
            <a:lin ang="3600000"/>
          </a:gra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1" name="Freeform 520"/>
          <p:cNvSpPr/>
          <p:nvPr/>
        </p:nvSpPr>
        <p:spPr>
          <a:xfrm>
            <a:off x="6274440" y="1648800"/>
            <a:ext cx="1064520" cy="1024920"/>
          </a:xfrm>
          <a:custGeom>
            <a:avLst/>
            <a:gdLst/>
            <a:ahLst/>
            <a:cxnLst/>
            <a:rect l="0" t="0" r="r" b="b"/>
            <a:pathLst>
              <a:path w="2957" h="2847">
                <a:moveTo>
                  <a:pt x="1009" y="965"/>
                </a:moveTo>
                <a:cubicBezTo>
                  <a:pt x="846" y="873"/>
                  <a:pt x="670" y="793"/>
                  <a:pt x="499" y="706"/>
                </a:cubicBezTo>
                <a:cubicBezTo>
                  <a:pt x="512" y="907"/>
                  <a:pt x="546" y="1075"/>
                  <a:pt x="593" y="1222"/>
                </a:cubicBezTo>
                <a:cubicBezTo>
                  <a:pt x="402" y="1191"/>
                  <a:pt x="199" y="1182"/>
                  <a:pt x="0" y="1162"/>
                </a:cubicBezTo>
                <a:cubicBezTo>
                  <a:pt x="327" y="2048"/>
                  <a:pt x="879" y="2062"/>
                  <a:pt x="1385" y="2613"/>
                </a:cubicBezTo>
                <a:cubicBezTo>
                  <a:pt x="1413" y="2685"/>
                  <a:pt x="1448" y="2758"/>
                  <a:pt x="1491" y="2834"/>
                </a:cubicBezTo>
                <a:cubicBezTo>
                  <a:pt x="1491" y="2836"/>
                  <a:pt x="1491" y="2838"/>
                  <a:pt x="1492" y="2840"/>
                </a:cubicBezTo>
                <a:cubicBezTo>
                  <a:pt x="1492" y="2839"/>
                  <a:pt x="1492" y="2839"/>
                  <a:pt x="1493" y="2838"/>
                </a:cubicBezTo>
                <a:cubicBezTo>
                  <a:pt x="1495" y="2841"/>
                  <a:pt x="1496" y="2844"/>
                  <a:pt x="1497" y="2847"/>
                </a:cubicBezTo>
                <a:cubicBezTo>
                  <a:pt x="1501" y="2838"/>
                  <a:pt x="1505" y="2829"/>
                  <a:pt x="1508" y="2820"/>
                </a:cubicBezTo>
                <a:cubicBezTo>
                  <a:pt x="2030" y="2195"/>
                  <a:pt x="2617" y="2219"/>
                  <a:pt x="2957" y="1296"/>
                </a:cubicBezTo>
                <a:cubicBezTo>
                  <a:pt x="2759" y="1316"/>
                  <a:pt x="2556" y="1324"/>
                  <a:pt x="2364" y="1356"/>
                </a:cubicBezTo>
                <a:cubicBezTo>
                  <a:pt x="2411" y="1208"/>
                  <a:pt x="2445" y="1040"/>
                  <a:pt x="2458" y="840"/>
                </a:cubicBezTo>
                <a:cubicBezTo>
                  <a:pt x="2300" y="921"/>
                  <a:pt x="2136" y="995"/>
                  <a:pt x="1982" y="1079"/>
                </a:cubicBezTo>
                <a:cubicBezTo>
                  <a:pt x="1996" y="804"/>
                  <a:pt x="1859" y="465"/>
                  <a:pt x="1473" y="0"/>
                </a:cubicBezTo>
                <a:cubicBezTo>
                  <a:pt x="1270" y="313"/>
                  <a:pt x="1028" y="613"/>
                  <a:pt x="1009" y="965"/>
                </a:cubicBezTo>
                <a:close/>
              </a:path>
            </a:pathLst>
          </a:custGeom>
          <a:gradFill rotWithShape="0">
            <a:gsLst>
              <a:gs pos="0">
                <a:srgbClr val="6FC8FA"/>
              </a:gs>
              <a:gs pos="100000">
                <a:srgbClr val="729FCF"/>
              </a:gs>
            </a:gsLst>
            <a:lin ang="3600000"/>
          </a:gra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3" name="Freeform 522"/>
          <p:cNvSpPr/>
          <p:nvPr/>
        </p:nvSpPr>
        <p:spPr>
          <a:xfrm>
            <a:off x="3017520" y="2050560"/>
            <a:ext cx="288720" cy="288360"/>
          </a:xfrm>
          <a:custGeom>
            <a:avLst/>
            <a:gdLst/>
            <a:ahLst/>
            <a:cxnLst/>
            <a:rect l="0" t="0" r="r" b="b"/>
            <a:pathLst>
              <a:path w="802" h="801">
                <a:moveTo>
                  <a:pt x="75" y="0"/>
                </a:moveTo>
                <a:cubicBezTo>
                  <a:pt x="34" y="0"/>
                  <a:pt x="0" y="33"/>
                  <a:pt x="0" y="75"/>
                </a:cubicBezTo>
                <a:cubicBezTo>
                  <a:pt x="0" y="116"/>
                  <a:pt x="34" y="150"/>
                  <a:pt x="75" y="150"/>
                </a:cubicBezTo>
                <a:cubicBezTo>
                  <a:pt x="234" y="150"/>
                  <a:pt x="379" y="214"/>
                  <a:pt x="484" y="319"/>
                </a:cubicBezTo>
                <a:cubicBezTo>
                  <a:pt x="588" y="423"/>
                  <a:pt x="653" y="567"/>
                  <a:pt x="653" y="727"/>
                </a:cubicBezTo>
                <a:cubicBezTo>
                  <a:pt x="653" y="768"/>
                  <a:pt x="686" y="801"/>
                  <a:pt x="728" y="801"/>
                </a:cubicBezTo>
                <a:cubicBezTo>
                  <a:pt x="769" y="801"/>
                  <a:pt x="802" y="768"/>
                  <a:pt x="802" y="727"/>
                </a:cubicBezTo>
                <a:cubicBezTo>
                  <a:pt x="802" y="526"/>
                  <a:pt x="721" y="345"/>
                  <a:pt x="590" y="213"/>
                </a:cubicBezTo>
                <a:cubicBezTo>
                  <a:pt x="458" y="81"/>
                  <a:pt x="276" y="0"/>
                  <a:pt x="75" y="0"/>
                </a:cubicBezTo>
                <a:moveTo>
                  <a:pt x="75" y="235"/>
                </a:moveTo>
                <a:cubicBezTo>
                  <a:pt x="34" y="235"/>
                  <a:pt x="0" y="269"/>
                  <a:pt x="0" y="310"/>
                </a:cubicBezTo>
                <a:cubicBezTo>
                  <a:pt x="0" y="351"/>
                  <a:pt x="34" y="384"/>
                  <a:pt x="75" y="384"/>
                </a:cubicBezTo>
                <a:cubicBezTo>
                  <a:pt x="170" y="384"/>
                  <a:pt x="256" y="423"/>
                  <a:pt x="317" y="485"/>
                </a:cubicBezTo>
                <a:cubicBezTo>
                  <a:pt x="380" y="547"/>
                  <a:pt x="418" y="632"/>
                  <a:pt x="418" y="727"/>
                </a:cubicBezTo>
                <a:cubicBezTo>
                  <a:pt x="418" y="768"/>
                  <a:pt x="451" y="801"/>
                  <a:pt x="492" y="801"/>
                </a:cubicBezTo>
                <a:cubicBezTo>
                  <a:pt x="534" y="801"/>
                  <a:pt x="567" y="768"/>
                  <a:pt x="567" y="727"/>
                </a:cubicBezTo>
                <a:cubicBezTo>
                  <a:pt x="567" y="591"/>
                  <a:pt x="512" y="468"/>
                  <a:pt x="423" y="379"/>
                </a:cubicBezTo>
                <a:cubicBezTo>
                  <a:pt x="334" y="290"/>
                  <a:pt x="211" y="235"/>
                  <a:pt x="75" y="235"/>
                </a:cubicBezTo>
                <a:moveTo>
                  <a:pt x="135" y="532"/>
                </a:moveTo>
                <a:cubicBezTo>
                  <a:pt x="61" y="532"/>
                  <a:pt x="0" y="591"/>
                  <a:pt x="0" y="666"/>
                </a:cubicBezTo>
                <a:cubicBezTo>
                  <a:pt x="0" y="740"/>
                  <a:pt x="60" y="801"/>
                  <a:pt x="135" y="801"/>
                </a:cubicBezTo>
                <a:cubicBezTo>
                  <a:pt x="209" y="801"/>
                  <a:pt x="271" y="740"/>
                  <a:pt x="271" y="666"/>
                </a:cubicBezTo>
                <a:cubicBezTo>
                  <a:pt x="271" y="591"/>
                  <a:pt x="210" y="532"/>
                  <a:pt x="135" y="532"/>
                </a:cubicBezTo>
                <a:close/>
              </a:path>
            </a:pathLst>
          </a:custGeom>
          <a:solidFill>
            <a:srgbClr val="FFFFFF"/>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4" name="Freeform 523"/>
          <p:cNvSpPr/>
          <p:nvPr/>
        </p:nvSpPr>
        <p:spPr>
          <a:xfrm>
            <a:off x="4846320" y="2050560"/>
            <a:ext cx="304200" cy="304200"/>
          </a:xfrm>
          <a:custGeom>
            <a:avLst/>
            <a:gdLst/>
            <a:ahLst/>
            <a:cxnLst/>
            <a:rect l="0" t="0" r="r" b="b"/>
            <a:pathLst>
              <a:path w="845" h="845">
                <a:moveTo>
                  <a:pt x="423" y="0"/>
                </a:moveTo>
                <a:cubicBezTo>
                  <a:pt x="377" y="0"/>
                  <a:pt x="340" y="37"/>
                  <a:pt x="340" y="82"/>
                </a:cubicBezTo>
                <a:lnTo>
                  <a:pt x="340" y="115"/>
                </a:lnTo>
                <a:cubicBezTo>
                  <a:pt x="312" y="121"/>
                  <a:pt x="286" y="131"/>
                  <a:pt x="262" y="145"/>
                </a:cubicBezTo>
                <a:lnTo>
                  <a:pt x="240" y="123"/>
                </a:lnTo>
                <a:cubicBezTo>
                  <a:pt x="208" y="91"/>
                  <a:pt x="156" y="91"/>
                  <a:pt x="124" y="123"/>
                </a:cubicBezTo>
                <a:cubicBezTo>
                  <a:pt x="92" y="155"/>
                  <a:pt x="92" y="208"/>
                  <a:pt x="124" y="240"/>
                </a:cubicBezTo>
                <a:lnTo>
                  <a:pt x="144" y="261"/>
                </a:lnTo>
                <a:cubicBezTo>
                  <a:pt x="131" y="285"/>
                  <a:pt x="120" y="311"/>
                  <a:pt x="114" y="339"/>
                </a:cubicBezTo>
                <a:lnTo>
                  <a:pt x="82" y="339"/>
                </a:lnTo>
                <a:cubicBezTo>
                  <a:pt x="37" y="339"/>
                  <a:pt x="0" y="377"/>
                  <a:pt x="0" y="422"/>
                </a:cubicBezTo>
                <a:cubicBezTo>
                  <a:pt x="0" y="467"/>
                  <a:pt x="37" y="504"/>
                  <a:pt x="82" y="504"/>
                </a:cubicBezTo>
                <a:lnTo>
                  <a:pt x="123" y="504"/>
                </a:lnTo>
                <a:cubicBezTo>
                  <a:pt x="131" y="528"/>
                  <a:pt x="141" y="551"/>
                  <a:pt x="156" y="572"/>
                </a:cubicBezTo>
                <a:lnTo>
                  <a:pt x="124" y="604"/>
                </a:lnTo>
                <a:cubicBezTo>
                  <a:pt x="92" y="636"/>
                  <a:pt x="92" y="689"/>
                  <a:pt x="124" y="721"/>
                </a:cubicBezTo>
                <a:cubicBezTo>
                  <a:pt x="156" y="753"/>
                  <a:pt x="208" y="753"/>
                  <a:pt x="240" y="721"/>
                </a:cubicBezTo>
                <a:lnTo>
                  <a:pt x="282" y="680"/>
                </a:lnTo>
                <a:cubicBezTo>
                  <a:pt x="300" y="688"/>
                  <a:pt x="320" y="695"/>
                  <a:pt x="340" y="699"/>
                </a:cubicBezTo>
                <a:lnTo>
                  <a:pt x="340" y="762"/>
                </a:lnTo>
                <a:cubicBezTo>
                  <a:pt x="340" y="807"/>
                  <a:pt x="377" y="845"/>
                  <a:pt x="423" y="845"/>
                </a:cubicBezTo>
                <a:cubicBezTo>
                  <a:pt x="468" y="845"/>
                  <a:pt x="505" y="807"/>
                  <a:pt x="505" y="762"/>
                </a:cubicBezTo>
                <a:lnTo>
                  <a:pt x="505" y="690"/>
                </a:lnTo>
                <a:cubicBezTo>
                  <a:pt x="521" y="684"/>
                  <a:pt x="537" y="677"/>
                  <a:pt x="552" y="668"/>
                </a:cubicBezTo>
                <a:lnTo>
                  <a:pt x="605" y="721"/>
                </a:lnTo>
                <a:cubicBezTo>
                  <a:pt x="637" y="753"/>
                  <a:pt x="689" y="753"/>
                  <a:pt x="721" y="721"/>
                </a:cubicBezTo>
                <a:cubicBezTo>
                  <a:pt x="754" y="689"/>
                  <a:pt x="754" y="636"/>
                  <a:pt x="721" y="603"/>
                </a:cubicBezTo>
                <a:lnTo>
                  <a:pt x="669" y="551"/>
                </a:lnTo>
                <a:cubicBezTo>
                  <a:pt x="677" y="536"/>
                  <a:pt x="683" y="521"/>
                  <a:pt x="689" y="504"/>
                </a:cubicBezTo>
                <a:lnTo>
                  <a:pt x="762" y="504"/>
                </a:lnTo>
                <a:cubicBezTo>
                  <a:pt x="808" y="504"/>
                  <a:pt x="845" y="467"/>
                  <a:pt x="845" y="422"/>
                </a:cubicBezTo>
                <a:cubicBezTo>
                  <a:pt x="845" y="377"/>
                  <a:pt x="808" y="339"/>
                  <a:pt x="762" y="339"/>
                </a:cubicBezTo>
                <a:lnTo>
                  <a:pt x="698" y="339"/>
                </a:lnTo>
                <a:cubicBezTo>
                  <a:pt x="693" y="319"/>
                  <a:pt x="687" y="301"/>
                  <a:pt x="679" y="283"/>
                </a:cubicBezTo>
                <a:lnTo>
                  <a:pt x="721" y="240"/>
                </a:lnTo>
                <a:cubicBezTo>
                  <a:pt x="754" y="208"/>
                  <a:pt x="754" y="155"/>
                  <a:pt x="721" y="123"/>
                </a:cubicBezTo>
                <a:cubicBezTo>
                  <a:pt x="689" y="91"/>
                  <a:pt x="637" y="91"/>
                  <a:pt x="605" y="123"/>
                </a:cubicBezTo>
                <a:lnTo>
                  <a:pt x="570" y="157"/>
                </a:lnTo>
                <a:cubicBezTo>
                  <a:pt x="550" y="144"/>
                  <a:pt x="528" y="133"/>
                  <a:pt x="505" y="124"/>
                </a:cubicBezTo>
                <a:lnTo>
                  <a:pt x="505" y="82"/>
                </a:lnTo>
                <a:cubicBezTo>
                  <a:pt x="505" y="37"/>
                  <a:pt x="468" y="0"/>
                  <a:pt x="423" y="0"/>
                </a:cubicBezTo>
                <a:moveTo>
                  <a:pt x="423" y="286"/>
                </a:moveTo>
                <a:cubicBezTo>
                  <a:pt x="497" y="286"/>
                  <a:pt x="558" y="347"/>
                  <a:pt x="558" y="422"/>
                </a:cubicBezTo>
                <a:cubicBezTo>
                  <a:pt x="558" y="497"/>
                  <a:pt x="497" y="558"/>
                  <a:pt x="423" y="558"/>
                </a:cubicBezTo>
                <a:cubicBezTo>
                  <a:pt x="347" y="558"/>
                  <a:pt x="287" y="497"/>
                  <a:pt x="287" y="422"/>
                </a:cubicBezTo>
                <a:cubicBezTo>
                  <a:pt x="287" y="347"/>
                  <a:pt x="347" y="286"/>
                  <a:pt x="423" y="286"/>
                </a:cubicBezTo>
                <a:close/>
              </a:path>
            </a:pathLst>
          </a:custGeom>
          <a:solidFill>
            <a:srgbClr val="FFFFFF"/>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5" name="Freeform 524"/>
          <p:cNvSpPr/>
          <p:nvPr/>
        </p:nvSpPr>
        <p:spPr>
          <a:xfrm>
            <a:off x="6648840" y="2050560"/>
            <a:ext cx="379800" cy="291600"/>
          </a:xfrm>
          <a:custGeom>
            <a:avLst/>
            <a:gdLst/>
            <a:ahLst/>
            <a:cxnLst/>
            <a:rect l="0" t="0" r="r" b="b"/>
            <a:pathLst>
              <a:path w="1055" h="810">
                <a:moveTo>
                  <a:pt x="405" y="0"/>
                </a:moveTo>
                <a:cubicBezTo>
                  <a:pt x="628" y="0"/>
                  <a:pt x="809" y="181"/>
                  <a:pt x="809" y="405"/>
                </a:cubicBezTo>
                <a:cubicBezTo>
                  <a:pt x="809" y="494"/>
                  <a:pt x="781" y="577"/>
                  <a:pt x="732" y="644"/>
                </a:cubicBezTo>
                <a:cubicBezTo>
                  <a:pt x="742" y="681"/>
                  <a:pt x="757" y="712"/>
                  <a:pt x="788" y="721"/>
                </a:cubicBezTo>
                <a:cubicBezTo>
                  <a:pt x="827" y="734"/>
                  <a:pt x="893" y="721"/>
                  <a:pt x="1005" y="666"/>
                </a:cubicBezTo>
                <a:cubicBezTo>
                  <a:pt x="1023" y="657"/>
                  <a:pt x="1044" y="665"/>
                  <a:pt x="1052" y="682"/>
                </a:cubicBezTo>
                <a:cubicBezTo>
                  <a:pt x="1060" y="699"/>
                  <a:pt x="1054" y="720"/>
                  <a:pt x="1036" y="728"/>
                </a:cubicBezTo>
                <a:cubicBezTo>
                  <a:pt x="906" y="793"/>
                  <a:pt x="822" y="805"/>
                  <a:pt x="768" y="788"/>
                </a:cubicBezTo>
                <a:cubicBezTo>
                  <a:pt x="721" y="774"/>
                  <a:pt x="695" y="742"/>
                  <a:pt x="679" y="703"/>
                </a:cubicBezTo>
                <a:cubicBezTo>
                  <a:pt x="607" y="770"/>
                  <a:pt x="511" y="810"/>
                  <a:pt x="405" y="810"/>
                </a:cubicBezTo>
                <a:cubicBezTo>
                  <a:pt x="181" y="810"/>
                  <a:pt x="0" y="628"/>
                  <a:pt x="0" y="405"/>
                </a:cubicBezTo>
                <a:cubicBezTo>
                  <a:pt x="0" y="181"/>
                  <a:pt x="181" y="0"/>
                  <a:pt x="405" y="0"/>
                </a:cubicBezTo>
                <a:moveTo>
                  <a:pt x="405" y="503"/>
                </a:moveTo>
                <a:cubicBezTo>
                  <a:pt x="469" y="503"/>
                  <a:pt x="522" y="555"/>
                  <a:pt x="522" y="620"/>
                </a:cubicBezTo>
                <a:cubicBezTo>
                  <a:pt x="522" y="684"/>
                  <a:pt x="469" y="738"/>
                  <a:pt x="405" y="738"/>
                </a:cubicBezTo>
                <a:cubicBezTo>
                  <a:pt x="340" y="738"/>
                  <a:pt x="288" y="684"/>
                  <a:pt x="288" y="620"/>
                </a:cubicBezTo>
                <a:cubicBezTo>
                  <a:pt x="288" y="555"/>
                  <a:pt x="340" y="503"/>
                  <a:pt x="405" y="503"/>
                </a:cubicBezTo>
                <a:moveTo>
                  <a:pt x="405" y="59"/>
                </a:moveTo>
                <a:cubicBezTo>
                  <a:pt x="469" y="59"/>
                  <a:pt x="522" y="111"/>
                  <a:pt x="522" y="176"/>
                </a:cubicBezTo>
                <a:cubicBezTo>
                  <a:pt x="522" y="240"/>
                  <a:pt x="469" y="293"/>
                  <a:pt x="405" y="293"/>
                </a:cubicBezTo>
                <a:cubicBezTo>
                  <a:pt x="340" y="293"/>
                  <a:pt x="288" y="240"/>
                  <a:pt x="288" y="176"/>
                </a:cubicBezTo>
                <a:cubicBezTo>
                  <a:pt x="288" y="111"/>
                  <a:pt x="340" y="59"/>
                  <a:pt x="405" y="59"/>
                </a:cubicBezTo>
                <a:moveTo>
                  <a:pt x="299" y="398"/>
                </a:moveTo>
                <a:cubicBezTo>
                  <a:pt x="299" y="463"/>
                  <a:pt x="247" y="515"/>
                  <a:pt x="182" y="515"/>
                </a:cubicBezTo>
                <a:cubicBezTo>
                  <a:pt x="118" y="515"/>
                  <a:pt x="66" y="463"/>
                  <a:pt x="66" y="398"/>
                </a:cubicBezTo>
                <a:cubicBezTo>
                  <a:pt x="66" y="333"/>
                  <a:pt x="118" y="281"/>
                  <a:pt x="183" y="281"/>
                </a:cubicBezTo>
                <a:cubicBezTo>
                  <a:pt x="247" y="281"/>
                  <a:pt x="299" y="333"/>
                  <a:pt x="299" y="398"/>
                </a:cubicBezTo>
                <a:moveTo>
                  <a:pt x="744" y="398"/>
                </a:moveTo>
                <a:cubicBezTo>
                  <a:pt x="744" y="463"/>
                  <a:pt x="692" y="515"/>
                  <a:pt x="627" y="515"/>
                </a:cubicBezTo>
                <a:cubicBezTo>
                  <a:pt x="562" y="515"/>
                  <a:pt x="510" y="463"/>
                  <a:pt x="510" y="398"/>
                </a:cubicBezTo>
                <a:cubicBezTo>
                  <a:pt x="510" y="333"/>
                  <a:pt x="562" y="281"/>
                  <a:pt x="627" y="281"/>
                </a:cubicBezTo>
                <a:cubicBezTo>
                  <a:pt x="692" y="281"/>
                  <a:pt x="744" y="333"/>
                  <a:pt x="744" y="398"/>
                </a:cubicBezTo>
                <a:close/>
              </a:path>
            </a:pathLst>
          </a:custGeom>
          <a:solidFill>
            <a:srgbClr val="FFFFFF"/>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6" name="Freeform 525"/>
          <p:cNvSpPr/>
          <p:nvPr/>
        </p:nvSpPr>
        <p:spPr>
          <a:xfrm>
            <a:off x="8468640" y="2098800"/>
            <a:ext cx="293040" cy="281520"/>
          </a:xfrm>
          <a:custGeom>
            <a:avLst/>
            <a:gdLst/>
            <a:ahLst/>
            <a:cxnLst/>
            <a:rect l="0" t="0" r="r" b="b"/>
            <a:pathLst>
              <a:path w="814" h="782">
                <a:moveTo>
                  <a:pt x="28" y="0"/>
                </a:moveTo>
                <a:cubicBezTo>
                  <a:pt x="18" y="1"/>
                  <a:pt x="10" y="6"/>
                  <a:pt x="4" y="15"/>
                </a:cubicBezTo>
                <a:cubicBezTo>
                  <a:pt x="-4" y="29"/>
                  <a:pt x="0" y="47"/>
                  <a:pt x="14" y="56"/>
                </a:cubicBezTo>
                <a:cubicBezTo>
                  <a:pt x="70" y="88"/>
                  <a:pt x="108" y="150"/>
                  <a:pt x="136" y="231"/>
                </a:cubicBezTo>
                <a:cubicBezTo>
                  <a:pt x="165" y="316"/>
                  <a:pt x="181" y="421"/>
                  <a:pt x="191" y="538"/>
                </a:cubicBezTo>
                <a:cubicBezTo>
                  <a:pt x="192" y="555"/>
                  <a:pt x="207" y="567"/>
                  <a:pt x="223" y="565"/>
                </a:cubicBezTo>
                <a:lnTo>
                  <a:pt x="726" y="565"/>
                </a:lnTo>
                <a:cubicBezTo>
                  <a:pt x="742" y="565"/>
                  <a:pt x="756" y="551"/>
                  <a:pt x="756" y="535"/>
                </a:cubicBezTo>
                <a:cubicBezTo>
                  <a:pt x="756" y="518"/>
                  <a:pt x="742" y="506"/>
                  <a:pt x="726" y="506"/>
                </a:cubicBezTo>
                <a:lnTo>
                  <a:pt x="248" y="506"/>
                </a:lnTo>
                <a:cubicBezTo>
                  <a:pt x="238" y="395"/>
                  <a:pt x="221" y="295"/>
                  <a:pt x="193" y="212"/>
                </a:cubicBezTo>
                <a:cubicBezTo>
                  <a:pt x="161" y="117"/>
                  <a:pt x="114" y="45"/>
                  <a:pt x="45" y="5"/>
                </a:cubicBezTo>
                <a:cubicBezTo>
                  <a:pt x="40" y="1"/>
                  <a:pt x="34" y="0"/>
                  <a:pt x="28" y="0"/>
                </a:cubicBezTo>
                <a:moveTo>
                  <a:pt x="231" y="111"/>
                </a:moveTo>
                <a:lnTo>
                  <a:pt x="280" y="402"/>
                </a:lnTo>
                <a:lnTo>
                  <a:pt x="678" y="402"/>
                </a:lnTo>
                <a:lnTo>
                  <a:pt x="814" y="111"/>
                </a:lnTo>
                <a:lnTo>
                  <a:pt x="231" y="111"/>
                </a:lnTo>
                <a:moveTo>
                  <a:pt x="247" y="613"/>
                </a:moveTo>
                <a:cubicBezTo>
                  <a:pt x="200" y="613"/>
                  <a:pt x="162" y="650"/>
                  <a:pt x="162" y="697"/>
                </a:cubicBezTo>
                <a:cubicBezTo>
                  <a:pt x="162" y="743"/>
                  <a:pt x="200" y="782"/>
                  <a:pt x="247" y="782"/>
                </a:cubicBezTo>
                <a:cubicBezTo>
                  <a:pt x="294" y="782"/>
                  <a:pt x="331" y="743"/>
                  <a:pt x="331" y="697"/>
                </a:cubicBezTo>
                <a:cubicBezTo>
                  <a:pt x="331" y="650"/>
                  <a:pt x="294" y="613"/>
                  <a:pt x="247" y="613"/>
                </a:cubicBezTo>
                <a:moveTo>
                  <a:pt x="664" y="613"/>
                </a:moveTo>
                <a:cubicBezTo>
                  <a:pt x="618" y="613"/>
                  <a:pt x="580" y="650"/>
                  <a:pt x="580" y="697"/>
                </a:cubicBezTo>
                <a:cubicBezTo>
                  <a:pt x="580" y="743"/>
                  <a:pt x="618" y="782"/>
                  <a:pt x="664" y="782"/>
                </a:cubicBezTo>
                <a:cubicBezTo>
                  <a:pt x="711" y="782"/>
                  <a:pt x="749" y="743"/>
                  <a:pt x="749" y="697"/>
                </a:cubicBezTo>
                <a:cubicBezTo>
                  <a:pt x="749" y="650"/>
                  <a:pt x="711" y="613"/>
                  <a:pt x="664" y="613"/>
                </a:cubicBezTo>
                <a:close/>
              </a:path>
            </a:pathLst>
          </a:custGeom>
          <a:solidFill>
            <a:srgbClr val="FFFFFF"/>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8" name="TextShape 2_27"/>
          <p:cNvSpPr/>
          <p:nvPr/>
        </p:nvSpPr>
        <p:spPr>
          <a:xfrm>
            <a:off x="0" y="263508"/>
            <a:ext cx="10080720" cy="52176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ctr">
              <a:lnSpc>
                <a:spcPct val="100000"/>
              </a:lnSpc>
            </a:pPr>
            <a:r>
              <a:rPr lang="en-IN" sz="2800" b="1" spc="-1" dirty="0" smtClean="0">
                <a:solidFill>
                  <a:schemeClr val="accent5">
                    <a:lumMod val="50000"/>
                  </a:schemeClr>
                </a:solidFill>
                <a:latin typeface="Noto Sans"/>
              </a:rPr>
              <a:t>03. ARRANGEMENTS FOR STORAGE (Contd..)</a:t>
            </a:r>
            <a:endParaRPr lang="en-IN" sz="2800" spc="-1" dirty="0">
              <a:solidFill>
                <a:srgbClr val="0393E4"/>
              </a:solidFill>
              <a:latin typeface="Noto Sans"/>
            </a:endParaRPr>
          </a:p>
        </p:txBody>
      </p:sp>
      <p:sp>
        <p:nvSpPr>
          <p:cNvPr id="13313" name="Rectangle 1"/>
          <p:cNvSpPr>
            <a:spLocks noChangeArrowheads="1"/>
          </p:cNvSpPr>
          <p:nvPr/>
        </p:nvSpPr>
        <p:spPr bwMode="auto">
          <a:xfrm>
            <a:off x="1825603" y="835011"/>
            <a:ext cx="6715172" cy="40472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60363" algn="l" defTabSz="914400" rtl="0" eaLnBrk="1" fontAlgn="base" latinLnBrk="0" hangingPunct="1">
              <a:lnSpc>
                <a:spcPct val="100000"/>
              </a:lnSpc>
              <a:spcBef>
                <a:spcPct val="0"/>
              </a:spcBef>
              <a:spcAft>
                <a:spcPct val="0"/>
              </a:spcAft>
              <a:buClrTx/>
              <a:buSzTx/>
              <a:buFontTx/>
              <a:buNone/>
              <a:tabLst>
                <a:tab pos="4356100" algn="ctr"/>
                <a:tab pos="5040313" algn="ctr"/>
              </a:tabLst>
            </a:pPr>
            <a:r>
              <a:rPr kumimoji="0" lang="en-US" altLang="zh-CN" b="1" i="0" u="none" strike="noStrike" cap="none" normalizeH="0" baseline="0" dirty="0" smtClean="0">
                <a:ln>
                  <a:noFill/>
                </a:ln>
                <a:solidFill>
                  <a:srgbClr val="0000FF"/>
                </a:solidFill>
                <a:effectLst/>
                <a:latin typeface="Algerian" pitchFamily="82" charset="0"/>
                <a:ea typeface="NSimSun" pitchFamily="49" charset="-122"/>
                <a:cs typeface="Liberation Serif" pitchFamily="18" charset="0"/>
              </a:rPr>
              <a:t>records stored in </a:t>
            </a:r>
            <a:r>
              <a:rPr kumimoji="0" lang="en-US" altLang="zh-CN" b="1" i="0" u="none" strike="noStrike" cap="none" normalizeH="0" baseline="0" dirty="0" err="1" smtClean="0">
                <a:ln>
                  <a:noFill/>
                </a:ln>
                <a:solidFill>
                  <a:srgbClr val="0000FF"/>
                </a:solidFill>
                <a:effectLst/>
                <a:latin typeface="Algerian" pitchFamily="82" charset="0"/>
                <a:ea typeface="NSimSun" pitchFamily="49" charset="-122"/>
                <a:cs typeface="Liberation Serif" pitchFamily="18" charset="0"/>
              </a:rPr>
              <a:t>sTACK</a:t>
            </a:r>
            <a:r>
              <a:rPr kumimoji="0" lang="en-US" altLang="zh-CN" b="1" i="0" u="none" strike="noStrike" cap="none" normalizeH="0" baseline="0" dirty="0" smtClean="0">
                <a:ln>
                  <a:noFill/>
                </a:ln>
                <a:solidFill>
                  <a:srgbClr val="0000FF"/>
                </a:solidFill>
                <a:effectLst/>
                <a:latin typeface="Algerian" pitchFamily="82" charset="0"/>
                <a:ea typeface="NSimSun" pitchFamily="49" charset="-122"/>
                <a:cs typeface="Liberation Serif" pitchFamily="18" charset="0"/>
              </a:rPr>
              <a:t>- 6:</a:t>
            </a:r>
          </a:p>
          <a:p>
            <a:pPr marL="0" marR="0" lvl="0" indent="360363" algn="l" defTabSz="914400" rtl="0" eaLnBrk="1" fontAlgn="base" latinLnBrk="0" hangingPunct="1">
              <a:lnSpc>
                <a:spcPct val="100000"/>
              </a:lnSpc>
              <a:spcBef>
                <a:spcPct val="0"/>
              </a:spcBef>
              <a:spcAft>
                <a:spcPct val="0"/>
              </a:spcAft>
              <a:buClrTx/>
              <a:buSzTx/>
              <a:buFontTx/>
              <a:buNone/>
              <a:tabLst>
                <a:tab pos="4356100" algn="ctr"/>
                <a:tab pos="5040313" algn="ctr"/>
              </a:tabLst>
            </a:pPr>
            <a:endParaRPr kumimoji="0" lang="en-US" altLang="zh-CN" sz="900" b="0" i="0" u="none" strike="noStrike" cap="none" normalizeH="0" baseline="0" dirty="0" smtClean="0">
              <a:ln>
                <a:noFill/>
              </a:ln>
              <a:solidFill>
                <a:schemeClr val="tx1"/>
              </a:solidFill>
              <a:effectLst/>
              <a:latin typeface="Arial" pitchFamily="34" charset="0"/>
              <a:cs typeface="Arial" pitchFamily="34" charset="0"/>
            </a:endParaRPr>
          </a:p>
          <a:p>
            <a:r>
              <a:rPr lang="en-US" sz="1200" dirty="0" smtClean="0"/>
              <a:t>			</a:t>
            </a:r>
            <a:r>
              <a:rPr lang="en-US" sz="1600" b="1" dirty="0" smtClean="0">
                <a:solidFill>
                  <a:srgbClr val="0070C0"/>
                </a:solidFill>
              </a:rPr>
              <a:t>From	To</a:t>
            </a:r>
          </a:p>
          <a:p>
            <a:endParaRPr lang="en-US" sz="1600" b="1" dirty="0">
              <a:solidFill>
                <a:srgbClr val="0070C0"/>
              </a:solidFill>
            </a:endParaRPr>
          </a:p>
          <a:p>
            <a:pPr>
              <a:lnSpc>
                <a:spcPct val="150000"/>
              </a:lnSpc>
            </a:pPr>
            <a:r>
              <a:rPr lang="en-US" sz="1200" dirty="0"/>
              <a:t>Marine Department	</a:t>
            </a:r>
            <a:r>
              <a:rPr lang="en-US" sz="1200" dirty="0" smtClean="0"/>
              <a:t>	1857</a:t>
            </a:r>
            <a:r>
              <a:rPr lang="en-US" sz="1200" dirty="0"/>
              <a:t>	1936</a:t>
            </a:r>
          </a:p>
          <a:p>
            <a:pPr>
              <a:lnSpc>
                <a:spcPct val="150000"/>
              </a:lnSpc>
            </a:pPr>
            <a:r>
              <a:rPr lang="en-US" sz="1200" dirty="0"/>
              <a:t>Railway Department	</a:t>
            </a:r>
            <a:r>
              <a:rPr lang="en-US" sz="1200" dirty="0" smtClean="0"/>
              <a:t>	1870</a:t>
            </a:r>
            <a:r>
              <a:rPr lang="en-US" sz="1200" dirty="0"/>
              <a:t>	1924</a:t>
            </a:r>
          </a:p>
          <a:p>
            <a:pPr>
              <a:lnSpc>
                <a:spcPct val="150000"/>
              </a:lnSpc>
            </a:pPr>
            <a:r>
              <a:rPr lang="en-US" sz="1200" dirty="0"/>
              <a:t>Irrigation Department	</a:t>
            </a:r>
            <a:r>
              <a:rPr lang="en-US" sz="1200" dirty="0" smtClean="0"/>
              <a:t>	1877</a:t>
            </a:r>
            <a:r>
              <a:rPr lang="en-US" sz="1200" dirty="0"/>
              <a:t>	1926</a:t>
            </a:r>
          </a:p>
          <a:p>
            <a:pPr>
              <a:lnSpc>
                <a:spcPct val="150000"/>
              </a:lnSpc>
            </a:pPr>
            <a:r>
              <a:rPr lang="en-US" sz="1200" dirty="0"/>
              <a:t>Financial Local Department	1885	1920</a:t>
            </a:r>
          </a:p>
          <a:p>
            <a:pPr>
              <a:lnSpc>
                <a:spcPct val="150000"/>
              </a:lnSpc>
            </a:pPr>
            <a:r>
              <a:rPr lang="en-US" sz="1200" dirty="0"/>
              <a:t>Financial Municipal Department	1885	1920</a:t>
            </a:r>
          </a:p>
          <a:p>
            <a:pPr>
              <a:lnSpc>
                <a:spcPct val="150000"/>
              </a:lnSpc>
            </a:pPr>
            <a:r>
              <a:rPr lang="en-US" sz="1200" dirty="0"/>
              <a:t>Local Administration Department	1920	1959</a:t>
            </a:r>
          </a:p>
          <a:p>
            <a:pPr>
              <a:lnSpc>
                <a:spcPct val="150000"/>
              </a:lnSpc>
            </a:pPr>
            <a:r>
              <a:rPr lang="en-US" sz="1200" dirty="0"/>
              <a:t>Public Works Department	1857	1987</a:t>
            </a:r>
          </a:p>
          <a:p>
            <a:pPr>
              <a:lnSpc>
                <a:spcPct val="150000"/>
              </a:lnSpc>
            </a:pPr>
            <a:r>
              <a:rPr lang="en-US" sz="1200" dirty="0"/>
              <a:t>Rural Development and Local Administration</a:t>
            </a:r>
          </a:p>
          <a:p>
            <a:pPr>
              <a:lnSpc>
                <a:spcPct val="150000"/>
              </a:lnSpc>
            </a:pPr>
            <a:r>
              <a:rPr lang="en-US" sz="1200" dirty="0"/>
              <a:t>Department (RD &amp; LA)	</a:t>
            </a:r>
            <a:r>
              <a:rPr lang="en-US" sz="1200" dirty="0" smtClean="0"/>
              <a:t>	1965</a:t>
            </a:r>
            <a:r>
              <a:rPr lang="en-US" sz="1200" dirty="0"/>
              <a:t>	1987</a:t>
            </a:r>
          </a:p>
          <a:p>
            <a:pPr>
              <a:lnSpc>
                <a:spcPct val="150000"/>
              </a:lnSpc>
            </a:pPr>
            <a:r>
              <a:rPr lang="en-US" sz="1200" dirty="0"/>
              <a:t>Municipal Administration and Water</a:t>
            </a:r>
          </a:p>
          <a:p>
            <a:pPr>
              <a:lnSpc>
                <a:spcPct val="150000"/>
              </a:lnSpc>
            </a:pPr>
            <a:r>
              <a:rPr lang="en-US" sz="1200" dirty="0"/>
              <a:t>Supply Department (MAWS)	1984	1987</a:t>
            </a: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7999">
              <a:srgbClr val="99CCFF"/>
            </a:gs>
            <a:gs pos="36000">
              <a:srgbClr val="9966FF"/>
            </a:gs>
            <a:gs pos="61000">
              <a:srgbClr val="CC99FF"/>
            </a:gs>
            <a:gs pos="82001">
              <a:srgbClr val="99CCFF"/>
            </a:gs>
            <a:gs pos="100000">
              <a:srgbClr val="CCCCFF"/>
            </a:gs>
          </a:gsLst>
          <a:lin ang="5400000" scaled="0"/>
        </a:gradFill>
        <a:effectLst/>
      </p:bgPr>
    </p:bg>
    <p:spTree>
      <p:nvGrpSpPr>
        <p:cNvPr id="1" name=""/>
        <p:cNvGrpSpPr/>
        <p:nvPr/>
      </p:nvGrpSpPr>
      <p:grpSpPr>
        <a:xfrm>
          <a:off x="0" y="0"/>
          <a:ext cx="0" cy="0"/>
          <a:chOff x="0" y="0"/>
          <a:chExt cx="0" cy="0"/>
        </a:xfrm>
      </p:grpSpPr>
      <p:sp>
        <p:nvSpPr>
          <p:cNvPr id="517" name="Freeform 516"/>
          <p:cNvSpPr/>
          <p:nvPr/>
        </p:nvSpPr>
        <p:spPr>
          <a:xfrm>
            <a:off x="800280" y="1648800"/>
            <a:ext cx="1064520" cy="1024920"/>
          </a:xfrm>
          <a:custGeom>
            <a:avLst/>
            <a:gdLst/>
            <a:ahLst/>
            <a:cxnLst/>
            <a:rect l="0" t="0" r="r" b="b"/>
            <a:pathLst>
              <a:path w="2957" h="2847">
                <a:moveTo>
                  <a:pt x="1009" y="965"/>
                </a:moveTo>
                <a:cubicBezTo>
                  <a:pt x="846" y="873"/>
                  <a:pt x="670" y="793"/>
                  <a:pt x="499" y="706"/>
                </a:cubicBezTo>
                <a:cubicBezTo>
                  <a:pt x="512" y="907"/>
                  <a:pt x="546" y="1075"/>
                  <a:pt x="593" y="1222"/>
                </a:cubicBezTo>
                <a:cubicBezTo>
                  <a:pt x="402" y="1191"/>
                  <a:pt x="199" y="1182"/>
                  <a:pt x="0" y="1162"/>
                </a:cubicBezTo>
                <a:cubicBezTo>
                  <a:pt x="327" y="2048"/>
                  <a:pt x="879" y="2062"/>
                  <a:pt x="1385" y="2613"/>
                </a:cubicBezTo>
                <a:cubicBezTo>
                  <a:pt x="1413" y="2685"/>
                  <a:pt x="1448" y="2758"/>
                  <a:pt x="1491" y="2834"/>
                </a:cubicBezTo>
                <a:cubicBezTo>
                  <a:pt x="1491" y="2836"/>
                  <a:pt x="1491" y="2838"/>
                  <a:pt x="1492" y="2840"/>
                </a:cubicBezTo>
                <a:cubicBezTo>
                  <a:pt x="1492" y="2839"/>
                  <a:pt x="1492" y="2839"/>
                  <a:pt x="1493" y="2838"/>
                </a:cubicBezTo>
                <a:cubicBezTo>
                  <a:pt x="1495" y="2841"/>
                  <a:pt x="1496" y="2844"/>
                  <a:pt x="1497" y="2847"/>
                </a:cubicBezTo>
                <a:cubicBezTo>
                  <a:pt x="1501" y="2838"/>
                  <a:pt x="1505" y="2829"/>
                  <a:pt x="1508" y="2820"/>
                </a:cubicBezTo>
                <a:cubicBezTo>
                  <a:pt x="2030" y="2195"/>
                  <a:pt x="2617" y="2219"/>
                  <a:pt x="2957" y="1296"/>
                </a:cubicBezTo>
                <a:cubicBezTo>
                  <a:pt x="2759" y="1316"/>
                  <a:pt x="2556" y="1324"/>
                  <a:pt x="2364" y="1356"/>
                </a:cubicBezTo>
                <a:cubicBezTo>
                  <a:pt x="2411" y="1208"/>
                  <a:pt x="2445" y="1040"/>
                  <a:pt x="2458" y="840"/>
                </a:cubicBezTo>
                <a:cubicBezTo>
                  <a:pt x="2300" y="921"/>
                  <a:pt x="2136" y="995"/>
                  <a:pt x="1982" y="1079"/>
                </a:cubicBezTo>
                <a:cubicBezTo>
                  <a:pt x="1996" y="804"/>
                  <a:pt x="1859" y="465"/>
                  <a:pt x="1473" y="0"/>
                </a:cubicBezTo>
                <a:cubicBezTo>
                  <a:pt x="1270" y="313"/>
                  <a:pt x="1028" y="613"/>
                  <a:pt x="1009" y="965"/>
                </a:cubicBezTo>
                <a:close/>
              </a:path>
            </a:pathLst>
          </a:custGeom>
          <a:gradFill rotWithShape="0">
            <a:gsLst>
              <a:gs pos="0">
                <a:srgbClr val="D4EA6B"/>
              </a:gs>
              <a:gs pos="100000">
                <a:srgbClr val="BBE33D"/>
              </a:gs>
            </a:gsLst>
            <a:lin ang="3600000"/>
          </a:gra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19" name="Freeform 518"/>
          <p:cNvSpPr/>
          <p:nvPr/>
        </p:nvSpPr>
        <p:spPr>
          <a:xfrm>
            <a:off x="2635920" y="1648800"/>
            <a:ext cx="1064520" cy="1024920"/>
          </a:xfrm>
          <a:custGeom>
            <a:avLst/>
            <a:gdLst/>
            <a:ahLst/>
            <a:cxnLst/>
            <a:rect l="0" t="0" r="r" b="b"/>
            <a:pathLst>
              <a:path w="2957" h="2847">
                <a:moveTo>
                  <a:pt x="1009" y="965"/>
                </a:moveTo>
                <a:cubicBezTo>
                  <a:pt x="846" y="873"/>
                  <a:pt x="670" y="793"/>
                  <a:pt x="499" y="706"/>
                </a:cubicBezTo>
                <a:cubicBezTo>
                  <a:pt x="512" y="907"/>
                  <a:pt x="546" y="1075"/>
                  <a:pt x="593" y="1222"/>
                </a:cubicBezTo>
                <a:cubicBezTo>
                  <a:pt x="402" y="1191"/>
                  <a:pt x="199" y="1182"/>
                  <a:pt x="0" y="1162"/>
                </a:cubicBezTo>
                <a:cubicBezTo>
                  <a:pt x="327" y="2048"/>
                  <a:pt x="879" y="2062"/>
                  <a:pt x="1385" y="2613"/>
                </a:cubicBezTo>
                <a:cubicBezTo>
                  <a:pt x="1413" y="2685"/>
                  <a:pt x="1448" y="2758"/>
                  <a:pt x="1491" y="2834"/>
                </a:cubicBezTo>
                <a:cubicBezTo>
                  <a:pt x="1491" y="2836"/>
                  <a:pt x="1491" y="2838"/>
                  <a:pt x="1492" y="2840"/>
                </a:cubicBezTo>
                <a:cubicBezTo>
                  <a:pt x="1492" y="2839"/>
                  <a:pt x="1492" y="2839"/>
                  <a:pt x="1493" y="2838"/>
                </a:cubicBezTo>
                <a:cubicBezTo>
                  <a:pt x="1495" y="2841"/>
                  <a:pt x="1496" y="2844"/>
                  <a:pt x="1497" y="2847"/>
                </a:cubicBezTo>
                <a:cubicBezTo>
                  <a:pt x="1501" y="2838"/>
                  <a:pt x="1505" y="2829"/>
                  <a:pt x="1508" y="2820"/>
                </a:cubicBezTo>
                <a:cubicBezTo>
                  <a:pt x="2030" y="2195"/>
                  <a:pt x="2617" y="2219"/>
                  <a:pt x="2957" y="1296"/>
                </a:cubicBezTo>
                <a:cubicBezTo>
                  <a:pt x="2759" y="1316"/>
                  <a:pt x="2556" y="1324"/>
                  <a:pt x="2364" y="1356"/>
                </a:cubicBezTo>
                <a:cubicBezTo>
                  <a:pt x="2411" y="1208"/>
                  <a:pt x="2445" y="1040"/>
                  <a:pt x="2458" y="840"/>
                </a:cubicBezTo>
                <a:cubicBezTo>
                  <a:pt x="2300" y="921"/>
                  <a:pt x="2136" y="995"/>
                  <a:pt x="1982" y="1079"/>
                </a:cubicBezTo>
                <a:cubicBezTo>
                  <a:pt x="1996" y="804"/>
                  <a:pt x="1859" y="465"/>
                  <a:pt x="1473" y="0"/>
                </a:cubicBezTo>
                <a:cubicBezTo>
                  <a:pt x="1270" y="313"/>
                  <a:pt x="1028" y="613"/>
                  <a:pt x="1009" y="965"/>
                </a:cubicBezTo>
                <a:close/>
              </a:path>
            </a:pathLst>
          </a:custGeom>
          <a:gradFill rotWithShape="0">
            <a:gsLst>
              <a:gs pos="0">
                <a:srgbClr val="6AD15A"/>
              </a:gs>
              <a:gs pos="100000">
                <a:srgbClr val="5EB91E"/>
              </a:gs>
            </a:gsLst>
            <a:lin ang="3600000"/>
          </a:gra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0" name="Freeform 519"/>
          <p:cNvSpPr/>
          <p:nvPr/>
        </p:nvSpPr>
        <p:spPr>
          <a:xfrm>
            <a:off x="4450320" y="1648800"/>
            <a:ext cx="1064520" cy="1024920"/>
          </a:xfrm>
          <a:custGeom>
            <a:avLst/>
            <a:gdLst/>
            <a:ahLst/>
            <a:cxnLst/>
            <a:rect l="0" t="0" r="r" b="b"/>
            <a:pathLst>
              <a:path w="2957" h="2847">
                <a:moveTo>
                  <a:pt x="1009" y="965"/>
                </a:moveTo>
                <a:cubicBezTo>
                  <a:pt x="846" y="873"/>
                  <a:pt x="670" y="793"/>
                  <a:pt x="499" y="706"/>
                </a:cubicBezTo>
                <a:cubicBezTo>
                  <a:pt x="512" y="907"/>
                  <a:pt x="546" y="1075"/>
                  <a:pt x="593" y="1222"/>
                </a:cubicBezTo>
                <a:cubicBezTo>
                  <a:pt x="402" y="1191"/>
                  <a:pt x="199" y="1182"/>
                  <a:pt x="0" y="1162"/>
                </a:cubicBezTo>
                <a:cubicBezTo>
                  <a:pt x="327" y="2048"/>
                  <a:pt x="879" y="2062"/>
                  <a:pt x="1385" y="2613"/>
                </a:cubicBezTo>
                <a:cubicBezTo>
                  <a:pt x="1413" y="2685"/>
                  <a:pt x="1448" y="2758"/>
                  <a:pt x="1491" y="2834"/>
                </a:cubicBezTo>
                <a:cubicBezTo>
                  <a:pt x="1491" y="2836"/>
                  <a:pt x="1491" y="2838"/>
                  <a:pt x="1492" y="2840"/>
                </a:cubicBezTo>
                <a:cubicBezTo>
                  <a:pt x="1492" y="2839"/>
                  <a:pt x="1492" y="2839"/>
                  <a:pt x="1493" y="2838"/>
                </a:cubicBezTo>
                <a:cubicBezTo>
                  <a:pt x="1495" y="2841"/>
                  <a:pt x="1496" y="2844"/>
                  <a:pt x="1497" y="2847"/>
                </a:cubicBezTo>
                <a:cubicBezTo>
                  <a:pt x="1501" y="2838"/>
                  <a:pt x="1505" y="2829"/>
                  <a:pt x="1508" y="2820"/>
                </a:cubicBezTo>
                <a:cubicBezTo>
                  <a:pt x="2030" y="2195"/>
                  <a:pt x="2617" y="2219"/>
                  <a:pt x="2957" y="1296"/>
                </a:cubicBezTo>
                <a:cubicBezTo>
                  <a:pt x="2759" y="1316"/>
                  <a:pt x="2556" y="1324"/>
                  <a:pt x="2364" y="1356"/>
                </a:cubicBezTo>
                <a:cubicBezTo>
                  <a:pt x="2411" y="1208"/>
                  <a:pt x="2445" y="1040"/>
                  <a:pt x="2458" y="840"/>
                </a:cubicBezTo>
                <a:cubicBezTo>
                  <a:pt x="2300" y="921"/>
                  <a:pt x="2136" y="995"/>
                  <a:pt x="1982" y="1079"/>
                </a:cubicBezTo>
                <a:cubicBezTo>
                  <a:pt x="1996" y="804"/>
                  <a:pt x="1859" y="465"/>
                  <a:pt x="1473" y="0"/>
                </a:cubicBezTo>
                <a:cubicBezTo>
                  <a:pt x="1270" y="313"/>
                  <a:pt x="1028" y="613"/>
                  <a:pt x="1009" y="965"/>
                </a:cubicBezTo>
                <a:close/>
              </a:path>
            </a:pathLst>
          </a:custGeom>
          <a:gradFill rotWithShape="0">
            <a:gsLst>
              <a:gs pos="0">
                <a:srgbClr val="DEE6EF"/>
              </a:gs>
              <a:gs pos="100000">
                <a:srgbClr val="50938A"/>
              </a:gs>
            </a:gsLst>
            <a:lin ang="3600000"/>
          </a:gra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1" name="Freeform 520"/>
          <p:cNvSpPr/>
          <p:nvPr/>
        </p:nvSpPr>
        <p:spPr>
          <a:xfrm>
            <a:off x="6274440" y="1648800"/>
            <a:ext cx="1064520" cy="1024920"/>
          </a:xfrm>
          <a:custGeom>
            <a:avLst/>
            <a:gdLst/>
            <a:ahLst/>
            <a:cxnLst/>
            <a:rect l="0" t="0" r="r" b="b"/>
            <a:pathLst>
              <a:path w="2957" h="2847">
                <a:moveTo>
                  <a:pt x="1009" y="965"/>
                </a:moveTo>
                <a:cubicBezTo>
                  <a:pt x="846" y="873"/>
                  <a:pt x="670" y="793"/>
                  <a:pt x="499" y="706"/>
                </a:cubicBezTo>
                <a:cubicBezTo>
                  <a:pt x="512" y="907"/>
                  <a:pt x="546" y="1075"/>
                  <a:pt x="593" y="1222"/>
                </a:cubicBezTo>
                <a:cubicBezTo>
                  <a:pt x="402" y="1191"/>
                  <a:pt x="199" y="1182"/>
                  <a:pt x="0" y="1162"/>
                </a:cubicBezTo>
                <a:cubicBezTo>
                  <a:pt x="327" y="2048"/>
                  <a:pt x="879" y="2062"/>
                  <a:pt x="1385" y="2613"/>
                </a:cubicBezTo>
                <a:cubicBezTo>
                  <a:pt x="1413" y="2685"/>
                  <a:pt x="1448" y="2758"/>
                  <a:pt x="1491" y="2834"/>
                </a:cubicBezTo>
                <a:cubicBezTo>
                  <a:pt x="1491" y="2836"/>
                  <a:pt x="1491" y="2838"/>
                  <a:pt x="1492" y="2840"/>
                </a:cubicBezTo>
                <a:cubicBezTo>
                  <a:pt x="1492" y="2839"/>
                  <a:pt x="1492" y="2839"/>
                  <a:pt x="1493" y="2838"/>
                </a:cubicBezTo>
                <a:cubicBezTo>
                  <a:pt x="1495" y="2841"/>
                  <a:pt x="1496" y="2844"/>
                  <a:pt x="1497" y="2847"/>
                </a:cubicBezTo>
                <a:cubicBezTo>
                  <a:pt x="1501" y="2838"/>
                  <a:pt x="1505" y="2829"/>
                  <a:pt x="1508" y="2820"/>
                </a:cubicBezTo>
                <a:cubicBezTo>
                  <a:pt x="2030" y="2195"/>
                  <a:pt x="2617" y="2219"/>
                  <a:pt x="2957" y="1296"/>
                </a:cubicBezTo>
                <a:cubicBezTo>
                  <a:pt x="2759" y="1316"/>
                  <a:pt x="2556" y="1324"/>
                  <a:pt x="2364" y="1356"/>
                </a:cubicBezTo>
                <a:cubicBezTo>
                  <a:pt x="2411" y="1208"/>
                  <a:pt x="2445" y="1040"/>
                  <a:pt x="2458" y="840"/>
                </a:cubicBezTo>
                <a:cubicBezTo>
                  <a:pt x="2300" y="921"/>
                  <a:pt x="2136" y="995"/>
                  <a:pt x="1982" y="1079"/>
                </a:cubicBezTo>
                <a:cubicBezTo>
                  <a:pt x="1996" y="804"/>
                  <a:pt x="1859" y="465"/>
                  <a:pt x="1473" y="0"/>
                </a:cubicBezTo>
                <a:cubicBezTo>
                  <a:pt x="1270" y="313"/>
                  <a:pt x="1028" y="613"/>
                  <a:pt x="1009" y="965"/>
                </a:cubicBezTo>
                <a:close/>
              </a:path>
            </a:pathLst>
          </a:custGeom>
          <a:gradFill rotWithShape="0">
            <a:gsLst>
              <a:gs pos="0">
                <a:srgbClr val="6FC8FA"/>
              </a:gs>
              <a:gs pos="100000">
                <a:srgbClr val="729FCF"/>
              </a:gs>
            </a:gsLst>
            <a:lin ang="3600000"/>
          </a:gra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3" name="Freeform 522"/>
          <p:cNvSpPr/>
          <p:nvPr/>
        </p:nvSpPr>
        <p:spPr>
          <a:xfrm>
            <a:off x="3017520" y="2050560"/>
            <a:ext cx="288720" cy="288360"/>
          </a:xfrm>
          <a:custGeom>
            <a:avLst/>
            <a:gdLst/>
            <a:ahLst/>
            <a:cxnLst/>
            <a:rect l="0" t="0" r="r" b="b"/>
            <a:pathLst>
              <a:path w="802" h="801">
                <a:moveTo>
                  <a:pt x="75" y="0"/>
                </a:moveTo>
                <a:cubicBezTo>
                  <a:pt x="34" y="0"/>
                  <a:pt x="0" y="33"/>
                  <a:pt x="0" y="75"/>
                </a:cubicBezTo>
                <a:cubicBezTo>
                  <a:pt x="0" y="116"/>
                  <a:pt x="34" y="150"/>
                  <a:pt x="75" y="150"/>
                </a:cubicBezTo>
                <a:cubicBezTo>
                  <a:pt x="234" y="150"/>
                  <a:pt x="379" y="214"/>
                  <a:pt x="484" y="319"/>
                </a:cubicBezTo>
                <a:cubicBezTo>
                  <a:pt x="588" y="423"/>
                  <a:pt x="653" y="567"/>
                  <a:pt x="653" y="727"/>
                </a:cubicBezTo>
                <a:cubicBezTo>
                  <a:pt x="653" y="768"/>
                  <a:pt x="686" y="801"/>
                  <a:pt x="728" y="801"/>
                </a:cubicBezTo>
                <a:cubicBezTo>
                  <a:pt x="769" y="801"/>
                  <a:pt x="802" y="768"/>
                  <a:pt x="802" y="727"/>
                </a:cubicBezTo>
                <a:cubicBezTo>
                  <a:pt x="802" y="526"/>
                  <a:pt x="721" y="345"/>
                  <a:pt x="590" y="213"/>
                </a:cubicBezTo>
                <a:cubicBezTo>
                  <a:pt x="458" y="81"/>
                  <a:pt x="276" y="0"/>
                  <a:pt x="75" y="0"/>
                </a:cubicBezTo>
                <a:moveTo>
                  <a:pt x="75" y="235"/>
                </a:moveTo>
                <a:cubicBezTo>
                  <a:pt x="34" y="235"/>
                  <a:pt x="0" y="269"/>
                  <a:pt x="0" y="310"/>
                </a:cubicBezTo>
                <a:cubicBezTo>
                  <a:pt x="0" y="351"/>
                  <a:pt x="34" y="384"/>
                  <a:pt x="75" y="384"/>
                </a:cubicBezTo>
                <a:cubicBezTo>
                  <a:pt x="170" y="384"/>
                  <a:pt x="256" y="423"/>
                  <a:pt x="317" y="485"/>
                </a:cubicBezTo>
                <a:cubicBezTo>
                  <a:pt x="380" y="547"/>
                  <a:pt x="418" y="632"/>
                  <a:pt x="418" y="727"/>
                </a:cubicBezTo>
                <a:cubicBezTo>
                  <a:pt x="418" y="768"/>
                  <a:pt x="451" y="801"/>
                  <a:pt x="492" y="801"/>
                </a:cubicBezTo>
                <a:cubicBezTo>
                  <a:pt x="534" y="801"/>
                  <a:pt x="567" y="768"/>
                  <a:pt x="567" y="727"/>
                </a:cubicBezTo>
                <a:cubicBezTo>
                  <a:pt x="567" y="591"/>
                  <a:pt x="512" y="468"/>
                  <a:pt x="423" y="379"/>
                </a:cubicBezTo>
                <a:cubicBezTo>
                  <a:pt x="334" y="290"/>
                  <a:pt x="211" y="235"/>
                  <a:pt x="75" y="235"/>
                </a:cubicBezTo>
                <a:moveTo>
                  <a:pt x="135" y="532"/>
                </a:moveTo>
                <a:cubicBezTo>
                  <a:pt x="61" y="532"/>
                  <a:pt x="0" y="591"/>
                  <a:pt x="0" y="666"/>
                </a:cubicBezTo>
                <a:cubicBezTo>
                  <a:pt x="0" y="740"/>
                  <a:pt x="60" y="801"/>
                  <a:pt x="135" y="801"/>
                </a:cubicBezTo>
                <a:cubicBezTo>
                  <a:pt x="209" y="801"/>
                  <a:pt x="271" y="740"/>
                  <a:pt x="271" y="666"/>
                </a:cubicBezTo>
                <a:cubicBezTo>
                  <a:pt x="271" y="591"/>
                  <a:pt x="210" y="532"/>
                  <a:pt x="135" y="532"/>
                </a:cubicBezTo>
                <a:close/>
              </a:path>
            </a:pathLst>
          </a:custGeom>
          <a:solidFill>
            <a:srgbClr val="FFFFFF"/>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4" name="Freeform 523"/>
          <p:cNvSpPr/>
          <p:nvPr/>
        </p:nvSpPr>
        <p:spPr>
          <a:xfrm>
            <a:off x="4846320" y="2050560"/>
            <a:ext cx="304200" cy="304200"/>
          </a:xfrm>
          <a:custGeom>
            <a:avLst/>
            <a:gdLst/>
            <a:ahLst/>
            <a:cxnLst/>
            <a:rect l="0" t="0" r="r" b="b"/>
            <a:pathLst>
              <a:path w="845" h="845">
                <a:moveTo>
                  <a:pt x="423" y="0"/>
                </a:moveTo>
                <a:cubicBezTo>
                  <a:pt x="377" y="0"/>
                  <a:pt x="340" y="37"/>
                  <a:pt x="340" y="82"/>
                </a:cubicBezTo>
                <a:lnTo>
                  <a:pt x="340" y="115"/>
                </a:lnTo>
                <a:cubicBezTo>
                  <a:pt x="312" y="121"/>
                  <a:pt x="286" y="131"/>
                  <a:pt x="262" y="145"/>
                </a:cubicBezTo>
                <a:lnTo>
                  <a:pt x="240" y="123"/>
                </a:lnTo>
                <a:cubicBezTo>
                  <a:pt x="208" y="91"/>
                  <a:pt x="156" y="91"/>
                  <a:pt x="124" y="123"/>
                </a:cubicBezTo>
                <a:cubicBezTo>
                  <a:pt x="92" y="155"/>
                  <a:pt x="92" y="208"/>
                  <a:pt x="124" y="240"/>
                </a:cubicBezTo>
                <a:lnTo>
                  <a:pt x="144" y="261"/>
                </a:lnTo>
                <a:cubicBezTo>
                  <a:pt x="131" y="285"/>
                  <a:pt x="120" y="311"/>
                  <a:pt x="114" y="339"/>
                </a:cubicBezTo>
                <a:lnTo>
                  <a:pt x="82" y="339"/>
                </a:lnTo>
                <a:cubicBezTo>
                  <a:pt x="37" y="339"/>
                  <a:pt x="0" y="377"/>
                  <a:pt x="0" y="422"/>
                </a:cubicBezTo>
                <a:cubicBezTo>
                  <a:pt x="0" y="467"/>
                  <a:pt x="37" y="504"/>
                  <a:pt x="82" y="504"/>
                </a:cubicBezTo>
                <a:lnTo>
                  <a:pt x="123" y="504"/>
                </a:lnTo>
                <a:cubicBezTo>
                  <a:pt x="131" y="528"/>
                  <a:pt x="141" y="551"/>
                  <a:pt x="156" y="572"/>
                </a:cubicBezTo>
                <a:lnTo>
                  <a:pt x="124" y="604"/>
                </a:lnTo>
                <a:cubicBezTo>
                  <a:pt x="92" y="636"/>
                  <a:pt x="92" y="689"/>
                  <a:pt x="124" y="721"/>
                </a:cubicBezTo>
                <a:cubicBezTo>
                  <a:pt x="156" y="753"/>
                  <a:pt x="208" y="753"/>
                  <a:pt x="240" y="721"/>
                </a:cubicBezTo>
                <a:lnTo>
                  <a:pt x="282" y="680"/>
                </a:lnTo>
                <a:cubicBezTo>
                  <a:pt x="300" y="688"/>
                  <a:pt x="320" y="695"/>
                  <a:pt x="340" y="699"/>
                </a:cubicBezTo>
                <a:lnTo>
                  <a:pt x="340" y="762"/>
                </a:lnTo>
                <a:cubicBezTo>
                  <a:pt x="340" y="807"/>
                  <a:pt x="377" y="845"/>
                  <a:pt x="423" y="845"/>
                </a:cubicBezTo>
                <a:cubicBezTo>
                  <a:pt x="468" y="845"/>
                  <a:pt x="505" y="807"/>
                  <a:pt x="505" y="762"/>
                </a:cubicBezTo>
                <a:lnTo>
                  <a:pt x="505" y="690"/>
                </a:lnTo>
                <a:cubicBezTo>
                  <a:pt x="521" y="684"/>
                  <a:pt x="537" y="677"/>
                  <a:pt x="552" y="668"/>
                </a:cubicBezTo>
                <a:lnTo>
                  <a:pt x="605" y="721"/>
                </a:lnTo>
                <a:cubicBezTo>
                  <a:pt x="637" y="753"/>
                  <a:pt x="689" y="753"/>
                  <a:pt x="721" y="721"/>
                </a:cubicBezTo>
                <a:cubicBezTo>
                  <a:pt x="754" y="689"/>
                  <a:pt x="754" y="636"/>
                  <a:pt x="721" y="603"/>
                </a:cubicBezTo>
                <a:lnTo>
                  <a:pt x="669" y="551"/>
                </a:lnTo>
                <a:cubicBezTo>
                  <a:pt x="677" y="536"/>
                  <a:pt x="683" y="521"/>
                  <a:pt x="689" y="504"/>
                </a:cubicBezTo>
                <a:lnTo>
                  <a:pt x="762" y="504"/>
                </a:lnTo>
                <a:cubicBezTo>
                  <a:pt x="808" y="504"/>
                  <a:pt x="845" y="467"/>
                  <a:pt x="845" y="422"/>
                </a:cubicBezTo>
                <a:cubicBezTo>
                  <a:pt x="845" y="377"/>
                  <a:pt x="808" y="339"/>
                  <a:pt x="762" y="339"/>
                </a:cubicBezTo>
                <a:lnTo>
                  <a:pt x="698" y="339"/>
                </a:lnTo>
                <a:cubicBezTo>
                  <a:pt x="693" y="319"/>
                  <a:pt x="687" y="301"/>
                  <a:pt x="679" y="283"/>
                </a:cubicBezTo>
                <a:lnTo>
                  <a:pt x="721" y="240"/>
                </a:lnTo>
                <a:cubicBezTo>
                  <a:pt x="754" y="208"/>
                  <a:pt x="754" y="155"/>
                  <a:pt x="721" y="123"/>
                </a:cubicBezTo>
                <a:cubicBezTo>
                  <a:pt x="689" y="91"/>
                  <a:pt x="637" y="91"/>
                  <a:pt x="605" y="123"/>
                </a:cubicBezTo>
                <a:lnTo>
                  <a:pt x="570" y="157"/>
                </a:lnTo>
                <a:cubicBezTo>
                  <a:pt x="550" y="144"/>
                  <a:pt x="528" y="133"/>
                  <a:pt x="505" y="124"/>
                </a:cubicBezTo>
                <a:lnTo>
                  <a:pt x="505" y="82"/>
                </a:lnTo>
                <a:cubicBezTo>
                  <a:pt x="505" y="37"/>
                  <a:pt x="468" y="0"/>
                  <a:pt x="423" y="0"/>
                </a:cubicBezTo>
                <a:moveTo>
                  <a:pt x="423" y="286"/>
                </a:moveTo>
                <a:cubicBezTo>
                  <a:pt x="497" y="286"/>
                  <a:pt x="558" y="347"/>
                  <a:pt x="558" y="422"/>
                </a:cubicBezTo>
                <a:cubicBezTo>
                  <a:pt x="558" y="497"/>
                  <a:pt x="497" y="558"/>
                  <a:pt x="423" y="558"/>
                </a:cubicBezTo>
                <a:cubicBezTo>
                  <a:pt x="347" y="558"/>
                  <a:pt x="287" y="497"/>
                  <a:pt x="287" y="422"/>
                </a:cubicBezTo>
                <a:cubicBezTo>
                  <a:pt x="287" y="347"/>
                  <a:pt x="347" y="286"/>
                  <a:pt x="423" y="286"/>
                </a:cubicBezTo>
                <a:close/>
              </a:path>
            </a:pathLst>
          </a:custGeom>
          <a:solidFill>
            <a:srgbClr val="FFFFFF"/>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5" name="Freeform 524"/>
          <p:cNvSpPr/>
          <p:nvPr/>
        </p:nvSpPr>
        <p:spPr>
          <a:xfrm>
            <a:off x="6648840" y="2050560"/>
            <a:ext cx="379800" cy="291600"/>
          </a:xfrm>
          <a:custGeom>
            <a:avLst/>
            <a:gdLst/>
            <a:ahLst/>
            <a:cxnLst/>
            <a:rect l="0" t="0" r="r" b="b"/>
            <a:pathLst>
              <a:path w="1055" h="810">
                <a:moveTo>
                  <a:pt x="405" y="0"/>
                </a:moveTo>
                <a:cubicBezTo>
                  <a:pt x="628" y="0"/>
                  <a:pt x="809" y="181"/>
                  <a:pt x="809" y="405"/>
                </a:cubicBezTo>
                <a:cubicBezTo>
                  <a:pt x="809" y="494"/>
                  <a:pt x="781" y="577"/>
                  <a:pt x="732" y="644"/>
                </a:cubicBezTo>
                <a:cubicBezTo>
                  <a:pt x="742" y="681"/>
                  <a:pt x="757" y="712"/>
                  <a:pt x="788" y="721"/>
                </a:cubicBezTo>
                <a:cubicBezTo>
                  <a:pt x="827" y="734"/>
                  <a:pt x="893" y="721"/>
                  <a:pt x="1005" y="666"/>
                </a:cubicBezTo>
                <a:cubicBezTo>
                  <a:pt x="1023" y="657"/>
                  <a:pt x="1044" y="665"/>
                  <a:pt x="1052" y="682"/>
                </a:cubicBezTo>
                <a:cubicBezTo>
                  <a:pt x="1060" y="699"/>
                  <a:pt x="1054" y="720"/>
                  <a:pt x="1036" y="728"/>
                </a:cubicBezTo>
                <a:cubicBezTo>
                  <a:pt x="906" y="793"/>
                  <a:pt x="822" y="805"/>
                  <a:pt x="768" y="788"/>
                </a:cubicBezTo>
                <a:cubicBezTo>
                  <a:pt x="721" y="774"/>
                  <a:pt x="695" y="742"/>
                  <a:pt x="679" y="703"/>
                </a:cubicBezTo>
                <a:cubicBezTo>
                  <a:pt x="607" y="770"/>
                  <a:pt x="511" y="810"/>
                  <a:pt x="405" y="810"/>
                </a:cubicBezTo>
                <a:cubicBezTo>
                  <a:pt x="181" y="810"/>
                  <a:pt x="0" y="628"/>
                  <a:pt x="0" y="405"/>
                </a:cubicBezTo>
                <a:cubicBezTo>
                  <a:pt x="0" y="181"/>
                  <a:pt x="181" y="0"/>
                  <a:pt x="405" y="0"/>
                </a:cubicBezTo>
                <a:moveTo>
                  <a:pt x="405" y="503"/>
                </a:moveTo>
                <a:cubicBezTo>
                  <a:pt x="469" y="503"/>
                  <a:pt x="522" y="555"/>
                  <a:pt x="522" y="620"/>
                </a:cubicBezTo>
                <a:cubicBezTo>
                  <a:pt x="522" y="684"/>
                  <a:pt x="469" y="738"/>
                  <a:pt x="405" y="738"/>
                </a:cubicBezTo>
                <a:cubicBezTo>
                  <a:pt x="340" y="738"/>
                  <a:pt x="288" y="684"/>
                  <a:pt x="288" y="620"/>
                </a:cubicBezTo>
                <a:cubicBezTo>
                  <a:pt x="288" y="555"/>
                  <a:pt x="340" y="503"/>
                  <a:pt x="405" y="503"/>
                </a:cubicBezTo>
                <a:moveTo>
                  <a:pt x="405" y="59"/>
                </a:moveTo>
                <a:cubicBezTo>
                  <a:pt x="469" y="59"/>
                  <a:pt x="522" y="111"/>
                  <a:pt x="522" y="176"/>
                </a:cubicBezTo>
                <a:cubicBezTo>
                  <a:pt x="522" y="240"/>
                  <a:pt x="469" y="293"/>
                  <a:pt x="405" y="293"/>
                </a:cubicBezTo>
                <a:cubicBezTo>
                  <a:pt x="340" y="293"/>
                  <a:pt x="288" y="240"/>
                  <a:pt x="288" y="176"/>
                </a:cubicBezTo>
                <a:cubicBezTo>
                  <a:pt x="288" y="111"/>
                  <a:pt x="340" y="59"/>
                  <a:pt x="405" y="59"/>
                </a:cubicBezTo>
                <a:moveTo>
                  <a:pt x="299" y="398"/>
                </a:moveTo>
                <a:cubicBezTo>
                  <a:pt x="299" y="463"/>
                  <a:pt x="247" y="515"/>
                  <a:pt x="182" y="515"/>
                </a:cubicBezTo>
                <a:cubicBezTo>
                  <a:pt x="118" y="515"/>
                  <a:pt x="66" y="463"/>
                  <a:pt x="66" y="398"/>
                </a:cubicBezTo>
                <a:cubicBezTo>
                  <a:pt x="66" y="333"/>
                  <a:pt x="118" y="281"/>
                  <a:pt x="183" y="281"/>
                </a:cubicBezTo>
                <a:cubicBezTo>
                  <a:pt x="247" y="281"/>
                  <a:pt x="299" y="333"/>
                  <a:pt x="299" y="398"/>
                </a:cubicBezTo>
                <a:moveTo>
                  <a:pt x="744" y="398"/>
                </a:moveTo>
                <a:cubicBezTo>
                  <a:pt x="744" y="463"/>
                  <a:pt x="692" y="515"/>
                  <a:pt x="627" y="515"/>
                </a:cubicBezTo>
                <a:cubicBezTo>
                  <a:pt x="562" y="515"/>
                  <a:pt x="510" y="463"/>
                  <a:pt x="510" y="398"/>
                </a:cubicBezTo>
                <a:cubicBezTo>
                  <a:pt x="510" y="333"/>
                  <a:pt x="562" y="281"/>
                  <a:pt x="627" y="281"/>
                </a:cubicBezTo>
                <a:cubicBezTo>
                  <a:pt x="692" y="281"/>
                  <a:pt x="744" y="333"/>
                  <a:pt x="744" y="398"/>
                </a:cubicBezTo>
                <a:close/>
              </a:path>
            </a:pathLst>
          </a:custGeom>
          <a:solidFill>
            <a:srgbClr val="FFFFFF"/>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6" name="Freeform 525"/>
          <p:cNvSpPr/>
          <p:nvPr/>
        </p:nvSpPr>
        <p:spPr>
          <a:xfrm>
            <a:off x="8468640" y="2098800"/>
            <a:ext cx="293040" cy="281520"/>
          </a:xfrm>
          <a:custGeom>
            <a:avLst/>
            <a:gdLst/>
            <a:ahLst/>
            <a:cxnLst/>
            <a:rect l="0" t="0" r="r" b="b"/>
            <a:pathLst>
              <a:path w="814" h="782">
                <a:moveTo>
                  <a:pt x="28" y="0"/>
                </a:moveTo>
                <a:cubicBezTo>
                  <a:pt x="18" y="1"/>
                  <a:pt x="10" y="6"/>
                  <a:pt x="4" y="15"/>
                </a:cubicBezTo>
                <a:cubicBezTo>
                  <a:pt x="-4" y="29"/>
                  <a:pt x="0" y="47"/>
                  <a:pt x="14" y="56"/>
                </a:cubicBezTo>
                <a:cubicBezTo>
                  <a:pt x="70" y="88"/>
                  <a:pt x="108" y="150"/>
                  <a:pt x="136" y="231"/>
                </a:cubicBezTo>
                <a:cubicBezTo>
                  <a:pt x="165" y="316"/>
                  <a:pt x="181" y="421"/>
                  <a:pt x="191" y="538"/>
                </a:cubicBezTo>
                <a:cubicBezTo>
                  <a:pt x="192" y="555"/>
                  <a:pt x="207" y="567"/>
                  <a:pt x="223" y="565"/>
                </a:cubicBezTo>
                <a:lnTo>
                  <a:pt x="726" y="565"/>
                </a:lnTo>
                <a:cubicBezTo>
                  <a:pt x="742" y="565"/>
                  <a:pt x="756" y="551"/>
                  <a:pt x="756" y="535"/>
                </a:cubicBezTo>
                <a:cubicBezTo>
                  <a:pt x="756" y="518"/>
                  <a:pt x="742" y="506"/>
                  <a:pt x="726" y="506"/>
                </a:cubicBezTo>
                <a:lnTo>
                  <a:pt x="248" y="506"/>
                </a:lnTo>
                <a:cubicBezTo>
                  <a:pt x="238" y="395"/>
                  <a:pt x="221" y="295"/>
                  <a:pt x="193" y="212"/>
                </a:cubicBezTo>
                <a:cubicBezTo>
                  <a:pt x="161" y="117"/>
                  <a:pt x="114" y="45"/>
                  <a:pt x="45" y="5"/>
                </a:cubicBezTo>
                <a:cubicBezTo>
                  <a:pt x="40" y="1"/>
                  <a:pt x="34" y="0"/>
                  <a:pt x="28" y="0"/>
                </a:cubicBezTo>
                <a:moveTo>
                  <a:pt x="231" y="111"/>
                </a:moveTo>
                <a:lnTo>
                  <a:pt x="280" y="402"/>
                </a:lnTo>
                <a:lnTo>
                  <a:pt x="678" y="402"/>
                </a:lnTo>
                <a:lnTo>
                  <a:pt x="814" y="111"/>
                </a:lnTo>
                <a:lnTo>
                  <a:pt x="231" y="111"/>
                </a:lnTo>
                <a:moveTo>
                  <a:pt x="247" y="613"/>
                </a:moveTo>
                <a:cubicBezTo>
                  <a:pt x="200" y="613"/>
                  <a:pt x="162" y="650"/>
                  <a:pt x="162" y="697"/>
                </a:cubicBezTo>
                <a:cubicBezTo>
                  <a:pt x="162" y="743"/>
                  <a:pt x="200" y="782"/>
                  <a:pt x="247" y="782"/>
                </a:cubicBezTo>
                <a:cubicBezTo>
                  <a:pt x="294" y="782"/>
                  <a:pt x="331" y="743"/>
                  <a:pt x="331" y="697"/>
                </a:cubicBezTo>
                <a:cubicBezTo>
                  <a:pt x="331" y="650"/>
                  <a:pt x="294" y="613"/>
                  <a:pt x="247" y="613"/>
                </a:cubicBezTo>
                <a:moveTo>
                  <a:pt x="664" y="613"/>
                </a:moveTo>
                <a:cubicBezTo>
                  <a:pt x="618" y="613"/>
                  <a:pt x="580" y="650"/>
                  <a:pt x="580" y="697"/>
                </a:cubicBezTo>
                <a:cubicBezTo>
                  <a:pt x="580" y="743"/>
                  <a:pt x="618" y="782"/>
                  <a:pt x="664" y="782"/>
                </a:cubicBezTo>
                <a:cubicBezTo>
                  <a:pt x="711" y="782"/>
                  <a:pt x="749" y="743"/>
                  <a:pt x="749" y="697"/>
                </a:cubicBezTo>
                <a:cubicBezTo>
                  <a:pt x="749" y="650"/>
                  <a:pt x="711" y="613"/>
                  <a:pt x="664" y="613"/>
                </a:cubicBezTo>
                <a:close/>
              </a:path>
            </a:pathLst>
          </a:custGeom>
          <a:solidFill>
            <a:srgbClr val="FFFFFF"/>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28" name="TextShape 2_27"/>
          <p:cNvSpPr/>
          <p:nvPr/>
        </p:nvSpPr>
        <p:spPr>
          <a:xfrm>
            <a:off x="0" y="263508"/>
            <a:ext cx="10080720" cy="52176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ctr">
              <a:lnSpc>
                <a:spcPct val="100000"/>
              </a:lnSpc>
            </a:pPr>
            <a:r>
              <a:rPr lang="en-IN" sz="2800" b="1" spc="-1" dirty="0" smtClean="0">
                <a:solidFill>
                  <a:schemeClr val="accent5">
                    <a:lumMod val="50000"/>
                  </a:schemeClr>
                </a:solidFill>
                <a:latin typeface="Noto Sans"/>
              </a:rPr>
              <a:t>03. ARRANGEMENTS FOR STORAGE (Contd..)</a:t>
            </a:r>
            <a:endParaRPr lang="en-IN" sz="2800" spc="-1" dirty="0">
              <a:solidFill>
                <a:srgbClr val="0393E4"/>
              </a:solidFill>
              <a:latin typeface="Noto Sans"/>
            </a:endParaRPr>
          </a:p>
        </p:txBody>
      </p:sp>
      <p:sp>
        <p:nvSpPr>
          <p:cNvPr id="13313" name="Rectangle 1"/>
          <p:cNvSpPr>
            <a:spLocks noChangeArrowheads="1"/>
          </p:cNvSpPr>
          <p:nvPr/>
        </p:nvSpPr>
        <p:spPr bwMode="auto">
          <a:xfrm>
            <a:off x="825470" y="906449"/>
            <a:ext cx="8501121" cy="461664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200" b="1" cap="all" dirty="0"/>
              <a:t>Stack - 7</a:t>
            </a:r>
            <a:endParaRPr lang="en-US" sz="1200" dirty="0"/>
          </a:p>
          <a:p>
            <a:r>
              <a:rPr lang="en-US" sz="1200" dirty="0"/>
              <a:t>Stack - 7 houses the oldest records of Tamil Nadu Archives. The records of all the Departments of East India Company prior to 1857 also known as the Pre mutiny records are preserved in Stack – 7. It is an air conditioned stack. Records of defunct Mayor Court, Coroner’s records, Mayor Court, Dutch records, District records prior to 1857have been preserved in this Stack.  Public Department 1670 to 1856, Military Department- 1752 to 1856, Revenue Department-1774 to 1856, Secret Department- 1796 to 1850, Judicial Department, 1798 to 1856, Political Department -1800 to 1856, Finance Department - 1811 to 1856, Ecclesiastical -1818 to 1856, Marine-1838 to 1856</a:t>
            </a:r>
            <a:r>
              <a:rPr lang="en-US" sz="1200" dirty="0" smtClean="0"/>
              <a:t>.</a:t>
            </a:r>
          </a:p>
          <a:p>
            <a:endParaRPr lang="en-US" sz="1200" dirty="0"/>
          </a:p>
          <a:p>
            <a:r>
              <a:rPr lang="en-US" sz="1200" b="1" cap="all" dirty="0"/>
              <a:t>Stack - 8</a:t>
            </a:r>
            <a:endParaRPr lang="en-US" sz="1200" dirty="0"/>
          </a:p>
          <a:p>
            <a:r>
              <a:rPr lang="en-US" sz="1200" dirty="0"/>
              <a:t>Land Administration Records are preserved in Stack 8. They include Old Settlement Records, </a:t>
            </a:r>
            <a:r>
              <a:rPr lang="en-US" sz="1200" dirty="0" err="1"/>
              <a:t>Inam</a:t>
            </a:r>
            <a:r>
              <a:rPr lang="en-US" sz="1200" dirty="0"/>
              <a:t> Fair Register and Board Proceedings records are stacked. This stack contains Ground level, First level and Second level.  Each level has 31 iron racks. Each rack has four plates.  Old Settlement Records (OSR) pertains to the period from 1865 to 1897 consist of 3,358 volumes.   The </a:t>
            </a:r>
            <a:r>
              <a:rPr lang="en-US" sz="1200" dirty="0" err="1"/>
              <a:t>Inam</a:t>
            </a:r>
            <a:r>
              <a:rPr lang="en-US" sz="1200" dirty="0"/>
              <a:t> Fair Register(IFR) pertains to the period from 1861 to 1940 contain 21,147 sheets.  The records of 9 Districts namely </a:t>
            </a:r>
            <a:r>
              <a:rPr lang="en-US" sz="1200" dirty="0" err="1"/>
              <a:t>Chengalpatu</a:t>
            </a:r>
            <a:r>
              <a:rPr lang="en-US" sz="1200" dirty="0"/>
              <a:t>, Madurai, Coimbatore, Salem, North </a:t>
            </a:r>
            <a:r>
              <a:rPr lang="en-US" sz="1200" dirty="0" err="1"/>
              <a:t>Arcot</a:t>
            </a:r>
            <a:r>
              <a:rPr lang="en-US" sz="1200" dirty="0"/>
              <a:t>, South </a:t>
            </a:r>
            <a:r>
              <a:rPr lang="en-US" sz="1200" dirty="0" err="1"/>
              <a:t>Arcot</a:t>
            </a:r>
            <a:r>
              <a:rPr lang="en-US" sz="1200" dirty="0"/>
              <a:t>, </a:t>
            </a:r>
            <a:r>
              <a:rPr lang="en-US" sz="1200" dirty="0" err="1"/>
              <a:t>Thanjavur</a:t>
            </a:r>
            <a:r>
              <a:rPr lang="en-US" sz="1200" dirty="0"/>
              <a:t>, </a:t>
            </a:r>
            <a:r>
              <a:rPr lang="en-US" sz="1200" dirty="0" err="1"/>
              <a:t>Tirunelveli</a:t>
            </a:r>
            <a:r>
              <a:rPr lang="en-US" sz="1200" dirty="0"/>
              <a:t> and </a:t>
            </a:r>
            <a:r>
              <a:rPr lang="en-US" sz="1200" dirty="0" err="1"/>
              <a:t>Tiruchi</a:t>
            </a:r>
            <a:r>
              <a:rPr lang="en-US" sz="1200" dirty="0"/>
              <a:t> and Board Proceedings Records consist of 19,321 bundles. Each bundle has 100 numbers of proceedings, i.e. totally 19,32,100 numbers of Board proceedings</a:t>
            </a:r>
            <a:r>
              <a:rPr lang="en-US" sz="1200" dirty="0" smtClean="0"/>
              <a:t>.</a:t>
            </a:r>
          </a:p>
          <a:p>
            <a:endParaRPr lang="en-US" sz="1200" dirty="0"/>
          </a:p>
          <a:p>
            <a:r>
              <a:rPr lang="en-US" sz="1200" b="1" cap="all" dirty="0"/>
              <a:t>Stack - 9</a:t>
            </a:r>
            <a:endParaRPr lang="en-US" sz="1200" dirty="0"/>
          </a:p>
          <a:p>
            <a:r>
              <a:rPr lang="en-US" sz="1200" dirty="0"/>
              <a:t>Central Survey Office Records are preserved in Stack 9.   This stack contains 3 Levels Each Level has 30 iron racks.  Each rack has four plates. Maps and Field Measurement Books(FMB) are preserved in this stack.  The maps are, Original Survey Maps, Resurvey Mounted Litho Maps, Un Mounted Litho Maps, Soil Block Maps and Maps Plans and Touring Maps pertains to the period from 1859 to 1967.  Field Measurement Books pertains to the period from 1864 to 2000. It includes records of Initial Survey, Re -Survey, Estate Survey, New Re–Survey, Updating Registry Scheme and </a:t>
            </a:r>
            <a:r>
              <a:rPr lang="en-US" sz="1200" dirty="0" err="1"/>
              <a:t>Natham</a:t>
            </a:r>
            <a:r>
              <a:rPr lang="en-US" sz="1200" dirty="0"/>
              <a:t> survey.</a:t>
            </a:r>
          </a:p>
          <a:p>
            <a:r>
              <a:rPr lang="en-US" dirty="0"/>
              <a:t> </a:t>
            </a: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531" name="TextShape 2_20"/>
          <p:cNvSpPr/>
          <p:nvPr/>
        </p:nvSpPr>
        <p:spPr>
          <a:xfrm>
            <a:off x="0" y="476640"/>
            <a:ext cx="10080720" cy="614099"/>
          </a:xfrm>
          <a:prstGeom prst="rect">
            <a:avLst/>
          </a:prstGeom>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IN" sz="3400" b="1" strike="noStrike" spc="-1" dirty="0" smtClean="0">
                <a:solidFill>
                  <a:schemeClr val="tx2">
                    <a:lumMod val="75000"/>
                  </a:schemeClr>
                </a:solidFill>
                <a:latin typeface="Noto Sans"/>
              </a:rPr>
              <a:t>04. MENDING PROCESS</a:t>
            </a:r>
            <a:endParaRPr lang="en-IN" sz="3400" b="1" strike="noStrike" spc="-1" dirty="0">
              <a:solidFill>
                <a:schemeClr val="tx2">
                  <a:lumMod val="75000"/>
                </a:schemeClr>
              </a:solidFill>
              <a:latin typeface="Noto Sans"/>
            </a:endParaRPr>
          </a:p>
        </p:txBody>
      </p:sp>
      <p:sp>
        <p:nvSpPr>
          <p:cNvPr id="532" name="Freeform 531"/>
          <p:cNvSpPr/>
          <p:nvPr/>
        </p:nvSpPr>
        <p:spPr>
          <a:xfrm>
            <a:off x="4039920" y="1975680"/>
            <a:ext cx="1903320" cy="1920600"/>
          </a:xfrm>
          <a:custGeom>
            <a:avLst/>
            <a:gdLst/>
            <a:ahLst/>
            <a:cxnLst/>
            <a:rect l="0" t="0" r="r" b="b"/>
            <a:pathLst>
              <a:path w="5287" h="5335">
                <a:moveTo>
                  <a:pt x="3427" y="1731"/>
                </a:moveTo>
                <a:cubicBezTo>
                  <a:pt x="3780" y="1557"/>
                  <a:pt x="4325" y="1513"/>
                  <a:pt x="5287" y="1781"/>
                </a:cubicBezTo>
                <a:cubicBezTo>
                  <a:pt x="4947" y="2585"/>
                  <a:pt x="4519" y="3105"/>
                  <a:pt x="3992" y="3289"/>
                </a:cubicBezTo>
                <a:cubicBezTo>
                  <a:pt x="4312" y="3506"/>
                  <a:pt x="4621" y="3942"/>
                  <a:pt x="4883" y="4842"/>
                </a:cubicBezTo>
                <a:cubicBezTo>
                  <a:pt x="3824" y="4999"/>
                  <a:pt x="3054" y="4834"/>
                  <a:pt x="2647" y="4286"/>
                </a:cubicBezTo>
                <a:cubicBezTo>
                  <a:pt x="2483" y="4691"/>
                  <a:pt x="2069" y="5076"/>
                  <a:pt x="866" y="5335"/>
                </a:cubicBezTo>
                <a:cubicBezTo>
                  <a:pt x="766" y="4356"/>
                  <a:pt x="937" y="3644"/>
                  <a:pt x="1430" y="3257"/>
                </a:cubicBezTo>
                <a:cubicBezTo>
                  <a:pt x="988" y="3180"/>
                  <a:pt x="513" y="2862"/>
                  <a:pt x="0" y="1739"/>
                </a:cubicBezTo>
                <a:cubicBezTo>
                  <a:pt x="702" y="1530"/>
                  <a:pt x="1292" y="1491"/>
                  <a:pt x="1748" y="1643"/>
                </a:cubicBezTo>
                <a:cubicBezTo>
                  <a:pt x="1729" y="1256"/>
                  <a:pt x="1907" y="749"/>
                  <a:pt x="2535" y="0"/>
                </a:cubicBezTo>
                <a:cubicBezTo>
                  <a:pt x="3129" y="616"/>
                  <a:pt x="3442" y="1197"/>
                  <a:pt x="3427" y="1731"/>
                </a:cubicBezTo>
                <a:close/>
              </a:path>
            </a:pathLst>
          </a:custGeom>
          <a:solidFill>
            <a:srgbClr val="6FC8FA"/>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33" name="Freeform 532"/>
          <p:cNvSpPr/>
          <p:nvPr/>
        </p:nvSpPr>
        <p:spPr>
          <a:xfrm>
            <a:off x="2342160" y="3696480"/>
            <a:ext cx="786240" cy="773640"/>
          </a:xfrm>
          <a:custGeom>
            <a:avLst/>
            <a:gdLst/>
            <a:ahLst/>
            <a:cxnLst/>
            <a:rect l="0" t="0" r="r" b="b"/>
            <a:pathLst>
              <a:path w="2184" h="2149">
                <a:moveTo>
                  <a:pt x="2113" y="2149"/>
                </a:moveTo>
                <a:cubicBezTo>
                  <a:pt x="1530" y="1482"/>
                  <a:pt x="358" y="2388"/>
                  <a:pt x="0" y="1"/>
                </a:cubicBezTo>
                <a:cubicBezTo>
                  <a:pt x="26" y="0"/>
                  <a:pt x="51" y="0"/>
                  <a:pt x="76" y="0"/>
                </a:cubicBezTo>
                <a:lnTo>
                  <a:pt x="134" y="0"/>
                </a:lnTo>
                <a:cubicBezTo>
                  <a:pt x="1673" y="6"/>
                  <a:pt x="2430" y="658"/>
                  <a:pt x="2113" y="2149"/>
                </a:cubicBezTo>
                <a:close/>
              </a:path>
            </a:pathLst>
          </a:custGeom>
          <a:gradFill rotWithShape="0">
            <a:gsLst>
              <a:gs pos="0">
                <a:srgbClr val="D4EA6B"/>
              </a:gs>
              <a:gs pos="100000">
                <a:srgbClr val="BBE33D"/>
              </a:gs>
            </a:gsLst>
            <a:lin ang="3600000"/>
          </a:gra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34" name="Freeform 533"/>
          <p:cNvSpPr/>
          <p:nvPr/>
        </p:nvSpPr>
        <p:spPr>
          <a:xfrm>
            <a:off x="6819840" y="1701360"/>
            <a:ext cx="786240" cy="773640"/>
          </a:xfrm>
          <a:custGeom>
            <a:avLst/>
            <a:gdLst/>
            <a:ahLst/>
            <a:cxnLst/>
            <a:rect l="0" t="0" r="r" b="b"/>
            <a:pathLst>
              <a:path w="2184" h="2149">
                <a:moveTo>
                  <a:pt x="71" y="2149"/>
                </a:moveTo>
                <a:cubicBezTo>
                  <a:pt x="654" y="1482"/>
                  <a:pt x="1826" y="2388"/>
                  <a:pt x="2184" y="1"/>
                </a:cubicBezTo>
                <a:cubicBezTo>
                  <a:pt x="2158" y="0"/>
                  <a:pt x="2133" y="0"/>
                  <a:pt x="2108" y="0"/>
                </a:cubicBezTo>
                <a:lnTo>
                  <a:pt x="2050" y="0"/>
                </a:lnTo>
                <a:cubicBezTo>
                  <a:pt x="511" y="6"/>
                  <a:pt x="-246" y="658"/>
                  <a:pt x="71" y="2149"/>
                </a:cubicBezTo>
                <a:close/>
              </a:path>
            </a:pathLst>
          </a:custGeom>
          <a:gradFill rotWithShape="0">
            <a:gsLst>
              <a:gs pos="0">
                <a:srgbClr val="49DE8F"/>
              </a:gs>
              <a:gs pos="100000">
                <a:srgbClr val="41A671"/>
              </a:gs>
            </a:gsLst>
            <a:lin ang="3600000"/>
          </a:gra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35" name="Freeform 534"/>
          <p:cNvSpPr/>
          <p:nvPr/>
        </p:nvSpPr>
        <p:spPr>
          <a:xfrm>
            <a:off x="2525040" y="1731960"/>
            <a:ext cx="786240" cy="773640"/>
          </a:xfrm>
          <a:custGeom>
            <a:avLst/>
            <a:gdLst/>
            <a:ahLst/>
            <a:cxnLst/>
            <a:rect l="0" t="0" r="r" b="b"/>
            <a:pathLst>
              <a:path w="2184" h="2149">
                <a:moveTo>
                  <a:pt x="2113" y="2149"/>
                </a:moveTo>
                <a:cubicBezTo>
                  <a:pt x="1530" y="1482"/>
                  <a:pt x="358" y="2388"/>
                  <a:pt x="0" y="1"/>
                </a:cubicBezTo>
                <a:cubicBezTo>
                  <a:pt x="26" y="0"/>
                  <a:pt x="51" y="0"/>
                  <a:pt x="76" y="0"/>
                </a:cubicBezTo>
                <a:lnTo>
                  <a:pt x="134" y="0"/>
                </a:lnTo>
                <a:cubicBezTo>
                  <a:pt x="1673" y="6"/>
                  <a:pt x="2430" y="658"/>
                  <a:pt x="2113" y="2149"/>
                </a:cubicBezTo>
                <a:close/>
              </a:path>
            </a:pathLst>
          </a:custGeom>
          <a:gradFill rotWithShape="0">
            <a:gsLst>
              <a:gs pos="0">
                <a:srgbClr val="BBE33D"/>
              </a:gs>
              <a:gs pos="100000">
                <a:srgbClr val="77BC65"/>
              </a:gs>
            </a:gsLst>
            <a:lin ang="3600000"/>
          </a:gra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36" name="Freeform 535"/>
          <p:cNvSpPr/>
          <p:nvPr/>
        </p:nvSpPr>
        <p:spPr>
          <a:xfrm>
            <a:off x="6636960" y="3853800"/>
            <a:ext cx="786240" cy="773640"/>
          </a:xfrm>
          <a:custGeom>
            <a:avLst/>
            <a:gdLst/>
            <a:ahLst/>
            <a:cxnLst/>
            <a:rect l="0" t="0" r="r" b="b"/>
            <a:pathLst>
              <a:path w="2184" h="2149">
                <a:moveTo>
                  <a:pt x="71" y="2149"/>
                </a:moveTo>
                <a:cubicBezTo>
                  <a:pt x="654" y="1482"/>
                  <a:pt x="1826" y="2388"/>
                  <a:pt x="2184" y="1"/>
                </a:cubicBezTo>
                <a:cubicBezTo>
                  <a:pt x="2158" y="0"/>
                  <a:pt x="2133" y="0"/>
                  <a:pt x="2108" y="0"/>
                </a:cubicBezTo>
                <a:lnTo>
                  <a:pt x="2050" y="0"/>
                </a:lnTo>
                <a:cubicBezTo>
                  <a:pt x="511" y="6"/>
                  <a:pt x="-246" y="658"/>
                  <a:pt x="71" y="2149"/>
                </a:cubicBezTo>
                <a:close/>
              </a:path>
            </a:pathLst>
          </a:custGeom>
          <a:gradFill rotWithShape="0">
            <a:gsLst>
              <a:gs pos="0">
                <a:srgbClr val="6FC8FA"/>
              </a:gs>
              <a:gs pos="100000">
                <a:srgbClr val="2D88BB"/>
              </a:gs>
            </a:gsLst>
            <a:lin ang="3600000"/>
          </a:gra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41" name="TextShape 2_25"/>
          <p:cNvSpPr/>
          <p:nvPr/>
        </p:nvSpPr>
        <p:spPr>
          <a:xfrm>
            <a:off x="568080" y="3621600"/>
            <a:ext cx="1645920" cy="288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a:lnSpc>
                <a:spcPct val="100000"/>
              </a:lnSpc>
            </a:pPr>
            <a:r>
              <a:rPr lang="en-IN" sz="1300" b="1" strike="noStrike" spc="-1" dirty="0" err="1">
                <a:solidFill>
                  <a:srgbClr val="0393E4"/>
                </a:solidFill>
                <a:latin typeface="Noto Sans"/>
              </a:rPr>
              <a:t>Dolor</a:t>
            </a:r>
            <a:endParaRPr lang="en-IN" sz="1300" b="1" strike="noStrike" spc="-1" dirty="0">
              <a:solidFill>
                <a:srgbClr val="0393E4"/>
              </a:solidFill>
              <a:latin typeface="Noto Sans"/>
            </a:endParaRPr>
          </a:p>
        </p:txBody>
      </p:sp>
      <p:sp>
        <p:nvSpPr>
          <p:cNvPr id="543" name="Left Arrow 542"/>
          <p:cNvSpPr/>
          <p:nvPr/>
        </p:nvSpPr>
        <p:spPr>
          <a:xfrm rot="9358200">
            <a:off x="5987880" y="2551320"/>
            <a:ext cx="640080" cy="274320"/>
          </a:xfrm>
          <a:prstGeom prst="leftArrow">
            <a:avLst>
              <a:gd name="adj1" fmla="val 50000"/>
              <a:gd name="adj2" fmla="val 58333"/>
            </a:avLst>
          </a:prstGeom>
          <a:solidFill>
            <a:srgbClr val="6FC8FA"/>
          </a:solidFill>
          <a:ln w="0">
            <a:noFill/>
          </a:ln>
        </p:spPr>
        <p:style>
          <a:lnRef idx="0">
            <a:scrgbClr r="0" g="0" b="0"/>
          </a:lnRef>
          <a:fillRef idx="0">
            <a:scrgbClr r="0" g="0" b="0"/>
          </a:fillRef>
          <a:effectRef idx="0">
            <a:scrgbClr r="0" g="0" b="0"/>
          </a:effectRef>
          <a:fontRef idx="minor"/>
        </p:style>
        <p:txBody>
          <a:bodyPr wrap="none" lIns="90000" tIns="90000" rIns="90000" bIns="90000" anchor="ctr">
            <a:noAutofit/>
          </a:bodyPr>
          <a:lstStyle/>
          <a:p>
            <a:endParaRPr lang="en-IN" sz="1800" b="0" strike="noStrike" spc="-1">
              <a:solidFill>
                <a:srgbClr val="000000"/>
              </a:solidFill>
              <a:latin typeface="Arial"/>
            </a:endParaRPr>
          </a:p>
        </p:txBody>
      </p:sp>
      <p:sp>
        <p:nvSpPr>
          <p:cNvPr id="544" name="Left Arrow 543"/>
          <p:cNvSpPr/>
          <p:nvPr/>
        </p:nvSpPr>
        <p:spPr>
          <a:xfrm rot="12508800">
            <a:off x="5933520" y="3849120"/>
            <a:ext cx="640080" cy="274320"/>
          </a:xfrm>
          <a:prstGeom prst="leftArrow">
            <a:avLst>
              <a:gd name="adj1" fmla="val 50000"/>
              <a:gd name="adj2" fmla="val 58333"/>
            </a:avLst>
          </a:prstGeom>
          <a:solidFill>
            <a:srgbClr val="6FC8FA"/>
          </a:solidFill>
          <a:ln w="0">
            <a:noFill/>
          </a:ln>
        </p:spPr>
        <p:style>
          <a:lnRef idx="0">
            <a:scrgbClr r="0" g="0" b="0"/>
          </a:lnRef>
          <a:fillRef idx="0">
            <a:scrgbClr r="0" g="0" b="0"/>
          </a:fillRef>
          <a:effectRef idx="0">
            <a:scrgbClr r="0" g="0" b="0"/>
          </a:effectRef>
          <a:fontRef idx="minor"/>
        </p:style>
        <p:txBody>
          <a:bodyPr wrap="none" lIns="90000" tIns="90000" rIns="90000" bIns="90000" anchor="ctr">
            <a:noAutofit/>
          </a:bodyPr>
          <a:lstStyle/>
          <a:p>
            <a:endParaRPr lang="en-IN" sz="1800" b="0" strike="noStrike" spc="-1">
              <a:solidFill>
                <a:srgbClr val="000000"/>
              </a:solidFill>
              <a:latin typeface="Arial"/>
            </a:endParaRPr>
          </a:p>
        </p:txBody>
      </p:sp>
      <p:sp>
        <p:nvSpPr>
          <p:cNvPr id="545" name="Left Arrow 544"/>
          <p:cNvSpPr/>
          <p:nvPr/>
        </p:nvSpPr>
        <p:spPr>
          <a:xfrm rot="2010000">
            <a:off x="3403800" y="2554200"/>
            <a:ext cx="640080" cy="274320"/>
          </a:xfrm>
          <a:prstGeom prst="leftArrow">
            <a:avLst>
              <a:gd name="adj1" fmla="val 50000"/>
              <a:gd name="adj2" fmla="val 58333"/>
            </a:avLst>
          </a:prstGeom>
          <a:solidFill>
            <a:srgbClr val="6FC8FA"/>
          </a:solidFill>
          <a:ln w="0">
            <a:noFill/>
          </a:ln>
        </p:spPr>
        <p:style>
          <a:lnRef idx="0">
            <a:scrgbClr r="0" g="0" b="0"/>
          </a:lnRef>
          <a:fillRef idx="0">
            <a:scrgbClr r="0" g="0" b="0"/>
          </a:fillRef>
          <a:effectRef idx="0">
            <a:scrgbClr r="0" g="0" b="0"/>
          </a:effectRef>
          <a:fontRef idx="minor"/>
        </p:style>
        <p:txBody>
          <a:bodyPr wrap="none" lIns="90000" tIns="90000" rIns="90000" bIns="90000" anchor="ctr">
            <a:noAutofit/>
          </a:bodyPr>
          <a:lstStyle/>
          <a:p>
            <a:endParaRPr lang="en-IN" sz="1800" b="0" strike="noStrike" spc="-1">
              <a:solidFill>
                <a:srgbClr val="000000"/>
              </a:solidFill>
              <a:latin typeface="Arial"/>
            </a:endParaRPr>
          </a:p>
        </p:txBody>
      </p:sp>
      <p:sp>
        <p:nvSpPr>
          <p:cNvPr id="546" name="Left Arrow 545"/>
          <p:cNvSpPr/>
          <p:nvPr/>
        </p:nvSpPr>
        <p:spPr>
          <a:xfrm rot="20259600">
            <a:off x="3411360" y="3784320"/>
            <a:ext cx="640080" cy="274320"/>
          </a:xfrm>
          <a:prstGeom prst="leftArrow">
            <a:avLst>
              <a:gd name="adj1" fmla="val 50000"/>
              <a:gd name="adj2" fmla="val 58333"/>
            </a:avLst>
          </a:prstGeom>
          <a:solidFill>
            <a:srgbClr val="6FC8FA"/>
          </a:solidFill>
          <a:ln w="0">
            <a:noFill/>
          </a:ln>
        </p:spPr>
        <p:style>
          <a:lnRef idx="0">
            <a:scrgbClr r="0" g="0" b="0"/>
          </a:lnRef>
          <a:fillRef idx="0">
            <a:scrgbClr r="0" g="0" b="0"/>
          </a:fillRef>
          <a:effectRef idx="0">
            <a:scrgbClr r="0" g="0" b="0"/>
          </a:effectRef>
          <a:fontRef idx="minor"/>
        </p:style>
        <p:txBody>
          <a:bodyPr wrap="none" lIns="90000" tIns="90000" rIns="90000" bIns="90000" anchor="ctr">
            <a:noAutofit/>
          </a:bodyPr>
          <a:lstStyle/>
          <a:p>
            <a:endParaRPr lang="en-IN" sz="1800" b="0" strike="noStrike" spc="-1">
              <a:solidFill>
                <a:srgbClr val="000000"/>
              </a:solidFill>
              <a:latin typeface="Arial"/>
            </a:endParaRPr>
          </a:p>
        </p:txBody>
      </p:sp>
      <p:sp>
        <p:nvSpPr>
          <p:cNvPr id="547" name="Freeform 546"/>
          <p:cNvSpPr/>
          <p:nvPr/>
        </p:nvSpPr>
        <p:spPr>
          <a:xfrm>
            <a:off x="4777200" y="2757600"/>
            <a:ext cx="444960" cy="498240"/>
          </a:xfrm>
          <a:custGeom>
            <a:avLst/>
            <a:gdLst/>
            <a:ahLst/>
            <a:cxnLst/>
            <a:rect l="0" t="0" r="r" b="b"/>
            <a:pathLst>
              <a:path w="1236" h="1384">
                <a:moveTo>
                  <a:pt x="168" y="138"/>
                </a:moveTo>
                <a:lnTo>
                  <a:pt x="1066" y="138"/>
                </a:lnTo>
                <a:cubicBezTo>
                  <a:pt x="1092" y="138"/>
                  <a:pt x="1114" y="160"/>
                  <a:pt x="1114" y="186"/>
                </a:cubicBezTo>
                <a:lnTo>
                  <a:pt x="1114" y="723"/>
                </a:lnTo>
                <a:cubicBezTo>
                  <a:pt x="1114" y="750"/>
                  <a:pt x="1092" y="771"/>
                  <a:pt x="1066" y="771"/>
                </a:cubicBezTo>
                <a:lnTo>
                  <a:pt x="168" y="771"/>
                </a:lnTo>
                <a:cubicBezTo>
                  <a:pt x="142" y="771"/>
                  <a:pt x="120" y="750"/>
                  <a:pt x="120" y="723"/>
                </a:cubicBezTo>
                <a:lnTo>
                  <a:pt x="120" y="186"/>
                </a:lnTo>
                <a:cubicBezTo>
                  <a:pt x="120" y="160"/>
                  <a:pt x="142" y="138"/>
                  <a:pt x="168" y="138"/>
                </a:cubicBezTo>
                <a:moveTo>
                  <a:pt x="69" y="0"/>
                </a:moveTo>
                <a:lnTo>
                  <a:pt x="1165" y="0"/>
                </a:lnTo>
                <a:cubicBezTo>
                  <a:pt x="1204" y="0"/>
                  <a:pt x="1236" y="31"/>
                  <a:pt x="1236" y="71"/>
                </a:cubicBezTo>
                <a:lnTo>
                  <a:pt x="1236" y="855"/>
                </a:lnTo>
                <a:cubicBezTo>
                  <a:pt x="1236" y="893"/>
                  <a:pt x="1204" y="924"/>
                  <a:pt x="1165" y="924"/>
                </a:cubicBezTo>
                <a:lnTo>
                  <a:pt x="69" y="924"/>
                </a:lnTo>
                <a:cubicBezTo>
                  <a:pt x="31" y="924"/>
                  <a:pt x="0" y="893"/>
                  <a:pt x="0" y="855"/>
                </a:cubicBezTo>
                <a:lnTo>
                  <a:pt x="0" y="71"/>
                </a:lnTo>
                <a:cubicBezTo>
                  <a:pt x="0" y="31"/>
                  <a:pt x="31" y="0"/>
                  <a:pt x="69" y="0"/>
                </a:cubicBezTo>
                <a:moveTo>
                  <a:pt x="36" y="997"/>
                </a:moveTo>
                <a:lnTo>
                  <a:pt x="1199" y="997"/>
                </a:lnTo>
                <a:cubicBezTo>
                  <a:pt x="1219" y="997"/>
                  <a:pt x="1236" y="1012"/>
                  <a:pt x="1236" y="1033"/>
                </a:cubicBezTo>
                <a:lnTo>
                  <a:pt x="1236" y="1348"/>
                </a:lnTo>
                <a:cubicBezTo>
                  <a:pt x="1236" y="1366"/>
                  <a:pt x="1219" y="1384"/>
                  <a:pt x="1199" y="1384"/>
                </a:cubicBezTo>
                <a:lnTo>
                  <a:pt x="36" y="1384"/>
                </a:lnTo>
                <a:cubicBezTo>
                  <a:pt x="15" y="1384"/>
                  <a:pt x="0" y="1366"/>
                  <a:pt x="0" y="1348"/>
                </a:cubicBezTo>
                <a:lnTo>
                  <a:pt x="0" y="1033"/>
                </a:lnTo>
                <a:cubicBezTo>
                  <a:pt x="0" y="1012"/>
                  <a:pt x="15" y="997"/>
                  <a:pt x="36" y="997"/>
                </a:cubicBezTo>
                <a:moveTo>
                  <a:pt x="791" y="1105"/>
                </a:moveTo>
                <a:lnTo>
                  <a:pt x="1092" y="1105"/>
                </a:lnTo>
                <a:cubicBezTo>
                  <a:pt x="1109" y="1105"/>
                  <a:pt x="1124" y="1119"/>
                  <a:pt x="1124" y="1137"/>
                </a:cubicBezTo>
                <a:cubicBezTo>
                  <a:pt x="1124" y="1153"/>
                  <a:pt x="1109" y="1166"/>
                  <a:pt x="1092" y="1166"/>
                </a:cubicBezTo>
                <a:lnTo>
                  <a:pt x="791" y="1166"/>
                </a:lnTo>
                <a:cubicBezTo>
                  <a:pt x="774" y="1166"/>
                  <a:pt x="761" y="1153"/>
                  <a:pt x="761" y="1137"/>
                </a:cubicBezTo>
                <a:cubicBezTo>
                  <a:pt x="761" y="1119"/>
                  <a:pt x="774" y="1105"/>
                  <a:pt x="791" y="1105"/>
                </a:cubicBezTo>
                <a:close/>
              </a:path>
            </a:pathLst>
          </a:custGeom>
          <a:solidFill>
            <a:srgbClr val="FFFFFF"/>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48" name="Freeform 547"/>
          <p:cNvSpPr/>
          <p:nvPr/>
        </p:nvSpPr>
        <p:spPr>
          <a:xfrm>
            <a:off x="7002720" y="1884240"/>
            <a:ext cx="379800" cy="291600"/>
          </a:xfrm>
          <a:custGeom>
            <a:avLst/>
            <a:gdLst/>
            <a:ahLst/>
            <a:cxnLst/>
            <a:rect l="0" t="0" r="r" b="b"/>
            <a:pathLst>
              <a:path w="1055" h="810">
                <a:moveTo>
                  <a:pt x="405" y="0"/>
                </a:moveTo>
                <a:cubicBezTo>
                  <a:pt x="628" y="0"/>
                  <a:pt x="809" y="181"/>
                  <a:pt x="809" y="405"/>
                </a:cubicBezTo>
                <a:cubicBezTo>
                  <a:pt x="809" y="494"/>
                  <a:pt x="781" y="577"/>
                  <a:pt x="732" y="644"/>
                </a:cubicBezTo>
                <a:cubicBezTo>
                  <a:pt x="742" y="681"/>
                  <a:pt x="757" y="712"/>
                  <a:pt x="788" y="721"/>
                </a:cubicBezTo>
                <a:cubicBezTo>
                  <a:pt x="827" y="734"/>
                  <a:pt x="893" y="721"/>
                  <a:pt x="1005" y="666"/>
                </a:cubicBezTo>
                <a:cubicBezTo>
                  <a:pt x="1023" y="657"/>
                  <a:pt x="1044" y="665"/>
                  <a:pt x="1052" y="682"/>
                </a:cubicBezTo>
                <a:cubicBezTo>
                  <a:pt x="1060" y="699"/>
                  <a:pt x="1054" y="720"/>
                  <a:pt x="1036" y="728"/>
                </a:cubicBezTo>
                <a:cubicBezTo>
                  <a:pt x="906" y="793"/>
                  <a:pt x="822" y="805"/>
                  <a:pt x="768" y="788"/>
                </a:cubicBezTo>
                <a:cubicBezTo>
                  <a:pt x="721" y="774"/>
                  <a:pt x="695" y="742"/>
                  <a:pt x="679" y="703"/>
                </a:cubicBezTo>
                <a:cubicBezTo>
                  <a:pt x="607" y="770"/>
                  <a:pt x="511" y="810"/>
                  <a:pt x="405" y="810"/>
                </a:cubicBezTo>
                <a:cubicBezTo>
                  <a:pt x="181" y="810"/>
                  <a:pt x="0" y="628"/>
                  <a:pt x="0" y="405"/>
                </a:cubicBezTo>
                <a:cubicBezTo>
                  <a:pt x="0" y="181"/>
                  <a:pt x="181" y="0"/>
                  <a:pt x="405" y="0"/>
                </a:cubicBezTo>
                <a:moveTo>
                  <a:pt x="405" y="503"/>
                </a:moveTo>
                <a:cubicBezTo>
                  <a:pt x="469" y="503"/>
                  <a:pt x="522" y="555"/>
                  <a:pt x="522" y="620"/>
                </a:cubicBezTo>
                <a:cubicBezTo>
                  <a:pt x="522" y="684"/>
                  <a:pt x="469" y="738"/>
                  <a:pt x="405" y="738"/>
                </a:cubicBezTo>
                <a:cubicBezTo>
                  <a:pt x="340" y="738"/>
                  <a:pt x="288" y="684"/>
                  <a:pt x="288" y="620"/>
                </a:cubicBezTo>
                <a:cubicBezTo>
                  <a:pt x="288" y="555"/>
                  <a:pt x="340" y="503"/>
                  <a:pt x="405" y="503"/>
                </a:cubicBezTo>
                <a:moveTo>
                  <a:pt x="405" y="59"/>
                </a:moveTo>
                <a:cubicBezTo>
                  <a:pt x="469" y="59"/>
                  <a:pt x="522" y="111"/>
                  <a:pt x="522" y="176"/>
                </a:cubicBezTo>
                <a:cubicBezTo>
                  <a:pt x="522" y="240"/>
                  <a:pt x="469" y="293"/>
                  <a:pt x="405" y="293"/>
                </a:cubicBezTo>
                <a:cubicBezTo>
                  <a:pt x="340" y="293"/>
                  <a:pt x="288" y="240"/>
                  <a:pt x="288" y="176"/>
                </a:cubicBezTo>
                <a:cubicBezTo>
                  <a:pt x="288" y="111"/>
                  <a:pt x="340" y="59"/>
                  <a:pt x="405" y="59"/>
                </a:cubicBezTo>
                <a:moveTo>
                  <a:pt x="299" y="398"/>
                </a:moveTo>
                <a:cubicBezTo>
                  <a:pt x="299" y="463"/>
                  <a:pt x="247" y="515"/>
                  <a:pt x="182" y="515"/>
                </a:cubicBezTo>
                <a:cubicBezTo>
                  <a:pt x="118" y="515"/>
                  <a:pt x="66" y="463"/>
                  <a:pt x="66" y="398"/>
                </a:cubicBezTo>
                <a:cubicBezTo>
                  <a:pt x="66" y="333"/>
                  <a:pt x="118" y="281"/>
                  <a:pt x="183" y="281"/>
                </a:cubicBezTo>
                <a:cubicBezTo>
                  <a:pt x="247" y="281"/>
                  <a:pt x="299" y="333"/>
                  <a:pt x="299" y="398"/>
                </a:cubicBezTo>
                <a:moveTo>
                  <a:pt x="744" y="398"/>
                </a:moveTo>
                <a:cubicBezTo>
                  <a:pt x="744" y="463"/>
                  <a:pt x="692" y="515"/>
                  <a:pt x="627" y="515"/>
                </a:cubicBezTo>
                <a:cubicBezTo>
                  <a:pt x="562" y="515"/>
                  <a:pt x="510" y="463"/>
                  <a:pt x="510" y="398"/>
                </a:cubicBezTo>
                <a:cubicBezTo>
                  <a:pt x="510" y="333"/>
                  <a:pt x="562" y="281"/>
                  <a:pt x="627" y="281"/>
                </a:cubicBezTo>
                <a:cubicBezTo>
                  <a:pt x="692" y="281"/>
                  <a:pt x="744" y="333"/>
                  <a:pt x="744" y="398"/>
                </a:cubicBezTo>
                <a:close/>
              </a:path>
            </a:pathLst>
          </a:custGeom>
          <a:solidFill>
            <a:srgbClr val="FFFFFF"/>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49" name="Freeform 548"/>
          <p:cNvSpPr/>
          <p:nvPr/>
        </p:nvSpPr>
        <p:spPr>
          <a:xfrm>
            <a:off x="2611800" y="3866760"/>
            <a:ext cx="222840" cy="303480"/>
          </a:xfrm>
          <a:custGeom>
            <a:avLst/>
            <a:gdLst/>
            <a:ahLst/>
            <a:cxnLst/>
            <a:rect l="0" t="0" r="r" b="b"/>
            <a:pathLst>
              <a:path w="619" h="843">
                <a:moveTo>
                  <a:pt x="49" y="0"/>
                </a:moveTo>
                <a:lnTo>
                  <a:pt x="570" y="0"/>
                </a:lnTo>
                <a:cubicBezTo>
                  <a:pt x="597" y="0"/>
                  <a:pt x="619" y="23"/>
                  <a:pt x="619" y="50"/>
                </a:cubicBezTo>
                <a:lnTo>
                  <a:pt x="619" y="793"/>
                </a:lnTo>
                <a:cubicBezTo>
                  <a:pt x="619" y="820"/>
                  <a:pt x="597" y="843"/>
                  <a:pt x="570" y="843"/>
                </a:cubicBezTo>
                <a:lnTo>
                  <a:pt x="49" y="843"/>
                </a:lnTo>
                <a:cubicBezTo>
                  <a:pt x="22" y="843"/>
                  <a:pt x="0" y="820"/>
                  <a:pt x="0" y="793"/>
                </a:cubicBezTo>
                <a:lnTo>
                  <a:pt x="0" y="50"/>
                </a:lnTo>
                <a:cubicBezTo>
                  <a:pt x="0" y="23"/>
                  <a:pt x="22" y="0"/>
                  <a:pt x="49" y="0"/>
                </a:cubicBezTo>
                <a:moveTo>
                  <a:pt x="93" y="66"/>
                </a:moveTo>
                <a:lnTo>
                  <a:pt x="526" y="66"/>
                </a:lnTo>
                <a:cubicBezTo>
                  <a:pt x="544" y="66"/>
                  <a:pt x="559" y="80"/>
                  <a:pt x="559" y="98"/>
                </a:cubicBezTo>
                <a:lnTo>
                  <a:pt x="559" y="197"/>
                </a:lnTo>
                <a:cubicBezTo>
                  <a:pt x="559" y="215"/>
                  <a:pt x="544" y="230"/>
                  <a:pt x="526" y="230"/>
                </a:cubicBezTo>
                <a:lnTo>
                  <a:pt x="93" y="230"/>
                </a:lnTo>
                <a:cubicBezTo>
                  <a:pt x="75" y="230"/>
                  <a:pt x="61" y="215"/>
                  <a:pt x="61" y="197"/>
                </a:cubicBezTo>
                <a:lnTo>
                  <a:pt x="61" y="98"/>
                </a:lnTo>
                <a:cubicBezTo>
                  <a:pt x="61" y="80"/>
                  <a:pt x="75" y="66"/>
                  <a:pt x="93" y="66"/>
                </a:cubicBezTo>
                <a:moveTo>
                  <a:pt x="82" y="292"/>
                </a:moveTo>
                <a:lnTo>
                  <a:pt x="164" y="292"/>
                </a:lnTo>
                <a:cubicBezTo>
                  <a:pt x="171" y="292"/>
                  <a:pt x="177" y="298"/>
                  <a:pt x="177" y="305"/>
                </a:cubicBezTo>
                <a:lnTo>
                  <a:pt x="177" y="387"/>
                </a:lnTo>
                <a:cubicBezTo>
                  <a:pt x="177" y="394"/>
                  <a:pt x="171" y="400"/>
                  <a:pt x="164" y="400"/>
                </a:cubicBezTo>
                <a:lnTo>
                  <a:pt x="82" y="400"/>
                </a:lnTo>
                <a:cubicBezTo>
                  <a:pt x="75" y="400"/>
                  <a:pt x="69" y="394"/>
                  <a:pt x="69" y="387"/>
                </a:cubicBezTo>
                <a:lnTo>
                  <a:pt x="69" y="305"/>
                </a:lnTo>
                <a:cubicBezTo>
                  <a:pt x="69" y="298"/>
                  <a:pt x="75" y="292"/>
                  <a:pt x="82" y="292"/>
                </a:cubicBezTo>
                <a:moveTo>
                  <a:pt x="269" y="292"/>
                </a:moveTo>
                <a:lnTo>
                  <a:pt x="351" y="292"/>
                </a:lnTo>
                <a:cubicBezTo>
                  <a:pt x="358" y="292"/>
                  <a:pt x="364" y="298"/>
                  <a:pt x="364" y="305"/>
                </a:cubicBezTo>
                <a:lnTo>
                  <a:pt x="364" y="387"/>
                </a:lnTo>
                <a:cubicBezTo>
                  <a:pt x="364" y="394"/>
                  <a:pt x="358" y="400"/>
                  <a:pt x="351" y="400"/>
                </a:cubicBezTo>
                <a:lnTo>
                  <a:pt x="269" y="400"/>
                </a:lnTo>
                <a:cubicBezTo>
                  <a:pt x="261" y="400"/>
                  <a:pt x="256" y="394"/>
                  <a:pt x="256" y="387"/>
                </a:cubicBezTo>
                <a:lnTo>
                  <a:pt x="256" y="305"/>
                </a:lnTo>
                <a:cubicBezTo>
                  <a:pt x="256" y="298"/>
                  <a:pt x="261" y="292"/>
                  <a:pt x="269" y="292"/>
                </a:cubicBezTo>
                <a:moveTo>
                  <a:pt x="456" y="292"/>
                </a:moveTo>
                <a:lnTo>
                  <a:pt x="538" y="292"/>
                </a:lnTo>
                <a:cubicBezTo>
                  <a:pt x="544" y="292"/>
                  <a:pt x="550" y="298"/>
                  <a:pt x="550" y="305"/>
                </a:cubicBezTo>
                <a:lnTo>
                  <a:pt x="550" y="387"/>
                </a:lnTo>
                <a:cubicBezTo>
                  <a:pt x="550" y="394"/>
                  <a:pt x="544" y="400"/>
                  <a:pt x="538" y="400"/>
                </a:cubicBezTo>
                <a:lnTo>
                  <a:pt x="456" y="400"/>
                </a:lnTo>
                <a:cubicBezTo>
                  <a:pt x="448" y="400"/>
                  <a:pt x="443" y="394"/>
                  <a:pt x="443" y="387"/>
                </a:cubicBezTo>
                <a:lnTo>
                  <a:pt x="443" y="305"/>
                </a:lnTo>
                <a:cubicBezTo>
                  <a:pt x="443" y="298"/>
                  <a:pt x="448" y="292"/>
                  <a:pt x="456" y="292"/>
                </a:cubicBezTo>
                <a:moveTo>
                  <a:pt x="82" y="472"/>
                </a:moveTo>
                <a:lnTo>
                  <a:pt x="164" y="472"/>
                </a:lnTo>
                <a:cubicBezTo>
                  <a:pt x="171" y="472"/>
                  <a:pt x="177" y="478"/>
                  <a:pt x="177" y="485"/>
                </a:cubicBezTo>
                <a:lnTo>
                  <a:pt x="177" y="568"/>
                </a:lnTo>
                <a:cubicBezTo>
                  <a:pt x="177" y="575"/>
                  <a:pt x="171" y="581"/>
                  <a:pt x="164" y="581"/>
                </a:cubicBezTo>
                <a:lnTo>
                  <a:pt x="82" y="581"/>
                </a:lnTo>
                <a:cubicBezTo>
                  <a:pt x="75" y="581"/>
                  <a:pt x="69" y="575"/>
                  <a:pt x="69" y="568"/>
                </a:cubicBezTo>
                <a:lnTo>
                  <a:pt x="69" y="485"/>
                </a:lnTo>
                <a:cubicBezTo>
                  <a:pt x="69" y="478"/>
                  <a:pt x="75" y="472"/>
                  <a:pt x="82" y="472"/>
                </a:cubicBezTo>
                <a:moveTo>
                  <a:pt x="269" y="472"/>
                </a:moveTo>
                <a:lnTo>
                  <a:pt x="351" y="472"/>
                </a:lnTo>
                <a:cubicBezTo>
                  <a:pt x="358" y="472"/>
                  <a:pt x="364" y="478"/>
                  <a:pt x="364" y="485"/>
                </a:cubicBezTo>
                <a:lnTo>
                  <a:pt x="364" y="568"/>
                </a:lnTo>
                <a:cubicBezTo>
                  <a:pt x="364" y="575"/>
                  <a:pt x="358" y="581"/>
                  <a:pt x="351" y="581"/>
                </a:cubicBezTo>
                <a:lnTo>
                  <a:pt x="269" y="581"/>
                </a:lnTo>
                <a:cubicBezTo>
                  <a:pt x="261" y="581"/>
                  <a:pt x="256" y="575"/>
                  <a:pt x="256" y="568"/>
                </a:cubicBezTo>
                <a:lnTo>
                  <a:pt x="256" y="485"/>
                </a:lnTo>
                <a:cubicBezTo>
                  <a:pt x="256" y="478"/>
                  <a:pt x="261" y="472"/>
                  <a:pt x="269" y="472"/>
                </a:cubicBezTo>
                <a:moveTo>
                  <a:pt x="456" y="472"/>
                </a:moveTo>
                <a:lnTo>
                  <a:pt x="538" y="472"/>
                </a:lnTo>
                <a:cubicBezTo>
                  <a:pt x="544" y="472"/>
                  <a:pt x="550" y="478"/>
                  <a:pt x="550" y="485"/>
                </a:cubicBezTo>
                <a:lnTo>
                  <a:pt x="550" y="568"/>
                </a:lnTo>
                <a:cubicBezTo>
                  <a:pt x="550" y="575"/>
                  <a:pt x="544" y="581"/>
                  <a:pt x="538" y="581"/>
                </a:cubicBezTo>
                <a:lnTo>
                  <a:pt x="456" y="581"/>
                </a:lnTo>
                <a:cubicBezTo>
                  <a:pt x="448" y="581"/>
                  <a:pt x="443" y="575"/>
                  <a:pt x="443" y="568"/>
                </a:cubicBezTo>
                <a:lnTo>
                  <a:pt x="443" y="485"/>
                </a:lnTo>
                <a:cubicBezTo>
                  <a:pt x="443" y="478"/>
                  <a:pt x="448" y="472"/>
                  <a:pt x="456" y="472"/>
                </a:cubicBezTo>
                <a:moveTo>
                  <a:pt x="82" y="653"/>
                </a:moveTo>
                <a:lnTo>
                  <a:pt x="164" y="653"/>
                </a:lnTo>
                <a:cubicBezTo>
                  <a:pt x="171" y="653"/>
                  <a:pt x="177" y="659"/>
                  <a:pt x="177" y="666"/>
                </a:cubicBezTo>
                <a:lnTo>
                  <a:pt x="177" y="748"/>
                </a:lnTo>
                <a:cubicBezTo>
                  <a:pt x="177" y="755"/>
                  <a:pt x="171" y="761"/>
                  <a:pt x="164" y="761"/>
                </a:cubicBezTo>
                <a:lnTo>
                  <a:pt x="82" y="761"/>
                </a:lnTo>
                <a:cubicBezTo>
                  <a:pt x="75" y="761"/>
                  <a:pt x="69" y="755"/>
                  <a:pt x="69" y="748"/>
                </a:cubicBezTo>
                <a:lnTo>
                  <a:pt x="69" y="666"/>
                </a:lnTo>
                <a:cubicBezTo>
                  <a:pt x="69" y="659"/>
                  <a:pt x="75" y="653"/>
                  <a:pt x="82" y="653"/>
                </a:cubicBezTo>
                <a:moveTo>
                  <a:pt x="269" y="653"/>
                </a:moveTo>
                <a:lnTo>
                  <a:pt x="351" y="653"/>
                </a:lnTo>
                <a:cubicBezTo>
                  <a:pt x="358" y="653"/>
                  <a:pt x="364" y="659"/>
                  <a:pt x="364" y="666"/>
                </a:cubicBezTo>
                <a:lnTo>
                  <a:pt x="364" y="748"/>
                </a:lnTo>
                <a:cubicBezTo>
                  <a:pt x="364" y="755"/>
                  <a:pt x="358" y="761"/>
                  <a:pt x="351" y="761"/>
                </a:cubicBezTo>
                <a:lnTo>
                  <a:pt x="269" y="761"/>
                </a:lnTo>
                <a:cubicBezTo>
                  <a:pt x="261" y="761"/>
                  <a:pt x="256" y="755"/>
                  <a:pt x="256" y="748"/>
                </a:cubicBezTo>
                <a:lnTo>
                  <a:pt x="256" y="666"/>
                </a:lnTo>
                <a:cubicBezTo>
                  <a:pt x="256" y="659"/>
                  <a:pt x="261" y="653"/>
                  <a:pt x="269" y="653"/>
                </a:cubicBezTo>
                <a:moveTo>
                  <a:pt x="456" y="653"/>
                </a:moveTo>
                <a:lnTo>
                  <a:pt x="538" y="653"/>
                </a:lnTo>
                <a:cubicBezTo>
                  <a:pt x="544" y="653"/>
                  <a:pt x="550" y="659"/>
                  <a:pt x="550" y="666"/>
                </a:cubicBezTo>
                <a:lnTo>
                  <a:pt x="550" y="748"/>
                </a:lnTo>
                <a:cubicBezTo>
                  <a:pt x="550" y="755"/>
                  <a:pt x="544" y="761"/>
                  <a:pt x="538" y="761"/>
                </a:cubicBezTo>
                <a:lnTo>
                  <a:pt x="456" y="761"/>
                </a:lnTo>
                <a:cubicBezTo>
                  <a:pt x="448" y="761"/>
                  <a:pt x="443" y="755"/>
                  <a:pt x="443" y="748"/>
                </a:cubicBezTo>
                <a:lnTo>
                  <a:pt x="443" y="666"/>
                </a:lnTo>
                <a:cubicBezTo>
                  <a:pt x="443" y="659"/>
                  <a:pt x="448" y="653"/>
                  <a:pt x="456" y="653"/>
                </a:cubicBezTo>
                <a:close/>
              </a:path>
            </a:pathLst>
          </a:custGeom>
          <a:solidFill>
            <a:srgbClr val="FFFFFF"/>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50" name="Freeform 549"/>
          <p:cNvSpPr/>
          <p:nvPr/>
        </p:nvSpPr>
        <p:spPr>
          <a:xfrm>
            <a:off x="6858000" y="4071600"/>
            <a:ext cx="293040" cy="281520"/>
          </a:xfrm>
          <a:custGeom>
            <a:avLst/>
            <a:gdLst/>
            <a:ahLst/>
            <a:cxnLst/>
            <a:rect l="0" t="0" r="r" b="b"/>
            <a:pathLst>
              <a:path w="814" h="782">
                <a:moveTo>
                  <a:pt x="28" y="0"/>
                </a:moveTo>
                <a:cubicBezTo>
                  <a:pt x="18" y="1"/>
                  <a:pt x="10" y="6"/>
                  <a:pt x="4" y="15"/>
                </a:cubicBezTo>
                <a:cubicBezTo>
                  <a:pt x="-4" y="29"/>
                  <a:pt x="0" y="47"/>
                  <a:pt x="14" y="56"/>
                </a:cubicBezTo>
                <a:cubicBezTo>
                  <a:pt x="70" y="88"/>
                  <a:pt x="108" y="150"/>
                  <a:pt x="136" y="231"/>
                </a:cubicBezTo>
                <a:cubicBezTo>
                  <a:pt x="165" y="316"/>
                  <a:pt x="181" y="421"/>
                  <a:pt x="191" y="538"/>
                </a:cubicBezTo>
                <a:cubicBezTo>
                  <a:pt x="192" y="555"/>
                  <a:pt x="207" y="567"/>
                  <a:pt x="223" y="565"/>
                </a:cubicBezTo>
                <a:lnTo>
                  <a:pt x="726" y="565"/>
                </a:lnTo>
                <a:cubicBezTo>
                  <a:pt x="742" y="565"/>
                  <a:pt x="756" y="551"/>
                  <a:pt x="756" y="535"/>
                </a:cubicBezTo>
                <a:cubicBezTo>
                  <a:pt x="756" y="518"/>
                  <a:pt x="742" y="506"/>
                  <a:pt x="726" y="506"/>
                </a:cubicBezTo>
                <a:lnTo>
                  <a:pt x="248" y="506"/>
                </a:lnTo>
                <a:cubicBezTo>
                  <a:pt x="238" y="395"/>
                  <a:pt x="221" y="295"/>
                  <a:pt x="193" y="212"/>
                </a:cubicBezTo>
                <a:cubicBezTo>
                  <a:pt x="161" y="117"/>
                  <a:pt x="114" y="45"/>
                  <a:pt x="45" y="5"/>
                </a:cubicBezTo>
                <a:cubicBezTo>
                  <a:pt x="40" y="1"/>
                  <a:pt x="34" y="0"/>
                  <a:pt x="28" y="0"/>
                </a:cubicBezTo>
                <a:moveTo>
                  <a:pt x="231" y="111"/>
                </a:moveTo>
                <a:lnTo>
                  <a:pt x="280" y="402"/>
                </a:lnTo>
                <a:lnTo>
                  <a:pt x="678" y="402"/>
                </a:lnTo>
                <a:lnTo>
                  <a:pt x="814" y="111"/>
                </a:lnTo>
                <a:lnTo>
                  <a:pt x="231" y="111"/>
                </a:lnTo>
                <a:moveTo>
                  <a:pt x="247" y="613"/>
                </a:moveTo>
                <a:cubicBezTo>
                  <a:pt x="200" y="613"/>
                  <a:pt x="162" y="650"/>
                  <a:pt x="162" y="697"/>
                </a:cubicBezTo>
                <a:cubicBezTo>
                  <a:pt x="162" y="743"/>
                  <a:pt x="200" y="782"/>
                  <a:pt x="247" y="782"/>
                </a:cubicBezTo>
                <a:cubicBezTo>
                  <a:pt x="294" y="782"/>
                  <a:pt x="331" y="743"/>
                  <a:pt x="331" y="697"/>
                </a:cubicBezTo>
                <a:cubicBezTo>
                  <a:pt x="331" y="650"/>
                  <a:pt x="294" y="613"/>
                  <a:pt x="247" y="613"/>
                </a:cubicBezTo>
                <a:moveTo>
                  <a:pt x="664" y="613"/>
                </a:moveTo>
                <a:cubicBezTo>
                  <a:pt x="618" y="613"/>
                  <a:pt x="580" y="650"/>
                  <a:pt x="580" y="697"/>
                </a:cubicBezTo>
                <a:cubicBezTo>
                  <a:pt x="580" y="743"/>
                  <a:pt x="618" y="782"/>
                  <a:pt x="664" y="782"/>
                </a:cubicBezTo>
                <a:cubicBezTo>
                  <a:pt x="711" y="782"/>
                  <a:pt x="749" y="743"/>
                  <a:pt x="749" y="697"/>
                </a:cubicBezTo>
                <a:cubicBezTo>
                  <a:pt x="749" y="650"/>
                  <a:pt x="711" y="613"/>
                  <a:pt x="664" y="613"/>
                </a:cubicBezTo>
                <a:close/>
              </a:path>
            </a:pathLst>
          </a:custGeom>
          <a:solidFill>
            <a:srgbClr val="FFFFFF"/>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51" name="Freeform 550"/>
          <p:cNvSpPr/>
          <p:nvPr/>
        </p:nvSpPr>
        <p:spPr>
          <a:xfrm>
            <a:off x="2792160" y="1938240"/>
            <a:ext cx="316800" cy="311760"/>
          </a:xfrm>
          <a:custGeom>
            <a:avLst/>
            <a:gdLst/>
            <a:ahLst/>
            <a:cxnLst/>
            <a:rect l="0" t="0" r="r" b="b"/>
            <a:pathLst>
              <a:path w="880" h="866">
                <a:moveTo>
                  <a:pt x="191" y="0"/>
                </a:moveTo>
                <a:lnTo>
                  <a:pt x="191" y="134"/>
                </a:lnTo>
                <a:lnTo>
                  <a:pt x="114" y="134"/>
                </a:lnTo>
                <a:cubicBezTo>
                  <a:pt x="51" y="134"/>
                  <a:pt x="0" y="185"/>
                  <a:pt x="0" y="249"/>
                </a:cubicBezTo>
                <a:lnTo>
                  <a:pt x="0" y="450"/>
                </a:lnTo>
                <a:cubicBezTo>
                  <a:pt x="0" y="513"/>
                  <a:pt x="51" y="564"/>
                  <a:pt x="114" y="564"/>
                </a:cubicBezTo>
                <a:lnTo>
                  <a:pt x="160" y="564"/>
                </a:lnTo>
                <a:lnTo>
                  <a:pt x="160" y="392"/>
                </a:lnTo>
                <a:lnTo>
                  <a:pt x="720" y="392"/>
                </a:lnTo>
                <a:lnTo>
                  <a:pt x="720" y="564"/>
                </a:lnTo>
                <a:lnTo>
                  <a:pt x="765" y="564"/>
                </a:lnTo>
                <a:cubicBezTo>
                  <a:pt x="828" y="564"/>
                  <a:pt x="880" y="513"/>
                  <a:pt x="880" y="450"/>
                </a:cubicBezTo>
                <a:lnTo>
                  <a:pt x="880" y="249"/>
                </a:lnTo>
                <a:cubicBezTo>
                  <a:pt x="880" y="185"/>
                  <a:pt x="828" y="134"/>
                  <a:pt x="765" y="134"/>
                </a:cubicBezTo>
                <a:lnTo>
                  <a:pt x="689" y="134"/>
                </a:lnTo>
                <a:lnTo>
                  <a:pt x="689" y="0"/>
                </a:lnTo>
                <a:lnTo>
                  <a:pt x="191" y="0"/>
                </a:lnTo>
                <a:moveTo>
                  <a:pt x="785" y="213"/>
                </a:moveTo>
                <a:cubicBezTo>
                  <a:pt x="801" y="213"/>
                  <a:pt x="813" y="226"/>
                  <a:pt x="813" y="241"/>
                </a:cubicBezTo>
                <a:cubicBezTo>
                  <a:pt x="813" y="255"/>
                  <a:pt x="801" y="268"/>
                  <a:pt x="785" y="268"/>
                </a:cubicBezTo>
                <a:cubicBezTo>
                  <a:pt x="771" y="268"/>
                  <a:pt x="758" y="255"/>
                  <a:pt x="758" y="241"/>
                </a:cubicBezTo>
                <a:cubicBezTo>
                  <a:pt x="758" y="226"/>
                  <a:pt x="771" y="213"/>
                  <a:pt x="785" y="213"/>
                </a:cubicBezTo>
                <a:moveTo>
                  <a:pt x="177" y="411"/>
                </a:moveTo>
                <a:lnTo>
                  <a:pt x="177" y="866"/>
                </a:lnTo>
                <a:lnTo>
                  <a:pt x="703" y="866"/>
                </a:lnTo>
                <a:lnTo>
                  <a:pt x="703" y="411"/>
                </a:lnTo>
                <a:lnTo>
                  <a:pt x="198" y="411"/>
                </a:lnTo>
                <a:lnTo>
                  <a:pt x="177" y="411"/>
                </a:lnTo>
                <a:moveTo>
                  <a:pt x="785" y="430"/>
                </a:moveTo>
                <a:cubicBezTo>
                  <a:pt x="801" y="430"/>
                  <a:pt x="813" y="442"/>
                  <a:pt x="813" y="457"/>
                </a:cubicBezTo>
                <a:cubicBezTo>
                  <a:pt x="813" y="472"/>
                  <a:pt x="801" y="485"/>
                  <a:pt x="785" y="485"/>
                </a:cubicBezTo>
                <a:cubicBezTo>
                  <a:pt x="771" y="485"/>
                  <a:pt x="758" y="472"/>
                  <a:pt x="758" y="457"/>
                </a:cubicBezTo>
                <a:cubicBezTo>
                  <a:pt x="758" y="442"/>
                  <a:pt x="771" y="430"/>
                  <a:pt x="785" y="430"/>
                </a:cubicBezTo>
                <a:moveTo>
                  <a:pt x="220" y="454"/>
                </a:moveTo>
                <a:lnTo>
                  <a:pt x="660" y="454"/>
                </a:lnTo>
                <a:lnTo>
                  <a:pt x="660" y="821"/>
                </a:lnTo>
                <a:lnTo>
                  <a:pt x="220" y="821"/>
                </a:lnTo>
                <a:lnTo>
                  <a:pt x="220" y="454"/>
                </a:lnTo>
                <a:moveTo>
                  <a:pt x="266" y="497"/>
                </a:moveTo>
                <a:lnTo>
                  <a:pt x="266" y="528"/>
                </a:lnTo>
                <a:lnTo>
                  <a:pt x="560" y="528"/>
                </a:lnTo>
                <a:lnTo>
                  <a:pt x="560" y="497"/>
                </a:lnTo>
                <a:lnTo>
                  <a:pt x="266" y="497"/>
                </a:lnTo>
                <a:moveTo>
                  <a:pt x="266" y="558"/>
                </a:moveTo>
                <a:lnTo>
                  <a:pt x="266" y="589"/>
                </a:lnTo>
                <a:lnTo>
                  <a:pt x="492" y="589"/>
                </a:lnTo>
                <a:lnTo>
                  <a:pt x="492" y="558"/>
                </a:lnTo>
                <a:lnTo>
                  <a:pt x="266" y="558"/>
                </a:lnTo>
                <a:moveTo>
                  <a:pt x="266" y="621"/>
                </a:moveTo>
                <a:lnTo>
                  <a:pt x="266" y="652"/>
                </a:lnTo>
                <a:lnTo>
                  <a:pt x="575" y="652"/>
                </a:lnTo>
                <a:lnTo>
                  <a:pt x="575" y="621"/>
                </a:lnTo>
                <a:lnTo>
                  <a:pt x="266" y="621"/>
                </a:lnTo>
                <a:moveTo>
                  <a:pt x="266" y="682"/>
                </a:moveTo>
                <a:lnTo>
                  <a:pt x="266" y="713"/>
                </a:lnTo>
                <a:lnTo>
                  <a:pt x="532" y="713"/>
                </a:lnTo>
                <a:lnTo>
                  <a:pt x="532" y="682"/>
                </a:lnTo>
                <a:lnTo>
                  <a:pt x="266" y="682"/>
                </a:lnTo>
                <a:close/>
              </a:path>
            </a:pathLst>
          </a:custGeom>
          <a:solidFill>
            <a:srgbClr val="FFFFFF"/>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12289" name="Rectangle 1"/>
          <p:cNvSpPr>
            <a:spLocks noChangeArrowheads="1"/>
          </p:cNvSpPr>
          <p:nvPr/>
        </p:nvSpPr>
        <p:spPr bwMode="auto">
          <a:xfrm>
            <a:off x="468281" y="1406515"/>
            <a:ext cx="9144064" cy="40626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60363" algn="l" defTabSz="914400" rtl="0" eaLnBrk="1" fontAlgn="base" latinLnBrk="0" hangingPunct="1">
              <a:lnSpc>
                <a:spcPct val="100000"/>
              </a:lnSpc>
              <a:spcBef>
                <a:spcPct val="0"/>
              </a:spcBef>
              <a:spcAft>
                <a:spcPct val="0"/>
              </a:spcAft>
              <a:buClrTx/>
              <a:buSzTx/>
              <a:buFontTx/>
              <a:buNone/>
              <a:tabLst/>
            </a:pPr>
            <a:r>
              <a:rPr lang="en-US" altLang="zh-CN" sz="1200" dirty="0" smtClean="0">
                <a:solidFill>
                  <a:srgbClr val="000000"/>
                </a:solidFill>
                <a:latin typeface="Arial" pitchFamily="34" charset="0"/>
                <a:ea typeface="NSimSun" pitchFamily="49" charset="-122"/>
                <a:cs typeface="Arial" pitchFamily="34" charset="0"/>
              </a:rPr>
              <a:t>Mending</a:t>
            </a:r>
            <a:r>
              <a:rPr kumimoji="0" lang="en-US" altLang="zh-CN" sz="1200" b="0" i="0" u="none" strike="noStrike" cap="none" normalizeH="0" baseline="0" dirty="0" smtClean="0">
                <a:ln>
                  <a:noFill/>
                </a:ln>
                <a:solidFill>
                  <a:srgbClr val="000000"/>
                </a:solidFill>
                <a:effectLst/>
                <a:latin typeface="Arial" pitchFamily="34" charset="0"/>
                <a:ea typeface="NSimSun" pitchFamily="49" charset="-122"/>
                <a:cs typeface="Arial" pitchFamily="34" charset="0"/>
              </a:rPr>
              <a:t> Division consists of skilled menders, who are now designated as Preservation Clerks and Binders. The work of mending of records was started in 1921 with 6 skilled menders. This marked the beginning of new era in the preservation aspect of record administration.  At present this division consists of 39 Preservation Clerks and 9 Binders. The records which are very brittle are being repaired with “Chiffon” a silk gauze and handmade paper. The repaired sheets are properly stitched and bound in the Binding Wing of this Division.</a:t>
            </a:r>
          </a:p>
          <a:p>
            <a:pPr marL="0" marR="0" lvl="0" indent="360363" algn="l" defTabSz="914400" rtl="0" eaLnBrk="1" fontAlgn="base" latinLnBrk="0" hangingPunct="1">
              <a:lnSpc>
                <a:spcPct val="100000"/>
              </a:lnSpc>
              <a:spcBef>
                <a:spcPct val="0"/>
              </a:spcBef>
              <a:spcAft>
                <a:spcPct val="0"/>
              </a:spcAft>
              <a:buClrTx/>
              <a:buSzTx/>
              <a:buFontTx/>
              <a:buNone/>
              <a:tabLst/>
            </a:pPr>
            <a:endParaRPr kumimoji="0" lang="en-US" altLang="zh-CN" sz="900" b="0" i="0" u="none" strike="noStrike" cap="none" normalizeH="0" baseline="0" dirty="0" smtClean="0">
              <a:ln>
                <a:noFill/>
              </a:ln>
              <a:solidFill>
                <a:schemeClr val="tx1"/>
              </a:solidFill>
              <a:effectLst/>
              <a:latin typeface="Arial" pitchFamily="34" charset="0"/>
              <a:cs typeface="Arial" pitchFamily="34" charset="0"/>
            </a:endParaRPr>
          </a:p>
          <a:p>
            <a:pPr marL="0" marR="0" lvl="0" indent="360363"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pitchFamily="34" charset="0"/>
                <a:ea typeface="NSimSun" pitchFamily="49" charset="-122"/>
                <a:cs typeface="Arial" pitchFamily="34" charset="0"/>
              </a:rPr>
              <a:t>Lamination Division carries out machine lamination of fragile and brittle papers with Cellulose acetate foil and tissue paper.  Laminated documents are supposed to last a century and can be </a:t>
            </a:r>
            <a:r>
              <a:rPr kumimoji="0" lang="en-US" altLang="zh-CN" sz="1200" b="0" i="0" u="none" strike="noStrike" cap="none" normalizeH="0" baseline="0" dirty="0" err="1" smtClean="0">
                <a:ln>
                  <a:noFill/>
                </a:ln>
                <a:solidFill>
                  <a:srgbClr val="000000"/>
                </a:solidFill>
                <a:effectLst/>
                <a:latin typeface="Arial" pitchFamily="34" charset="0"/>
                <a:ea typeface="NSimSun" pitchFamily="49" charset="-122"/>
                <a:cs typeface="Arial" pitchFamily="34" charset="0"/>
              </a:rPr>
              <a:t>relaminated</a:t>
            </a:r>
            <a:r>
              <a:rPr kumimoji="0" lang="en-US" altLang="zh-CN" sz="1200" b="0" i="0" u="none" strike="noStrike" cap="none" normalizeH="0" baseline="0" dirty="0" smtClean="0">
                <a:ln>
                  <a:noFill/>
                </a:ln>
                <a:solidFill>
                  <a:srgbClr val="000000"/>
                </a:solidFill>
                <a:effectLst/>
                <a:latin typeface="Arial" pitchFamily="34" charset="0"/>
                <a:ea typeface="NSimSun" pitchFamily="49" charset="-122"/>
                <a:cs typeface="Arial" pitchFamily="34" charset="0"/>
              </a:rPr>
              <a:t> and can be provided with fresh acetate foils and tissue paper, giving the record a fresh lease of life. </a:t>
            </a:r>
          </a:p>
          <a:p>
            <a:pPr marL="0" marR="0" lvl="0" indent="360363" algn="l" defTabSz="914400" rtl="0" eaLnBrk="0" fontAlgn="base" latinLnBrk="0" hangingPunct="0">
              <a:lnSpc>
                <a:spcPct val="100000"/>
              </a:lnSpc>
              <a:spcBef>
                <a:spcPct val="0"/>
              </a:spcBef>
              <a:spcAft>
                <a:spcPct val="0"/>
              </a:spcAft>
              <a:buClrTx/>
              <a:buSzTx/>
              <a:buFontTx/>
              <a:buNone/>
              <a:tabLst/>
            </a:pPr>
            <a:endParaRPr kumimoji="0" lang="en-US" altLang="zh-CN" sz="900" b="0" i="0" u="none" strike="noStrike" cap="none" normalizeH="0" baseline="0" dirty="0" smtClean="0">
              <a:ln>
                <a:noFill/>
              </a:ln>
              <a:solidFill>
                <a:schemeClr val="tx1"/>
              </a:solidFill>
              <a:effectLst/>
              <a:latin typeface="Arial" pitchFamily="34" charset="0"/>
              <a:cs typeface="Arial" pitchFamily="34" charset="0"/>
            </a:endParaRPr>
          </a:p>
          <a:p>
            <a:pPr marL="0" marR="0" lvl="0" indent="360363"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pitchFamily="34" charset="0"/>
                <a:ea typeface="NSimSun" pitchFamily="49" charset="-122"/>
                <a:cs typeface="Arial" pitchFamily="34" charset="0"/>
              </a:rPr>
              <a:t>De acidification of records is done to remove the acidity in the paper before the records are taken up for mending and lamination.</a:t>
            </a:r>
          </a:p>
          <a:p>
            <a:pPr marL="0" marR="0" lvl="0" indent="360363" algn="l" defTabSz="914400" rtl="0" eaLnBrk="0" fontAlgn="base" latinLnBrk="0" hangingPunct="0">
              <a:lnSpc>
                <a:spcPct val="100000"/>
              </a:lnSpc>
              <a:spcBef>
                <a:spcPct val="0"/>
              </a:spcBef>
              <a:spcAft>
                <a:spcPct val="0"/>
              </a:spcAft>
              <a:buClrTx/>
              <a:buSzTx/>
              <a:buFontTx/>
              <a:buNone/>
              <a:tabLst/>
            </a:pPr>
            <a:endParaRPr kumimoji="0" lang="en-US" altLang="zh-CN" sz="900" b="0" i="0" u="none" strike="noStrike" cap="none" normalizeH="0" baseline="0" dirty="0" smtClean="0">
              <a:ln>
                <a:noFill/>
              </a:ln>
              <a:solidFill>
                <a:schemeClr val="tx1"/>
              </a:solidFill>
              <a:effectLst/>
              <a:latin typeface="Arial" pitchFamily="34" charset="0"/>
              <a:cs typeface="Arial" pitchFamily="34" charset="0"/>
            </a:endParaRPr>
          </a:p>
          <a:p>
            <a:pPr marL="0" marR="0" lvl="0" indent="360363"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pitchFamily="34" charset="0"/>
                <a:ea typeface="NSimSun" pitchFamily="49" charset="-122"/>
                <a:cs typeface="Arial" pitchFamily="34" charset="0"/>
              </a:rPr>
              <a:t>Fumigation Cabinet is the most effective process in exterminating insects, mildew (a fungus), etc., It secures 100% kill without any damage to the papers.  The records are fumigated in small wooden cabinets with </a:t>
            </a:r>
            <a:r>
              <a:rPr kumimoji="0" lang="en-US" altLang="zh-CN" sz="1200" b="0" i="0" u="none" strike="noStrike" cap="none" normalizeH="0" baseline="0" dirty="0" err="1" smtClean="0">
                <a:ln>
                  <a:noFill/>
                </a:ln>
                <a:solidFill>
                  <a:srgbClr val="000000"/>
                </a:solidFill>
                <a:effectLst/>
                <a:latin typeface="Arial" pitchFamily="34" charset="0"/>
                <a:ea typeface="NSimSun" pitchFamily="49" charset="-122"/>
                <a:cs typeface="Arial" pitchFamily="34" charset="0"/>
              </a:rPr>
              <a:t>para-di-chlore</a:t>
            </a:r>
            <a:r>
              <a:rPr kumimoji="0" lang="en-US" altLang="zh-CN" sz="1200" b="0" i="0" u="none" strike="noStrike" cap="none" normalizeH="0" baseline="0" dirty="0" smtClean="0">
                <a:ln>
                  <a:noFill/>
                </a:ln>
                <a:solidFill>
                  <a:srgbClr val="000000"/>
                </a:solidFill>
                <a:effectLst/>
                <a:latin typeface="Arial" pitchFamily="34" charset="0"/>
                <a:ea typeface="NSimSun" pitchFamily="49" charset="-122"/>
                <a:cs typeface="Arial" pitchFamily="34" charset="0"/>
              </a:rPr>
              <a:t> benzene. Naphthalene bricks are also kept on record shelves. </a:t>
            </a:r>
          </a:p>
          <a:p>
            <a:pPr marL="0" marR="0" lvl="0" indent="360363" algn="l" defTabSz="914400" rtl="0" eaLnBrk="0" fontAlgn="base" latinLnBrk="0" hangingPunct="0">
              <a:lnSpc>
                <a:spcPct val="100000"/>
              </a:lnSpc>
              <a:spcBef>
                <a:spcPct val="0"/>
              </a:spcBef>
              <a:spcAft>
                <a:spcPct val="0"/>
              </a:spcAft>
              <a:buClrTx/>
              <a:buSzTx/>
              <a:buFontTx/>
              <a:buNone/>
              <a:tabLst/>
            </a:pPr>
            <a:endParaRPr kumimoji="0" lang="en-US" altLang="zh-CN" sz="900" b="0" i="0" u="none" strike="noStrike" cap="none" normalizeH="0" baseline="0" dirty="0" smtClean="0">
              <a:ln>
                <a:noFill/>
              </a:ln>
              <a:solidFill>
                <a:schemeClr val="tx1"/>
              </a:solidFill>
              <a:effectLst/>
              <a:latin typeface="Arial" pitchFamily="34" charset="0"/>
              <a:cs typeface="Arial" pitchFamily="34" charset="0"/>
            </a:endParaRPr>
          </a:p>
          <a:p>
            <a:pPr marL="0" marR="0" lvl="0" indent="360363"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pitchFamily="34" charset="0"/>
                <a:ea typeface="NSimSun" pitchFamily="49" charset="-122"/>
                <a:cs typeface="Arial" pitchFamily="34" charset="0"/>
              </a:rPr>
              <a:t> he </a:t>
            </a:r>
            <a:r>
              <a:rPr kumimoji="0" lang="en-US" altLang="zh-CN" sz="1200" b="0" i="0" u="none" strike="noStrike" cap="none" normalizeH="0" baseline="0" dirty="0" err="1" smtClean="0">
                <a:ln>
                  <a:noFill/>
                </a:ln>
                <a:solidFill>
                  <a:srgbClr val="000000"/>
                </a:solidFill>
                <a:effectLst/>
                <a:latin typeface="Arial" pitchFamily="34" charset="0"/>
                <a:ea typeface="NSimSun" pitchFamily="49" charset="-122"/>
                <a:cs typeface="Arial" pitchFamily="34" charset="0"/>
              </a:rPr>
              <a:t>whiteants</a:t>
            </a:r>
            <a:r>
              <a:rPr kumimoji="0" lang="en-US" altLang="zh-CN" sz="1200" b="0" i="0" u="none" strike="noStrike" cap="none" normalizeH="0" baseline="0" dirty="0" smtClean="0">
                <a:ln>
                  <a:noFill/>
                </a:ln>
                <a:solidFill>
                  <a:srgbClr val="000000"/>
                </a:solidFill>
                <a:effectLst/>
                <a:latin typeface="Arial" pitchFamily="34" charset="0"/>
                <a:ea typeface="NSimSun" pitchFamily="49" charset="-122"/>
                <a:cs typeface="Arial" pitchFamily="34" charset="0"/>
              </a:rPr>
              <a:t> extermination service to the entire building of this Archives is carried out through Tamil Nadu Warehousing Corporation to safeguard the record holdings.</a:t>
            </a:r>
          </a:p>
          <a:p>
            <a:pPr marL="0" marR="0" lvl="0" indent="360363" algn="l" defTabSz="914400" rtl="0" eaLnBrk="0" fontAlgn="base" latinLnBrk="0" hangingPunct="0">
              <a:lnSpc>
                <a:spcPct val="100000"/>
              </a:lnSpc>
              <a:spcBef>
                <a:spcPct val="0"/>
              </a:spcBef>
              <a:spcAft>
                <a:spcPct val="0"/>
              </a:spcAft>
              <a:buClrTx/>
              <a:buSzTx/>
              <a:buFontTx/>
              <a:buNone/>
              <a:tabLst/>
            </a:pPr>
            <a:endParaRPr lang="en-US" altLang="zh-CN" sz="1200" dirty="0">
              <a:solidFill>
                <a:srgbClr val="000000"/>
              </a:solidFill>
              <a:latin typeface="Arial" pitchFamily="34" charset="0"/>
              <a:ea typeface="NSimSun" pitchFamily="49" charset="-122"/>
              <a:cs typeface="Arial" pitchFamily="34" charset="0"/>
            </a:endParaRPr>
          </a:p>
          <a:p>
            <a:pPr marL="0" marR="0" lvl="0" indent="360363" algn="l" defTabSz="914400" rtl="0" eaLnBrk="0" fontAlgn="base" latinLnBrk="0" hangingPunct="0">
              <a:lnSpc>
                <a:spcPct val="100000"/>
              </a:lnSpc>
              <a:spcBef>
                <a:spcPct val="0"/>
              </a:spcBef>
              <a:spcAft>
                <a:spcPct val="0"/>
              </a:spcAft>
              <a:buClrTx/>
              <a:buSzTx/>
              <a:buFontTx/>
              <a:buNone/>
              <a:tabLst/>
            </a:pPr>
            <a:r>
              <a:rPr lang="en-US" altLang="zh-CN" sz="1200" dirty="0" smtClean="0">
                <a:solidFill>
                  <a:srgbClr val="000000"/>
                </a:solidFill>
                <a:latin typeface="Arial" pitchFamily="34" charset="0"/>
                <a:ea typeface="NSimSun" pitchFamily="49" charset="-122"/>
                <a:cs typeface="Arial" pitchFamily="34" charset="0"/>
              </a:rPr>
              <a:t>Japanese Tissue System of Mending is the future plan aspect of this Department.</a:t>
            </a:r>
            <a:endParaRPr kumimoji="0" lang="en-US" altLang="zh-CN" sz="900" b="0" i="0" u="none" strike="noStrike" cap="none" normalizeH="0" baseline="0" dirty="0" smtClean="0">
              <a:ln>
                <a:noFill/>
              </a:ln>
              <a:solidFill>
                <a:schemeClr val="tx1"/>
              </a:solidFill>
              <a:effectLst/>
              <a:latin typeface="Arial" pitchFamily="34" charset="0"/>
              <a:cs typeface="Arial" pitchFamily="34" charset="0"/>
            </a:endParaRPr>
          </a:p>
          <a:p>
            <a:pPr marL="0" marR="0" lvl="0" indent="360363"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lum/>
          </a:blip>
          <a:srcRect/>
          <a:stretch>
            <a:fillRect t="-1000" b="-1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2594" y="4692663"/>
            <a:ext cx="9036282" cy="551823"/>
          </a:xfrm>
        </p:spPr>
        <p:txBody>
          <a:bodyPr/>
          <a:lstStyle/>
          <a:p>
            <a:pPr algn="ctr"/>
            <a:r>
              <a:rPr lang="en-US" dirty="0" smtClean="0">
                <a:solidFill>
                  <a:schemeClr val="accent6">
                    <a:lumMod val="20000"/>
                    <a:lumOff val="80000"/>
                  </a:schemeClr>
                </a:solidFill>
              </a:rPr>
              <a:t>A Frontal View of the Tamil Nadu Archives and Historical Research Office at </a:t>
            </a:r>
            <a:br>
              <a:rPr lang="en-US" dirty="0" smtClean="0">
                <a:solidFill>
                  <a:schemeClr val="accent6">
                    <a:lumMod val="20000"/>
                    <a:lumOff val="80000"/>
                  </a:schemeClr>
                </a:solidFill>
              </a:rPr>
            </a:br>
            <a:r>
              <a:rPr lang="en-US" dirty="0" err="1" smtClean="0">
                <a:solidFill>
                  <a:schemeClr val="accent6">
                    <a:lumMod val="20000"/>
                    <a:lumOff val="80000"/>
                  </a:schemeClr>
                </a:solidFill>
              </a:rPr>
              <a:t>Egmore</a:t>
            </a:r>
            <a:r>
              <a:rPr lang="en-US" dirty="0" smtClean="0">
                <a:solidFill>
                  <a:schemeClr val="accent6">
                    <a:lumMod val="20000"/>
                    <a:lumOff val="80000"/>
                  </a:schemeClr>
                </a:solidFill>
              </a:rPr>
              <a:t>, Chennai</a:t>
            </a:r>
            <a:endParaRPr lang="en-US" dirty="0">
              <a:solidFill>
                <a:schemeClr val="accent6">
                  <a:lumMod val="20000"/>
                  <a:lumOff val="80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p:spPr>
        <p:txBody>
          <a:bodyPr/>
          <a:lstStyle/>
          <a:p>
            <a:pPr algn="ctr"/>
            <a:r>
              <a:rPr lang="en-US" b="1" dirty="0" smtClean="0"/>
              <a:t>04.PROGRESS OF MENDING DONE IN TAMIL NADU ARCHIVES</a:t>
            </a:r>
            <a:endParaRPr lang="en-US" b="1" dirty="0"/>
          </a:p>
        </p:txBody>
      </p:sp>
      <p:graphicFrame>
        <p:nvGraphicFramePr>
          <p:cNvPr id="4" name="Content Placeholder 3"/>
          <p:cNvGraphicFramePr>
            <a:graphicFrameLocks noGrp="1"/>
          </p:cNvGraphicFramePr>
          <p:nvPr>
            <p:ph/>
          </p:nvPr>
        </p:nvGraphicFramePr>
        <p:xfrm>
          <a:off x="503238" y="1327150"/>
          <a:ext cx="9072564" cy="3337560"/>
        </p:xfrm>
        <a:graphic>
          <a:graphicData uri="http://schemas.openxmlformats.org/drawingml/2006/table">
            <a:tbl>
              <a:tblPr firstRow="1" bandRow="1">
                <a:tableStyleId>{5C22544A-7EE6-4342-B048-85BDC9FD1C3A}</a:tableStyleId>
              </a:tblPr>
              <a:tblGrid>
                <a:gridCol w="1322364"/>
                <a:gridCol w="3213918"/>
                <a:gridCol w="2268141"/>
                <a:gridCol w="2268141"/>
              </a:tblGrid>
              <a:tr h="370840">
                <a:tc>
                  <a:txBody>
                    <a:bodyPr/>
                    <a:lstStyle/>
                    <a:p>
                      <a:pPr marL="0" marR="0" algn="ctr">
                        <a:spcBef>
                          <a:spcPts val="0"/>
                        </a:spcBef>
                        <a:spcAft>
                          <a:spcPts val="0"/>
                        </a:spcAft>
                      </a:pPr>
                      <a:r>
                        <a:rPr lang="en-US" sz="1200" b="1" kern="100" dirty="0" err="1">
                          <a:solidFill>
                            <a:srgbClr val="000000"/>
                          </a:solidFill>
                          <a:latin typeface="Arial"/>
                          <a:ea typeface="NSimSun"/>
                          <a:cs typeface="Mangal"/>
                        </a:rPr>
                        <a:t>Sl.No</a:t>
                      </a:r>
                      <a:r>
                        <a:rPr lang="en-US" sz="1200" b="1" kern="100" dirty="0">
                          <a:solidFill>
                            <a:srgbClr val="000000"/>
                          </a:solidFill>
                          <a:latin typeface="Arial"/>
                          <a:ea typeface="NSimSun"/>
                          <a:cs typeface="Mangal"/>
                        </a:rPr>
                        <a:t>.</a:t>
                      </a:r>
                      <a:endParaRPr lang="en-US" sz="1200" kern="100" dirty="0">
                        <a:latin typeface="Liberation Serif"/>
                        <a:ea typeface="NSimSun"/>
                        <a:cs typeface="Mangal"/>
                      </a:endParaRPr>
                    </a:p>
                  </a:txBody>
                  <a:tcPr marL="68580" marR="68580" marT="0" marB="0"/>
                </a:tc>
                <a:tc>
                  <a:txBody>
                    <a:bodyPr/>
                    <a:lstStyle/>
                    <a:p>
                      <a:pPr marL="0" marR="0" algn="ctr">
                        <a:spcBef>
                          <a:spcPts val="0"/>
                        </a:spcBef>
                        <a:spcAft>
                          <a:spcPts val="0"/>
                        </a:spcAft>
                      </a:pPr>
                      <a:r>
                        <a:rPr lang="en-US" sz="1200" b="1" kern="100" dirty="0">
                          <a:solidFill>
                            <a:srgbClr val="000000"/>
                          </a:solidFill>
                          <a:latin typeface="Arial"/>
                          <a:ea typeface="NSimSun"/>
                          <a:cs typeface="Mangal"/>
                        </a:rPr>
                        <a:t>Name of the Stack &amp; Category</a:t>
                      </a:r>
                      <a:endParaRPr lang="en-US" sz="1200" kern="100" dirty="0">
                        <a:latin typeface="Liberation Serif"/>
                        <a:ea typeface="NSimSun"/>
                        <a:cs typeface="Mangal"/>
                      </a:endParaRPr>
                    </a:p>
                  </a:txBody>
                  <a:tcPr marL="68580" marR="68580" marT="0" marB="0"/>
                </a:tc>
                <a:tc>
                  <a:txBody>
                    <a:bodyPr/>
                    <a:lstStyle/>
                    <a:p>
                      <a:pPr marL="0" marR="0" algn="ctr">
                        <a:spcBef>
                          <a:spcPts val="0"/>
                        </a:spcBef>
                        <a:spcAft>
                          <a:spcPts val="0"/>
                        </a:spcAft>
                      </a:pPr>
                      <a:r>
                        <a:rPr lang="en-US" sz="1200" b="1" kern="100">
                          <a:solidFill>
                            <a:srgbClr val="000000"/>
                          </a:solidFill>
                          <a:latin typeface="Arial"/>
                          <a:ea typeface="NSimSun"/>
                          <a:cs typeface="Mangal"/>
                        </a:rPr>
                        <a:t>Total number of records in terms of pages</a:t>
                      </a:r>
                      <a:endParaRPr lang="en-US" sz="1200" kern="100">
                        <a:latin typeface="Liberation Serif"/>
                        <a:ea typeface="NSimSun"/>
                        <a:cs typeface="Mangal"/>
                      </a:endParaRPr>
                    </a:p>
                  </a:txBody>
                  <a:tcPr marL="68580" marR="68580" marT="0" marB="0"/>
                </a:tc>
                <a:tc>
                  <a:txBody>
                    <a:bodyPr/>
                    <a:lstStyle/>
                    <a:p>
                      <a:pPr marL="0" marR="0" algn="ctr">
                        <a:spcBef>
                          <a:spcPts val="0"/>
                        </a:spcBef>
                        <a:spcAft>
                          <a:spcPts val="0"/>
                        </a:spcAft>
                      </a:pPr>
                      <a:r>
                        <a:rPr lang="en-US" sz="1200" b="1" kern="100">
                          <a:solidFill>
                            <a:srgbClr val="000000"/>
                          </a:solidFill>
                          <a:latin typeface="Arial"/>
                          <a:ea typeface="NSimSun"/>
                          <a:cs typeface="Mangal"/>
                        </a:rPr>
                        <a:t>Total Records Mended</a:t>
                      </a:r>
                      <a:endParaRPr lang="en-US" sz="1200" kern="100">
                        <a:latin typeface="Liberation Serif"/>
                        <a:ea typeface="NSimSun"/>
                        <a:cs typeface="Mangal"/>
                      </a:endParaRPr>
                    </a:p>
                  </a:txBody>
                  <a:tcPr marL="68580" marR="68580" marT="0" marB="0"/>
                </a:tc>
              </a:tr>
              <a:tr h="370840">
                <a:tc>
                  <a:txBody>
                    <a:bodyPr/>
                    <a:lstStyle/>
                    <a:p>
                      <a:pPr marL="0" marR="0" algn="ctr">
                        <a:spcBef>
                          <a:spcPts val="0"/>
                        </a:spcBef>
                        <a:spcAft>
                          <a:spcPts val="0"/>
                        </a:spcAft>
                      </a:pPr>
                      <a:r>
                        <a:rPr lang="en-US" sz="1200" kern="100">
                          <a:solidFill>
                            <a:srgbClr val="000000"/>
                          </a:solidFill>
                          <a:latin typeface="Arial"/>
                          <a:ea typeface="NSimSun"/>
                          <a:cs typeface="Mangal"/>
                        </a:rPr>
                        <a:t>1</a:t>
                      </a:r>
                      <a:endParaRPr lang="en-US" sz="1200" kern="100">
                        <a:latin typeface="Liberation Serif"/>
                        <a:ea typeface="NSimSun"/>
                        <a:cs typeface="Mangal"/>
                      </a:endParaRPr>
                    </a:p>
                  </a:txBody>
                  <a:tcPr marL="68580" marR="68580" marT="0" marB="0"/>
                </a:tc>
                <a:tc>
                  <a:txBody>
                    <a:bodyPr/>
                    <a:lstStyle/>
                    <a:p>
                      <a:pPr marL="0" marR="0" algn="just">
                        <a:spcBef>
                          <a:spcPts val="0"/>
                        </a:spcBef>
                        <a:spcAft>
                          <a:spcPts val="0"/>
                        </a:spcAft>
                      </a:pPr>
                      <a:r>
                        <a:rPr lang="en-US" sz="1200" kern="100" dirty="0">
                          <a:solidFill>
                            <a:srgbClr val="000000"/>
                          </a:solidFill>
                          <a:latin typeface="Arial"/>
                          <a:ea typeface="NSimSun"/>
                          <a:cs typeface="Mangal"/>
                        </a:rPr>
                        <a:t>Stack   8</a:t>
                      </a:r>
                      <a:endParaRPr lang="en-US" sz="1200" kern="100" dirty="0">
                        <a:latin typeface="Liberation Serif"/>
                        <a:ea typeface="NSimSun"/>
                        <a:cs typeface="Mangal"/>
                      </a:endParaRPr>
                    </a:p>
                  </a:txBody>
                  <a:tcPr marL="68580" marR="68580" marT="0" marB="0"/>
                </a:tc>
                <a:tc>
                  <a:txBody>
                    <a:bodyPr/>
                    <a:lstStyle/>
                    <a:p>
                      <a:pPr marL="0" marR="0" algn="ctr">
                        <a:spcBef>
                          <a:spcPts val="0"/>
                        </a:spcBef>
                        <a:spcAft>
                          <a:spcPts val="0"/>
                        </a:spcAft>
                      </a:pPr>
                      <a:r>
                        <a:rPr lang="en-US" sz="1200" kern="100">
                          <a:solidFill>
                            <a:srgbClr val="000000"/>
                          </a:solidFill>
                          <a:latin typeface="Arial"/>
                          <a:ea typeface="NSimSun"/>
                          <a:cs typeface="Mangal"/>
                        </a:rPr>
                        <a:t>11.10 crore</a:t>
                      </a:r>
                      <a:endParaRPr lang="en-US" sz="1200" kern="100">
                        <a:latin typeface="Liberation Serif"/>
                        <a:ea typeface="NSimSun"/>
                        <a:cs typeface="Mangal"/>
                      </a:endParaRPr>
                    </a:p>
                  </a:txBody>
                  <a:tcPr marL="68580" marR="68580" marT="0" marB="0"/>
                </a:tc>
                <a:tc>
                  <a:txBody>
                    <a:bodyPr/>
                    <a:lstStyle/>
                    <a:p>
                      <a:pPr marL="0" marR="0" algn="ctr">
                        <a:spcBef>
                          <a:spcPts val="0"/>
                        </a:spcBef>
                        <a:spcAft>
                          <a:spcPts val="0"/>
                        </a:spcAft>
                      </a:pPr>
                      <a:r>
                        <a:rPr lang="en-US" sz="1200" kern="100">
                          <a:solidFill>
                            <a:srgbClr val="000000"/>
                          </a:solidFill>
                          <a:latin typeface="Arial"/>
                          <a:ea typeface="NSimSun"/>
                          <a:cs typeface="Mangal"/>
                        </a:rPr>
                        <a:t>1097988 pages</a:t>
                      </a:r>
                      <a:endParaRPr lang="en-US" sz="1200" kern="100">
                        <a:latin typeface="Liberation Serif"/>
                        <a:ea typeface="NSimSun"/>
                        <a:cs typeface="Mangal"/>
                      </a:endParaRPr>
                    </a:p>
                  </a:txBody>
                  <a:tcPr marL="68580" marR="68580" marT="0" marB="0"/>
                </a:tc>
              </a:tr>
              <a:tr h="370840">
                <a:tc>
                  <a:txBody>
                    <a:bodyPr/>
                    <a:lstStyle/>
                    <a:p>
                      <a:pPr marL="0" marR="0" algn="ctr">
                        <a:spcBef>
                          <a:spcPts val="0"/>
                        </a:spcBef>
                        <a:spcAft>
                          <a:spcPts val="0"/>
                        </a:spcAft>
                      </a:pPr>
                      <a:r>
                        <a:rPr lang="en-US" sz="1200" kern="100">
                          <a:solidFill>
                            <a:srgbClr val="000000"/>
                          </a:solidFill>
                          <a:latin typeface="Arial"/>
                          <a:ea typeface="NSimSun"/>
                          <a:cs typeface="Mangal"/>
                        </a:rPr>
                        <a:t>2</a:t>
                      </a:r>
                      <a:endParaRPr lang="en-US" sz="1200" kern="100">
                        <a:latin typeface="Liberation Serif"/>
                        <a:ea typeface="NSimSun"/>
                        <a:cs typeface="Mangal"/>
                      </a:endParaRPr>
                    </a:p>
                  </a:txBody>
                  <a:tcPr marL="68580" marR="68580" marT="0" marB="0"/>
                </a:tc>
                <a:tc>
                  <a:txBody>
                    <a:bodyPr/>
                    <a:lstStyle/>
                    <a:p>
                      <a:pPr marL="0" marR="0" algn="just">
                        <a:spcBef>
                          <a:spcPts val="0"/>
                        </a:spcBef>
                        <a:spcAft>
                          <a:spcPts val="0"/>
                        </a:spcAft>
                      </a:pPr>
                      <a:r>
                        <a:rPr lang="en-US" sz="1200" kern="100" dirty="0">
                          <a:solidFill>
                            <a:srgbClr val="000000"/>
                          </a:solidFill>
                          <a:latin typeface="Arial"/>
                          <a:ea typeface="NSimSun"/>
                          <a:cs typeface="Mangal"/>
                        </a:rPr>
                        <a:t>Stack   9</a:t>
                      </a:r>
                      <a:endParaRPr lang="en-US" sz="1200" kern="100" dirty="0">
                        <a:latin typeface="Liberation Serif"/>
                        <a:ea typeface="NSimSun"/>
                        <a:cs typeface="Mangal"/>
                      </a:endParaRPr>
                    </a:p>
                  </a:txBody>
                  <a:tcPr marL="68580" marR="68580" marT="0" marB="0"/>
                </a:tc>
                <a:tc>
                  <a:txBody>
                    <a:bodyPr/>
                    <a:lstStyle/>
                    <a:p>
                      <a:pPr marL="0" marR="0" algn="ctr">
                        <a:spcBef>
                          <a:spcPts val="0"/>
                        </a:spcBef>
                        <a:spcAft>
                          <a:spcPts val="0"/>
                        </a:spcAft>
                      </a:pPr>
                      <a:r>
                        <a:rPr lang="en-US" sz="1200" kern="100">
                          <a:solidFill>
                            <a:srgbClr val="000000"/>
                          </a:solidFill>
                          <a:latin typeface="Arial"/>
                          <a:ea typeface="NSimSun"/>
                          <a:cs typeface="Mangal"/>
                        </a:rPr>
                        <a:t>03.14 crore</a:t>
                      </a:r>
                      <a:endParaRPr lang="en-US" sz="1200" kern="100">
                        <a:latin typeface="Liberation Serif"/>
                        <a:ea typeface="NSimSun"/>
                        <a:cs typeface="Mangal"/>
                      </a:endParaRPr>
                    </a:p>
                  </a:txBody>
                  <a:tcPr marL="68580" marR="68580" marT="0" marB="0"/>
                </a:tc>
                <a:tc>
                  <a:txBody>
                    <a:bodyPr/>
                    <a:lstStyle/>
                    <a:p>
                      <a:pPr marL="0" marR="0" algn="ctr">
                        <a:spcBef>
                          <a:spcPts val="0"/>
                        </a:spcBef>
                        <a:spcAft>
                          <a:spcPts val="0"/>
                        </a:spcAft>
                      </a:pPr>
                      <a:r>
                        <a:rPr lang="en-US" sz="1200" kern="100">
                          <a:solidFill>
                            <a:srgbClr val="000000"/>
                          </a:solidFill>
                          <a:latin typeface="Arial"/>
                          <a:ea typeface="NSimSun"/>
                          <a:cs typeface="Mangal"/>
                        </a:rPr>
                        <a:t>9331200 pages</a:t>
                      </a:r>
                      <a:endParaRPr lang="en-US" sz="1200" kern="100">
                        <a:latin typeface="Liberation Serif"/>
                        <a:ea typeface="NSimSun"/>
                        <a:cs typeface="Mangal"/>
                      </a:endParaRPr>
                    </a:p>
                  </a:txBody>
                  <a:tcPr marL="68580" marR="68580" marT="0" marB="0"/>
                </a:tc>
              </a:tr>
              <a:tr h="370840">
                <a:tc>
                  <a:txBody>
                    <a:bodyPr/>
                    <a:lstStyle/>
                    <a:p>
                      <a:pPr marL="0" marR="0" algn="ctr">
                        <a:spcBef>
                          <a:spcPts val="0"/>
                        </a:spcBef>
                        <a:spcAft>
                          <a:spcPts val="0"/>
                        </a:spcAft>
                      </a:pPr>
                      <a:r>
                        <a:rPr lang="en-US" sz="1200" kern="100">
                          <a:solidFill>
                            <a:srgbClr val="000000"/>
                          </a:solidFill>
                          <a:latin typeface="Arial"/>
                          <a:ea typeface="NSimSun"/>
                          <a:cs typeface="Mangal"/>
                        </a:rPr>
                        <a:t>3</a:t>
                      </a:r>
                      <a:endParaRPr lang="en-US" sz="1200" kern="100">
                        <a:latin typeface="Liberation Serif"/>
                        <a:ea typeface="NSimSun"/>
                        <a:cs typeface="Mangal"/>
                      </a:endParaRPr>
                    </a:p>
                  </a:txBody>
                  <a:tcPr marL="68580" marR="68580" marT="0" marB="0"/>
                </a:tc>
                <a:tc>
                  <a:txBody>
                    <a:bodyPr/>
                    <a:lstStyle/>
                    <a:p>
                      <a:pPr marL="0" marR="0" algn="just">
                        <a:spcBef>
                          <a:spcPts val="0"/>
                        </a:spcBef>
                        <a:spcAft>
                          <a:spcPts val="0"/>
                        </a:spcAft>
                      </a:pPr>
                      <a:r>
                        <a:rPr lang="en-US" sz="1200" kern="100" dirty="0">
                          <a:solidFill>
                            <a:srgbClr val="000000"/>
                          </a:solidFill>
                          <a:latin typeface="Arial"/>
                          <a:ea typeface="NSimSun"/>
                          <a:cs typeface="Mangal"/>
                        </a:rPr>
                        <a:t>Stack 1,3,4 and 6</a:t>
                      </a:r>
                      <a:endParaRPr lang="en-US" sz="1200" kern="100" dirty="0">
                        <a:latin typeface="Liberation Serif"/>
                        <a:ea typeface="NSimSun"/>
                        <a:cs typeface="Mangal"/>
                      </a:endParaRPr>
                    </a:p>
                  </a:txBody>
                  <a:tcPr marL="68580" marR="68580" marT="0" marB="0"/>
                </a:tc>
                <a:tc>
                  <a:txBody>
                    <a:bodyPr/>
                    <a:lstStyle/>
                    <a:p>
                      <a:pPr marL="0" marR="0" algn="ctr">
                        <a:spcBef>
                          <a:spcPts val="0"/>
                        </a:spcBef>
                        <a:spcAft>
                          <a:spcPts val="0"/>
                        </a:spcAft>
                      </a:pPr>
                      <a:r>
                        <a:rPr lang="en-US" sz="1200" kern="100">
                          <a:solidFill>
                            <a:srgbClr val="000000"/>
                          </a:solidFill>
                          <a:latin typeface="Arial"/>
                          <a:ea typeface="NSimSun"/>
                          <a:cs typeface="Mangal"/>
                        </a:rPr>
                        <a:t>11.50 crore</a:t>
                      </a:r>
                      <a:endParaRPr lang="en-US" sz="1200" kern="100">
                        <a:latin typeface="Liberation Serif"/>
                        <a:ea typeface="NSimSun"/>
                        <a:cs typeface="Mangal"/>
                      </a:endParaRPr>
                    </a:p>
                  </a:txBody>
                  <a:tcPr marL="68580" marR="68580" marT="0" marB="0"/>
                </a:tc>
                <a:tc>
                  <a:txBody>
                    <a:bodyPr/>
                    <a:lstStyle/>
                    <a:p>
                      <a:pPr marL="0" marR="0" algn="ctr">
                        <a:spcBef>
                          <a:spcPts val="0"/>
                        </a:spcBef>
                        <a:spcAft>
                          <a:spcPts val="0"/>
                        </a:spcAft>
                      </a:pPr>
                      <a:r>
                        <a:rPr lang="en-US" sz="1200" kern="100">
                          <a:solidFill>
                            <a:srgbClr val="000000"/>
                          </a:solidFill>
                          <a:latin typeface="Arial"/>
                          <a:ea typeface="NSimSun"/>
                          <a:cs typeface="Mangal"/>
                        </a:rPr>
                        <a:t>93758 pages</a:t>
                      </a:r>
                      <a:endParaRPr lang="en-US" sz="1200" kern="100">
                        <a:latin typeface="Liberation Serif"/>
                        <a:ea typeface="NSimSun"/>
                        <a:cs typeface="Mangal"/>
                      </a:endParaRPr>
                    </a:p>
                  </a:txBody>
                  <a:tcPr marL="68580" marR="68580" marT="0" marB="0"/>
                </a:tc>
              </a:tr>
              <a:tr h="370840">
                <a:tc>
                  <a:txBody>
                    <a:bodyPr/>
                    <a:lstStyle/>
                    <a:p>
                      <a:pPr marL="0" marR="0" algn="ctr">
                        <a:spcBef>
                          <a:spcPts val="0"/>
                        </a:spcBef>
                        <a:spcAft>
                          <a:spcPts val="0"/>
                        </a:spcAft>
                      </a:pPr>
                      <a:r>
                        <a:rPr lang="en-US" sz="1200" kern="100">
                          <a:solidFill>
                            <a:srgbClr val="000000"/>
                          </a:solidFill>
                          <a:latin typeface="Arial"/>
                          <a:ea typeface="NSimSun"/>
                          <a:cs typeface="Mangal"/>
                        </a:rPr>
                        <a:t>4</a:t>
                      </a:r>
                      <a:endParaRPr lang="en-US" sz="1200" kern="100">
                        <a:latin typeface="Liberation Serif"/>
                        <a:ea typeface="NSimSun"/>
                        <a:cs typeface="Mangal"/>
                      </a:endParaRPr>
                    </a:p>
                  </a:txBody>
                  <a:tcPr marL="68580" marR="68580" marT="0" marB="0"/>
                </a:tc>
                <a:tc>
                  <a:txBody>
                    <a:bodyPr/>
                    <a:lstStyle/>
                    <a:p>
                      <a:pPr marL="0" marR="0" algn="just">
                        <a:spcBef>
                          <a:spcPts val="0"/>
                        </a:spcBef>
                        <a:spcAft>
                          <a:spcPts val="0"/>
                        </a:spcAft>
                      </a:pPr>
                      <a:r>
                        <a:rPr lang="en-US" sz="1200" kern="100">
                          <a:solidFill>
                            <a:srgbClr val="000000"/>
                          </a:solidFill>
                          <a:latin typeface="Arial"/>
                          <a:ea typeface="NSimSun"/>
                          <a:cs typeface="Mangal"/>
                        </a:rPr>
                        <a:t>Interim Repository (Government Orders)</a:t>
                      </a:r>
                      <a:endParaRPr lang="en-US" sz="1200" kern="100">
                        <a:latin typeface="Liberation Serif"/>
                        <a:ea typeface="NSimSun"/>
                        <a:cs typeface="Mangal"/>
                      </a:endParaRPr>
                    </a:p>
                  </a:txBody>
                  <a:tcPr marL="68580" marR="68580" marT="0" marB="0"/>
                </a:tc>
                <a:tc>
                  <a:txBody>
                    <a:bodyPr/>
                    <a:lstStyle/>
                    <a:p>
                      <a:pPr marL="0" marR="0" algn="ctr">
                        <a:spcBef>
                          <a:spcPts val="0"/>
                        </a:spcBef>
                        <a:spcAft>
                          <a:spcPts val="0"/>
                        </a:spcAft>
                      </a:pPr>
                      <a:r>
                        <a:rPr lang="en-US" sz="1200" kern="100" dirty="0">
                          <a:solidFill>
                            <a:srgbClr val="000000"/>
                          </a:solidFill>
                          <a:latin typeface="Arial"/>
                          <a:ea typeface="NSimSun"/>
                          <a:cs typeface="Mangal"/>
                        </a:rPr>
                        <a:t>7.50 </a:t>
                      </a:r>
                      <a:r>
                        <a:rPr lang="en-US" sz="1200" kern="100" dirty="0" err="1">
                          <a:solidFill>
                            <a:srgbClr val="000000"/>
                          </a:solidFill>
                          <a:latin typeface="Arial"/>
                          <a:ea typeface="NSimSun"/>
                          <a:cs typeface="Mangal"/>
                        </a:rPr>
                        <a:t>crore</a:t>
                      </a:r>
                      <a:endParaRPr lang="en-US" sz="1200" kern="100" dirty="0">
                        <a:latin typeface="Liberation Serif"/>
                        <a:ea typeface="NSimSun"/>
                        <a:cs typeface="Mangal"/>
                      </a:endParaRPr>
                    </a:p>
                  </a:txBody>
                  <a:tcPr marL="68580" marR="68580" marT="0" marB="0"/>
                </a:tc>
                <a:tc>
                  <a:txBody>
                    <a:bodyPr/>
                    <a:lstStyle/>
                    <a:p>
                      <a:pPr marL="0" marR="0" algn="ctr">
                        <a:spcBef>
                          <a:spcPts val="0"/>
                        </a:spcBef>
                        <a:spcAft>
                          <a:spcPts val="0"/>
                        </a:spcAft>
                      </a:pPr>
                      <a:r>
                        <a:rPr lang="en-US" sz="1200" kern="100">
                          <a:solidFill>
                            <a:srgbClr val="000000"/>
                          </a:solidFill>
                          <a:latin typeface="Arial"/>
                          <a:ea typeface="NSimSun"/>
                          <a:cs typeface="Mangal"/>
                        </a:rPr>
                        <a:t>NIL</a:t>
                      </a:r>
                      <a:endParaRPr lang="en-US" sz="1200" kern="100">
                        <a:latin typeface="Liberation Serif"/>
                        <a:ea typeface="NSimSun"/>
                        <a:cs typeface="Mangal"/>
                      </a:endParaRPr>
                    </a:p>
                  </a:txBody>
                  <a:tcPr marL="68580" marR="68580" marT="0" marB="0"/>
                </a:tc>
              </a:tr>
              <a:tr h="370840">
                <a:tc>
                  <a:txBody>
                    <a:bodyPr/>
                    <a:lstStyle/>
                    <a:p>
                      <a:pPr marL="0" marR="0" algn="ctr">
                        <a:spcBef>
                          <a:spcPts val="0"/>
                        </a:spcBef>
                        <a:spcAft>
                          <a:spcPts val="0"/>
                        </a:spcAft>
                      </a:pPr>
                      <a:r>
                        <a:rPr lang="en-US" sz="1200" kern="100">
                          <a:solidFill>
                            <a:srgbClr val="000000"/>
                          </a:solidFill>
                          <a:latin typeface="Arial"/>
                          <a:ea typeface="NSimSun"/>
                          <a:cs typeface="Mangal"/>
                        </a:rPr>
                        <a:t>5</a:t>
                      </a:r>
                      <a:endParaRPr lang="en-US" sz="1200" kern="100">
                        <a:latin typeface="Liberation Serif"/>
                        <a:ea typeface="NSimSun"/>
                        <a:cs typeface="Mangal"/>
                      </a:endParaRPr>
                    </a:p>
                  </a:txBody>
                  <a:tcPr marL="68580" marR="68580" marT="0" marB="0"/>
                </a:tc>
                <a:tc>
                  <a:txBody>
                    <a:bodyPr/>
                    <a:lstStyle/>
                    <a:p>
                      <a:pPr marL="0" marR="0" algn="just">
                        <a:spcBef>
                          <a:spcPts val="0"/>
                        </a:spcBef>
                        <a:spcAft>
                          <a:spcPts val="0"/>
                        </a:spcAft>
                      </a:pPr>
                      <a:r>
                        <a:rPr lang="en-US" sz="1200" kern="100">
                          <a:solidFill>
                            <a:srgbClr val="000000"/>
                          </a:solidFill>
                          <a:latin typeface="Arial"/>
                          <a:ea typeface="NSimSun"/>
                          <a:cs typeface="Mangal"/>
                        </a:rPr>
                        <a:t>Stack 7</a:t>
                      </a:r>
                      <a:endParaRPr lang="en-US" sz="1200" kern="100">
                        <a:latin typeface="Liberation Serif"/>
                        <a:ea typeface="NSimSun"/>
                        <a:cs typeface="Mangal"/>
                      </a:endParaRPr>
                    </a:p>
                  </a:txBody>
                  <a:tcPr marL="68580" marR="68580" marT="0" marB="0"/>
                </a:tc>
                <a:tc>
                  <a:txBody>
                    <a:bodyPr/>
                    <a:lstStyle/>
                    <a:p>
                      <a:pPr marL="0" marR="0" algn="ctr">
                        <a:spcBef>
                          <a:spcPts val="0"/>
                        </a:spcBef>
                        <a:spcAft>
                          <a:spcPts val="0"/>
                        </a:spcAft>
                      </a:pPr>
                      <a:r>
                        <a:rPr lang="en-US" sz="1200" kern="100" dirty="0">
                          <a:solidFill>
                            <a:srgbClr val="000000"/>
                          </a:solidFill>
                          <a:latin typeface="Arial"/>
                          <a:ea typeface="NSimSun"/>
                          <a:cs typeface="Mangal"/>
                        </a:rPr>
                        <a:t>57.26 </a:t>
                      </a:r>
                      <a:r>
                        <a:rPr lang="en-US" sz="1200" kern="100" dirty="0" err="1">
                          <a:solidFill>
                            <a:srgbClr val="000000"/>
                          </a:solidFill>
                          <a:latin typeface="Arial"/>
                          <a:ea typeface="NSimSun"/>
                          <a:cs typeface="Mangal"/>
                        </a:rPr>
                        <a:t>Lakhs</a:t>
                      </a:r>
                      <a:endParaRPr lang="en-US" sz="1200" kern="100" dirty="0">
                        <a:latin typeface="Liberation Serif"/>
                        <a:ea typeface="NSimSun"/>
                        <a:cs typeface="Mangal"/>
                      </a:endParaRPr>
                    </a:p>
                  </a:txBody>
                  <a:tcPr marL="68580" marR="68580" marT="0" marB="0"/>
                </a:tc>
                <a:tc>
                  <a:txBody>
                    <a:bodyPr/>
                    <a:lstStyle/>
                    <a:p>
                      <a:pPr marL="0" marR="0" algn="ctr">
                        <a:spcBef>
                          <a:spcPts val="0"/>
                        </a:spcBef>
                        <a:spcAft>
                          <a:spcPts val="0"/>
                        </a:spcAft>
                      </a:pPr>
                      <a:r>
                        <a:rPr lang="en-US" sz="1200" kern="100">
                          <a:solidFill>
                            <a:srgbClr val="000000"/>
                          </a:solidFill>
                          <a:latin typeface="Arial"/>
                          <a:ea typeface="NSimSun"/>
                          <a:cs typeface="Mangal"/>
                        </a:rPr>
                        <a:t>1908933 pages</a:t>
                      </a:r>
                      <a:endParaRPr lang="en-US" sz="1200" kern="100">
                        <a:latin typeface="Liberation Serif"/>
                        <a:ea typeface="NSimSun"/>
                        <a:cs typeface="Mangal"/>
                      </a:endParaRPr>
                    </a:p>
                  </a:txBody>
                  <a:tcPr marL="68580" marR="68580" marT="0" marB="0"/>
                </a:tc>
              </a:tr>
              <a:tr h="370840">
                <a:tc>
                  <a:txBody>
                    <a:bodyPr/>
                    <a:lstStyle/>
                    <a:p>
                      <a:pPr marL="0" marR="0" algn="ctr">
                        <a:spcBef>
                          <a:spcPts val="0"/>
                        </a:spcBef>
                        <a:spcAft>
                          <a:spcPts val="0"/>
                        </a:spcAft>
                      </a:pPr>
                      <a:r>
                        <a:rPr lang="en-US" sz="1200" kern="100">
                          <a:solidFill>
                            <a:srgbClr val="000000"/>
                          </a:solidFill>
                          <a:latin typeface="Arial"/>
                          <a:ea typeface="NSimSun"/>
                          <a:cs typeface="Mangal"/>
                        </a:rPr>
                        <a:t>6</a:t>
                      </a:r>
                      <a:endParaRPr lang="en-US" sz="1200" kern="100">
                        <a:latin typeface="Liberation Serif"/>
                        <a:ea typeface="NSimSun"/>
                        <a:cs typeface="Mangal"/>
                      </a:endParaRPr>
                    </a:p>
                  </a:txBody>
                  <a:tcPr marL="68580" marR="68580" marT="0" marB="0"/>
                </a:tc>
                <a:tc>
                  <a:txBody>
                    <a:bodyPr/>
                    <a:lstStyle/>
                    <a:p>
                      <a:pPr marL="0" marR="0" algn="just">
                        <a:spcBef>
                          <a:spcPts val="0"/>
                        </a:spcBef>
                        <a:spcAft>
                          <a:spcPts val="0"/>
                        </a:spcAft>
                      </a:pPr>
                      <a:r>
                        <a:rPr lang="en-US" sz="1200" kern="100">
                          <a:solidFill>
                            <a:srgbClr val="000000"/>
                          </a:solidFill>
                          <a:latin typeface="Arial"/>
                          <a:ea typeface="NSimSun"/>
                          <a:cs typeface="Mangal"/>
                        </a:rPr>
                        <a:t>Confidential G.O.s</a:t>
                      </a:r>
                      <a:endParaRPr lang="en-US" sz="1200" kern="100">
                        <a:latin typeface="Liberation Serif"/>
                        <a:ea typeface="NSimSun"/>
                        <a:cs typeface="Mangal"/>
                      </a:endParaRPr>
                    </a:p>
                  </a:txBody>
                  <a:tcPr marL="68580" marR="68580" marT="0" marB="0"/>
                </a:tc>
                <a:tc>
                  <a:txBody>
                    <a:bodyPr/>
                    <a:lstStyle/>
                    <a:p>
                      <a:pPr marL="0" marR="0" algn="ctr">
                        <a:spcBef>
                          <a:spcPts val="0"/>
                        </a:spcBef>
                        <a:spcAft>
                          <a:spcPts val="0"/>
                        </a:spcAft>
                      </a:pPr>
                      <a:r>
                        <a:rPr lang="en-US" sz="1200" kern="100" dirty="0">
                          <a:solidFill>
                            <a:srgbClr val="000000"/>
                          </a:solidFill>
                          <a:latin typeface="Arial"/>
                          <a:ea typeface="NSimSun"/>
                          <a:cs typeface="Mangal"/>
                        </a:rPr>
                        <a:t>40.00 </a:t>
                      </a:r>
                      <a:r>
                        <a:rPr lang="en-US" sz="1200" kern="100" dirty="0" err="1">
                          <a:solidFill>
                            <a:srgbClr val="000000"/>
                          </a:solidFill>
                          <a:latin typeface="Arial"/>
                          <a:ea typeface="NSimSun"/>
                          <a:cs typeface="Mangal"/>
                        </a:rPr>
                        <a:t>Lakhs</a:t>
                      </a:r>
                      <a:endParaRPr lang="en-US" sz="1200" kern="100" dirty="0">
                        <a:latin typeface="Liberation Serif"/>
                        <a:ea typeface="NSimSun"/>
                        <a:cs typeface="Mangal"/>
                      </a:endParaRPr>
                    </a:p>
                  </a:txBody>
                  <a:tcPr marL="68580" marR="68580" marT="0" marB="0"/>
                </a:tc>
                <a:tc>
                  <a:txBody>
                    <a:bodyPr/>
                    <a:lstStyle/>
                    <a:p>
                      <a:pPr marL="0" marR="0" algn="ctr">
                        <a:spcBef>
                          <a:spcPts val="0"/>
                        </a:spcBef>
                        <a:spcAft>
                          <a:spcPts val="0"/>
                        </a:spcAft>
                      </a:pPr>
                      <a:r>
                        <a:rPr lang="en-US" sz="1200" kern="100">
                          <a:solidFill>
                            <a:srgbClr val="000000"/>
                          </a:solidFill>
                          <a:latin typeface="Arial"/>
                          <a:ea typeface="NSimSun"/>
                          <a:cs typeface="Mangal"/>
                        </a:rPr>
                        <a:t>16000 pages</a:t>
                      </a:r>
                      <a:endParaRPr lang="en-US" sz="1200" kern="100">
                        <a:latin typeface="Liberation Serif"/>
                        <a:ea typeface="NSimSun"/>
                        <a:cs typeface="Mangal"/>
                      </a:endParaRPr>
                    </a:p>
                  </a:txBody>
                  <a:tcPr marL="68580" marR="68580" marT="0" marB="0"/>
                </a:tc>
              </a:tr>
              <a:tr h="370840">
                <a:tc>
                  <a:txBody>
                    <a:bodyPr/>
                    <a:lstStyle/>
                    <a:p>
                      <a:pPr marL="0" marR="0" algn="ctr">
                        <a:spcBef>
                          <a:spcPts val="0"/>
                        </a:spcBef>
                        <a:spcAft>
                          <a:spcPts val="0"/>
                        </a:spcAft>
                      </a:pPr>
                      <a:r>
                        <a:rPr lang="en-US" sz="1200" kern="100">
                          <a:solidFill>
                            <a:srgbClr val="000000"/>
                          </a:solidFill>
                          <a:latin typeface="Arial"/>
                          <a:ea typeface="NSimSun"/>
                          <a:cs typeface="Mangal"/>
                        </a:rPr>
                        <a:t>7</a:t>
                      </a:r>
                      <a:endParaRPr lang="en-US" sz="1200" kern="100">
                        <a:latin typeface="Liberation Serif"/>
                        <a:ea typeface="NSimSun"/>
                        <a:cs typeface="Mangal"/>
                      </a:endParaRPr>
                    </a:p>
                  </a:txBody>
                  <a:tcPr marL="68580" marR="68580" marT="0" marB="0"/>
                </a:tc>
                <a:tc>
                  <a:txBody>
                    <a:bodyPr/>
                    <a:lstStyle/>
                    <a:p>
                      <a:pPr marL="0" marR="0" algn="just">
                        <a:spcBef>
                          <a:spcPts val="0"/>
                        </a:spcBef>
                        <a:spcAft>
                          <a:spcPts val="0"/>
                        </a:spcAft>
                      </a:pPr>
                      <a:r>
                        <a:rPr lang="en-US" sz="1200" kern="100">
                          <a:solidFill>
                            <a:srgbClr val="000000"/>
                          </a:solidFill>
                          <a:latin typeface="Arial"/>
                          <a:ea typeface="NSimSun"/>
                          <a:cs typeface="Mangal"/>
                        </a:rPr>
                        <a:t>Stack 1 (Gazettes)</a:t>
                      </a:r>
                      <a:endParaRPr lang="en-US" sz="1200" kern="100">
                        <a:latin typeface="Liberation Serif"/>
                        <a:ea typeface="NSimSun"/>
                        <a:cs typeface="Mangal"/>
                      </a:endParaRPr>
                    </a:p>
                  </a:txBody>
                  <a:tcPr marL="68580" marR="68580" marT="0" marB="0"/>
                </a:tc>
                <a:tc>
                  <a:txBody>
                    <a:bodyPr/>
                    <a:lstStyle/>
                    <a:p>
                      <a:pPr marL="0" marR="0" algn="ctr">
                        <a:spcBef>
                          <a:spcPts val="0"/>
                        </a:spcBef>
                        <a:spcAft>
                          <a:spcPts val="0"/>
                        </a:spcAft>
                      </a:pPr>
                      <a:r>
                        <a:rPr lang="en-US" sz="1200" kern="100" dirty="0">
                          <a:solidFill>
                            <a:srgbClr val="000000"/>
                          </a:solidFill>
                          <a:latin typeface="Arial"/>
                          <a:ea typeface="NSimSun"/>
                          <a:cs typeface="Mangal"/>
                        </a:rPr>
                        <a:t>7.85 </a:t>
                      </a:r>
                      <a:r>
                        <a:rPr lang="en-US" sz="1200" kern="100" dirty="0" err="1">
                          <a:solidFill>
                            <a:srgbClr val="000000"/>
                          </a:solidFill>
                          <a:latin typeface="Arial"/>
                          <a:ea typeface="NSimSun"/>
                          <a:cs typeface="Mangal"/>
                        </a:rPr>
                        <a:t>Lakhs</a:t>
                      </a:r>
                      <a:endParaRPr lang="en-US" sz="1200" kern="100" dirty="0">
                        <a:latin typeface="Liberation Serif"/>
                        <a:ea typeface="NSimSun"/>
                        <a:cs typeface="Mangal"/>
                      </a:endParaRPr>
                    </a:p>
                  </a:txBody>
                  <a:tcPr marL="68580" marR="68580" marT="0" marB="0"/>
                </a:tc>
                <a:tc>
                  <a:txBody>
                    <a:bodyPr/>
                    <a:lstStyle/>
                    <a:p>
                      <a:pPr marL="0" marR="0" algn="ctr">
                        <a:spcBef>
                          <a:spcPts val="0"/>
                        </a:spcBef>
                        <a:spcAft>
                          <a:spcPts val="0"/>
                        </a:spcAft>
                      </a:pPr>
                      <a:r>
                        <a:rPr lang="en-US" sz="1200" kern="100">
                          <a:solidFill>
                            <a:srgbClr val="000000"/>
                          </a:solidFill>
                          <a:latin typeface="Arial"/>
                          <a:ea typeface="NSimSun"/>
                          <a:cs typeface="Mangal"/>
                        </a:rPr>
                        <a:t>225068 pages</a:t>
                      </a:r>
                      <a:endParaRPr lang="en-US" sz="1200" kern="100">
                        <a:latin typeface="Liberation Serif"/>
                        <a:ea typeface="NSimSun"/>
                        <a:cs typeface="Mangal"/>
                      </a:endParaRPr>
                    </a:p>
                  </a:txBody>
                  <a:tcPr marL="68580" marR="68580" marT="0" marB="0"/>
                </a:tc>
              </a:tr>
              <a:tr h="370840">
                <a:tc gridSpan="2">
                  <a:txBody>
                    <a:bodyPr/>
                    <a:lstStyle/>
                    <a:p>
                      <a:pPr marL="0" marR="0" algn="ctr">
                        <a:spcBef>
                          <a:spcPts val="0"/>
                        </a:spcBef>
                        <a:spcAft>
                          <a:spcPts val="0"/>
                        </a:spcAft>
                      </a:pPr>
                      <a:r>
                        <a:rPr lang="en-US" sz="1200" kern="100" dirty="0">
                          <a:solidFill>
                            <a:srgbClr val="000000"/>
                          </a:solidFill>
                          <a:latin typeface="Arial"/>
                          <a:ea typeface="NSimSun"/>
                          <a:cs typeface="Mangal"/>
                        </a:rPr>
                        <a:t>Total</a:t>
                      </a:r>
                      <a:endParaRPr lang="en-US" sz="1200" kern="100" dirty="0">
                        <a:latin typeface="Liberation Serif"/>
                        <a:ea typeface="NSimSun"/>
                        <a:cs typeface="Mangal"/>
                      </a:endParaRPr>
                    </a:p>
                  </a:txBody>
                  <a:tcPr marL="68580" marR="68580" marT="0" marB="0"/>
                </a:tc>
                <a:tc hMerge="1">
                  <a:txBody>
                    <a:bodyPr/>
                    <a:lstStyle/>
                    <a:p>
                      <a:endParaRPr lang="en-US"/>
                    </a:p>
                  </a:txBody>
                  <a:tcPr/>
                </a:tc>
                <a:tc>
                  <a:txBody>
                    <a:bodyPr/>
                    <a:lstStyle/>
                    <a:p>
                      <a:pPr marL="0" marR="0" algn="ctr">
                        <a:spcBef>
                          <a:spcPts val="0"/>
                        </a:spcBef>
                        <a:spcAft>
                          <a:spcPts val="0"/>
                        </a:spcAft>
                      </a:pPr>
                      <a:r>
                        <a:rPr lang="en-US" sz="1200" kern="100" dirty="0">
                          <a:solidFill>
                            <a:srgbClr val="000000"/>
                          </a:solidFill>
                          <a:latin typeface="Arial"/>
                          <a:ea typeface="NSimSun"/>
                          <a:cs typeface="Mangal"/>
                        </a:rPr>
                        <a:t>34.30 </a:t>
                      </a:r>
                      <a:r>
                        <a:rPr lang="en-US" sz="1200" kern="100" dirty="0" err="1">
                          <a:solidFill>
                            <a:srgbClr val="000000"/>
                          </a:solidFill>
                          <a:latin typeface="Arial"/>
                          <a:ea typeface="NSimSun"/>
                          <a:cs typeface="Mangal"/>
                        </a:rPr>
                        <a:t>crores</a:t>
                      </a:r>
                      <a:endParaRPr lang="en-US" sz="1200" kern="100" dirty="0">
                        <a:latin typeface="Liberation Serif"/>
                        <a:ea typeface="NSimSun"/>
                        <a:cs typeface="Mangal"/>
                      </a:endParaRPr>
                    </a:p>
                  </a:txBody>
                  <a:tcPr marL="68580" marR="68580" marT="0" marB="0"/>
                </a:tc>
                <a:tc>
                  <a:txBody>
                    <a:bodyPr/>
                    <a:lstStyle/>
                    <a:p>
                      <a:pPr marL="0" marR="0" algn="ctr">
                        <a:spcBef>
                          <a:spcPts val="0"/>
                        </a:spcBef>
                        <a:spcAft>
                          <a:spcPts val="0"/>
                        </a:spcAft>
                      </a:pPr>
                      <a:r>
                        <a:rPr lang="en-US" sz="1200" kern="100" dirty="0">
                          <a:solidFill>
                            <a:srgbClr val="000000"/>
                          </a:solidFill>
                          <a:latin typeface="Arial"/>
                          <a:ea typeface="NSimSun"/>
                          <a:cs typeface="Mangal"/>
                        </a:rPr>
                        <a:t>3341747 pages</a:t>
                      </a:r>
                      <a:endParaRPr lang="en-US" sz="1200" kern="100" dirty="0">
                        <a:latin typeface="Liberation Serif"/>
                        <a:ea typeface="NSimSun"/>
                        <a:cs typeface="Mangal"/>
                      </a:endParaRPr>
                    </a:p>
                    <a:p>
                      <a:pPr marL="0" marR="0" algn="ctr">
                        <a:spcBef>
                          <a:spcPts val="0"/>
                        </a:spcBef>
                        <a:spcAft>
                          <a:spcPts val="0"/>
                        </a:spcAft>
                      </a:pPr>
                      <a:r>
                        <a:rPr lang="en-US" sz="1200" kern="100" dirty="0">
                          <a:solidFill>
                            <a:srgbClr val="000000"/>
                          </a:solidFill>
                          <a:latin typeface="Arial"/>
                          <a:ea typeface="NSimSun"/>
                          <a:cs typeface="Mangal"/>
                        </a:rPr>
                        <a:t>(1 % Mending completed)</a:t>
                      </a:r>
                      <a:endParaRPr lang="en-US" sz="1200" kern="100" dirty="0">
                        <a:latin typeface="Liberation Serif"/>
                        <a:ea typeface="NSimSun"/>
                        <a:cs typeface="Mangal"/>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4032" y="226080"/>
            <a:ext cx="8821968" cy="537493"/>
          </a:xfrm>
          <a:blipFill>
            <a:blip r:embed="rId2"/>
            <a:tile tx="0" ty="0" sx="100000" sy="100000" flip="none" algn="tl"/>
          </a:blipFill>
        </p:spPr>
        <p:txBody>
          <a:bodyPr/>
          <a:lstStyle/>
          <a:p>
            <a:pPr algn="ctr"/>
            <a:r>
              <a:rPr lang="en-US" dirty="0" smtClean="0">
                <a:solidFill>
                  <a:schemeClr val="bg1"/>
                </a:solidFill>
              </a:rPr>
              <a:t>07. DISTRICT RECORD CENTRES</a:t>
            </a:r>
            <a:endParaRPr lang="en-US" dirty="0">
              <a:solidFill>
                <a:schemeClr val="bg1"/>
              </a:solidFill>
            </a:endParaRPr>
          </a:p>
        </p:txBody>
      </p:sp>
      <p:graphicFrame>
        <p:nvGraphicFramePr>
          <p:cNvPr id="4" name="Content Placeholder 3"/>
          <p:cNvGraphicFramePr>
            <a:graphicFrameLocks noGrp="1"/>
          </p:cNvGraphicFramePr>
          <p:nvPr>
            <p:ph/>
          </p:nvPr>
        </p:nvGraphicFramePr>
        <p:xfrm>
          <a:off x="682592" y="692136"/>
          <a:ext cx="9072627" cy="4842267"/>
        </p:xfrm>
        <a:graphic>
          <a:graphicData uri="http://schemas.openxmlformats.org/drawingml/2006/table">
            <a:tbl>
              <a:tblPr firstRow="1" bandRow="1">
                <a:tableStyleId>{5C22544A-7EE6-4342-B048-85BDC9FD1C3A}</a:tableStyleId>
              </a:tblPr>
              <a:tblGrid>
                <a:gridCol w="714382"/>
                <a:gridCol w="2751146"/>
                <a:gridCol w="2963894"/>
                <a:gridCol w="2643205"/>
              </a:tblGrid>
              <a:tr h="253918">
                <a:tc>
                  <a:txBody>
                    <a:bodyPr/>
                    <a:lstStyle/>
                    <a:p>
                      <a:pPr marL="0" marR="0" algn="ctr">
                        <a:spcBef>
                          <a:spcPts val="0"/>
                        </a:spcBef>
                        <a:spcAft>
                          <a:spcPts val="0"/>
                        </a:spcAft>
                      </a:pPr>
                      <a:r>
                        <a:rPr lang="en-US" sz="1200" b="1" kern="100" dirty="0" err="1">
                          <a:solidFill>
                            <a:srgbClr val="000000"/>
                          </a:solidFill>
                          <a:latin typeface="Arial"/>
                          <a:ea typeface="NSimSun"/>
                          <a:cs typeface="Mangal"/>
                        </a:rPr>
                        <a:t>Sl.No</a:t>
                      </a:r>
                      <a:r>
                        <a:rPr lang="en-US" sz="1200" b="1" kern="100" dirty="0">
                          <a:solidFill>
                            <a:srgbClr val="000000"/>
                          </a:solidFill>
                          <a:latin typeface="Arial"/>
                          <a:ea typeface="NSimSun"/>
                          <a:cs typeface="Mangal"/>
                        </a:rPr>
                        <a:t>.</a:t>
                      </a:r>
                      <a:endParaRPr lang="en-US" sz="1200" kern="100" dirty="0">
                        <a:latin typeface="Liberation Serif"/>
                        <a:ea typeface="NSimSun"/>
                        <a:cs typeface="Mangal"/>
                      </a:endParaRPr>
                    </a:p>
                  </a:txBody>
                  <a:tcPr marL="68580" marR="68580" marT="0" marB="0">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tcPr>
                </a:tc>
                <a:tc>
                  <a:txBody>
                    <a:bodyPr/>
                    <a:lstStyle/>
                    <a:p>
                      <a:pPr marL="0" marR="0" algn="ctr">
                        <a:spcBef>
                          <a:spcPts val="0"/>
                        </a:spcBef>
                        <a:spcAft>
                          <a:spcPts val="0"/>
                        </a:spcAft>
                      </a:pPr>
                      <a:r>
                        <a:rPr lang="en-US" sz="1200" b="1" kern="100" dirty="0">
                          <a:solidFill>
                            <a:srgbClr val="000000"/>
                          </a:solidFill>
                          <a:latin typeface="Arial"/>
                          <a:ea typeface="NSimSun"/>
                          <a:cs typeface="Mangal"/>
                        </a:rPr>
                        <a:t>Name of the </a:t>
                      </a:r>
                      <a:r>
                        <a:rPr lang="en-US" sz="1200" b="1" kern="100" dirty="0" smtClean="0">
                          <a:solidFill>
                            <a:srgbClr val="000000"/>
                          </a:solidFill>
                          <a:latin typeface="Arial"/>
                          <a:ea typeface="NSimSun"/>
                          <a:cs typeface="Mangal"/>
                        </a:rPr>
                        <a:t>District</a:t>
                      </a:r>
                      <a:r>
                        <a:rPr lang="en-US" sz="1200" b="1" kern="100" baseline="0" dirty="0" smtClean="0">
                          <a:solidFill>
                            <a:srgbClr val="000000"/>
                          </a:solidFill>
                          <a:latin typeface="Arial"/>
                          <a:ea typeface="NSimSun"/>
                          <a:cs typeface="Mangal"/>
                        </a:rPr>
                        <a:t> Record Centre</a:t>
                      </a:r>
                      <a:endParaRPr lang="en-US" sz="1200" kern="100" dirty="0">
                        <a:latin typeface="Liberation Serif"/>
                        <a:ea typeface="NSimSun"/>
                        <a:cs typeface="Mangal"/>
                      </a:endParaRPr>
                    </a:p>
                  </a:txBody>
                  <a:tcPr marL="68580" marR="68580" marT="0" marB="0">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tcPr>
                </a:tc>
                <a:tc>
                  <a:txBody>
                    <a:bodyPr/>
                    <a:lstStyle/>
                    <a:p>
                      <a:pPr marL="0" marR="0" algn="ctr">
                        <a:spcBef>
                          <a:spcPts val="0"/>
                        </a:spcBef>
                        <a:spcAft>
                          <a:spcPts val="0"/>
                        </a:spcAft>
                      </a:pPr>
                      <a:r>
                        <a:rPr lang="en-US" sz="1200" b="1" kern="100" dirty="0" smtClean="0">
                          <a:solidFill>
                            <a:srgbClr val="000000"/>
                          </a:solidFill>
                          <a:latin typeface="Arial"/>
                          <a:ea typeface="NSimSun"/>
                          <a:cs typeface="Mangal"/>
                        </a:rPr>
                        <a:t>Jurisdictional Districts</a:t>
                      </a:r>
                      <a:endParaRPr lang="en-US" sz="1200" kern="100" dirty="0">
                        <a:latin typeface="Liberation Serif"/>
                        <a:ea typeface="NSimSun"/>
                        <a:cs typeface="Mangal"/>
                      </a:endParaRPr>
                    </a:p>
                  </a:txBody>
                  <a:tcPr marL="68580" marR="68580" marT="0" marB="0">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tcPr>
                </a:tc>
                <a:tc>
                  <a:txBody>
                    <a:bodyPr/>
                    <a:lstStyle/>
                    <a:p>
                      <a:pPr marL="0" marR="0" algn="ctr">
                        <a:spcBef>
                          <a:spcPts val="0"/>
                        </a:spcBef>
                        <a:spcAft>
                          <a:spcPts val="0"/>
                        </a:spcAft>
                      </a:pPr>
                      <a:r>
                        <a:rPr lang="en-US" sz="1200" b="1" kern="100" dirty="0">
                          <a:solidFill>
                            <a:srgbClr val="000000"/>
                          </a:solidFill>
                          <a:latin typeface="Arial"/>
                          <a:ea typeface="NSimSun"/>
                          <a:cs typeface="Mangal"/>
                        </a:rPr>
                        <a:t>Total </a:t>
                      </a:r>
                      <a:r>
                        <a:rPr lang="en-US" sz="1200" b="1" kern="100" dirty="0" smtClean="0">
                          <a:solidFill>
                            <a:srgbClr val="000000"/>
                          </a:solidFill>
                          <a:latin typeface="Arial"/>
                          <a:ea typeface="NSimSun"/>
                          <a:cs typeface="Mangal"/>
                        </a:rPr>
                        <a:t>Records with DRCs</a:t>
                      </a:r>
                      <a:endParaRPr lang="en-US" sz="1200" kern="100" dirty="0">
                        <a:latin typeface="Liberation Serif"/>
                        <a:ea typeface="NSimSun"/>
                        <a:cs typeface="Mangal"/>
                      </a:endParaRPr>
                    </a:p>
                  </a:txBody>
                  <a:tcPr marL="68580" marR="68580" marT="0" marB="0">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tcPr>
                </a:tc>
              </a:tr>
              <a:tr h="928915">
                <a:tc>
                  <a:txBody>
                    <a:bodyPr/>
                    <a:lstStyle/>
                    <a:p>
                      <a:pPr marL="0" marR="0" algn="ctr">
                        <a:spcBef>
                          <a:spcPts val="0"/>
                        </a:spcBef>
                        <a:spcAft>
                          <a:spcPts val="0"/>
                        </a:spcAft>
                      </a:pPr>
                      <a:r>
                        <a:rPr lang="en-US" sz="1200" kern="100" dirty="0">
                          <a:solidFill>
                            <a:srgbClr val="000000"/>
                          </a:solidFill>
                          <a:latin typeface="Arial"/>
                          <a:ea typeface="NSimSun"/>
                          <a:cs typeface="Mangal"/>
                        </a:rPr>
                        <a:t>1</a:t>
                      </a:r>
                      <a:endParaRPr lang="en-US" sz="1200" kern="100" dirty="0">
                        <a:latin typeface="Liberation Serif"/>
                        <a:ea typeface="NSimSun"/>
                        <a:cs typeface="Mangal"/>
                      </a:endParaRPr>
                    </a:p>
                  </a:txBody>
                  <a:tcPr marL="68580" marR="68580" marT="0" marB="0">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tcPr>
                </a:tc>
                <a:tc>
                  <a:txBody>
                    <a:bodyPr/>
                    <a:lstStyle/>
                    <a:p>
                      <a:pPr rtl="0">
                        <a:lnSpc>
                          <a:spcPct val="115000"/>
                        </a:lnSpc>
                      </a:pPr>
                      <a:r>
                        <a:rPr lang="en-IN" sz="1200" dirty="0"/>
                        <a:t>MADURAI</a:t>
                      </a:r>
                    </a:p>
                  </a:txBody>
                  <a:tcPr marL="38100" marR="38100" marT="38100" marB="38100">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tcPr>
                </a:tc>
                <a:tc>
                  <a:txBody>
                    <a:bodyPr/>
                    <a:lstStyle/>
                    <a:p>
                      <a:pPr marL="228600" indent="-228600" rtl="0">
                        <a:lnSpc>
                          <a:spcPct val="115000"/>
                        </a:lnSpc>
                        <a:buAutoNum type="arabicPeriod"/>
                      </a:pPr>
                      <a:r>
                        <a:rPr lang="en-IN" sz="1200" dirty="0" smtClean="0"/>
                        <a:t>Madurai               2</a:t>
                      </a:r>
                      <a:r>
                        <a:rPr lang="en-IN" sz="1200" dirty="0"/>
                        <a:t>. </a:t>
                      </a:r>
                      <a:r>
                        <a:rPr lang="en-IN" sz="1200" dirty="0" err="1"/>
                        <a:t>Theni</a:t>
                      </a:r>
                      <a:endParaRPr lang="en-IN" sz="1200" dirty="0"/>
                    </a:p>
                    <a:p>
                      <a:pPr rtl="0">
                        <a:lnSpc>
                          <a:spcPct val="115000"/>
                        </a:lnSpc>
                      </a:pPr>
                      <a:r>
                        <a:rPr lang="en-IN" sz="1200" dirty="0"/>
                        <a:t>3. </a:t>
                      </a:r>
                      <a:r>
                        <a:rPr lang="en-IN" sz="1200" dirty="0" err="1" smtClean="0"/>
                        <a:t>Dindugal</a:t>
                      </a:r>
                      <a:r>
                        <a:rPr lang="en-IN" sz="1200" dirty="0" smtClean="0"/>
                        <a:t>               4. </a:t>
                      </a:r>
                      <a:r>
                        <a:rPr lang="en-IN" sz="1200" dirty="0" err="1"/>
                        <a:t>Tirunelveli</a:t>
                      </a:r>
                      <a:endParaRPr lang="en-IN" sz="1200" dirty="0"/>
                    </a:p>
                    <a:p>
                      <a:pPr rtl="0">
                        <a:lnSpc>
                          <a:spcPct val="115000"/>
                        </a:lnSpc>
                      </a:pPr>
                      <a:r>
                        <a:rPr lang="en-IN" sz="1200" dirty="0"/>
                        <a:t>5. </a:t>
                      </a:r>
                      <a:r>
                        <a:rPr lang="en-IN" sz="1200" dirty="0" err="1" smtClean="0"/>
                        <a:t>Thoothukudi</a:t>
                      </a:r>
                      <a:r>
                        <a:rPr lang="en-IN" sz="1200" dirty="0" smtClean="0"/>
                        <a:t>          6</a:t>
                      </a:r>
                      <a:r>
                        <a:rPr lang="en-IN" sz="1200" dirty="0"/>
                        <a:t>. </a:t>
                      </a:r>
                      <a:r>
                        <a:rPr lang="en-IN" sz="1200" dirty="0" err="1"/>
                        <a:t>Kanniakumari</a:t>
                      </a:r>
                      <a:endParaRPr lang="en-IN" sz="1200" dirty="0"/>
                    </a:p>
                  </a:txBody>
                  <a:tcPr marL="38100" marR="38100" marT="38100" marB="38100">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tcPr>
                </a:tc>
                <a:tc>
                  <a:txBody>
                    <a:bodyPr/>
                    <a:lstStyle/>
                    <a:p>
                      <a:pPr marL="0" marR="0" algn="ctr">
                        <a:spcBef>
                          <a:spcPts val="0"/>
                        </a:spcBef>
                        <a:spcAft>
                          <a:spcPts val="0"/>
                        </a:spcAft>
                      </a:pPr>
                      <a:endParaRPr lang="en-US" sz="1200" kern="100" dirty="0">
                        <a:latin typeface="Liberation Serif"/>
                        <a:ea typeface="NSimSun"/>
                        <a:cs typeface="Mangal"/>
                      </a:endParaRPr>
                    </a:p>
                  </a:txBody>
                  <a:tcPr marL="68580" marR="68580" marT="0" marB="0">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tcPr>
                </a:tc>
              </a:tr>
              <a:tr h="928915">
                <a:tc>
                  <a:txBody>
                    <a:bodyPr/>
                    <a:lstStyle/>
                    <a:p>
                      <a:pPr marL="0" marR="0" algn="ctr">
                        <a:spcBef>
                          <a:spcPts val="0"/>
                        </a:spcBef>
                        <a:spcAft>
                          <a:spcPts val="0"/>
                        </a:spcAft>
                      </a:pPr>
                      <a:r>
                        <a:rPr lang="en-US" sz="1200" kern="100">
                          <a:solidFill>
                            <a:srgbClr val="000000"/>
                          </a:solidFill>
                          <a:latin typeface="Arial"/>
                          <a:ea typeface="NSimSun"/>
                          <a:cs typeface="Mangal"/>
                        </a:rPr>
                        <a:t>2</a:t>
                      </a:r>
                      <a:endParaRPr lang="en-US" sz="1200" kern="100">
                        <a:latin typeface="Liberation Serif"/>
                        <a:ea typeface="NSimSun"/>
                        <a:cs typeface="Mangal"/>
                      </a:endParaRPr>
                    </a:p>
                  </a:txBody>
                  <a:tcPr marL="68580" marR="68580" marT="0" marB="0">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tcPr>
                </a:tc>
                <a:tc>
                  <a:txBody>
                    <a:bodyPr/>
                    <a:lstStyle/>
                    <a:p>
                      <a:pPr rtl="0">
                        <a:lnSpc>
                          <a:spcPct val="115000"/>
                        </a:lnSpc>
                      </a:pPr>
                      <a:r>
                        <a:rPr lang="en-IN" sz="1200" dirty="0"/>
                        <a:t>TIRUCHIRAPPALLI</a:t>
                      </a:r>
                    </a:p>
                  </a:txBody>
                  <a:tcPr marL="38100" marR="38100" marT="38100" marB="38100">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tcPr>
                </a:tc>
                <a:tc>
                  <a:txBody>
                    <a:bodyPr/>
                    <a:lstStyle/>
                    <a:p>
                      <a:pPr marL="228600" indent="-228600" rtl="0">
                        <a:lnSpc>
                          <a:spcPct val="115000"/>
                        </a:lnSpc>
                        <a:buAutoNum type="arabicPeriod"/>
                      </a:pPr>
                      <a:r>
                        <a:rPr lang="en-IN" sz="1200" dirty="0" err="1" smtClean="0"/>
                        <a:t>Tiruchirappalli</a:t>
                      </a:r>
                      <a:r>
                        <a:rPr lang="en-IN" sz="1200" dirty="0" smtClean="0"/>
                        <a:t>       2</a:t>
                      </a:r>
                      <a:r>
                        <a:rPr lang="en-IN" sz="1200" dirty="0"/>
                        <a:t>. </a:t>
                      </a:r>
                      <a:r>
                        <a:rPr lang="en-IN" sz="1200" dirty="0" err="1"/>
                        <a:t>Karur</a:t>
                      </a:r>
                      <a:endParaRPr lang="en-IN" sz="1200" dirty="0"/>
                    </a:p>
                    <a:p>
                      <a:pPr rtl="0">
                        <a:lnSpc>
                          <a:spcPct val="115000"/>
                        </a:lnSpc>
                      </a:pPr>
                      <a:r>
                        <a:rPr lang="en-IN" sz="1200" dirty="0"/>
                        <a:t>3. </a:t>
                      </a:r>
                      <a:r>
                        <a:rPr lang="en-IN" sz="1200" dirty="0" err="1" smtClean="0"/>
                        <a:t>Perambalur</a:t>
                      </a:r>
                      <a:r>
                        <a:rPr lang="en-IN" sz="1200" dirty="0" smtClean="0"/>
                        <a:t>            4</a:t>
                      </a:r>
                      <a:r>
                        <a:rPr lang="en-IN" sz="1200" dirty="0"/>
                        <a:t>. </a:t>
                      </a:r>
                      <a:r>
                        <a:rPr lang="en-IN" sz="1200" dirty="0" err="1"/>
                        <a:t>Sivagangai</a:t>
                      </a:r>
                      <a:endParaRPr lang="en-IN" sz="1200" dirty="0"/>
                    </a:p>
                    <a:p>
                      <a:pPr rtl="0">
                        <a:lnSpc>
                          <a:spcPct val="115000"/>
                        </a:lnSpc>
                      </a:pPr>
                      <a:r>
                        <a:rPr lang="en-IN" sz="1200" dirty="0"/>
                        <a:t>5. </a:t>
                      </a:r>
                      <a:r>
                        <a:rPr lang="en-IN" sz="1200" dirty="0" err="1" smtClean="0"/>
                        <a:t>Virudhunagar</a:t>
                      </a:r>
                      <a:r>
                        <a:rPr lang="en-IN" sz="1200" dirty="0" smtClean="0"/>
                        <a:t>         6</a:t>
                      </a:r>
                      <a:r>
                        <a:rPr lang="en-IN" sz="1200" dirty="0"/>
                        <a:t>. </a:t>
                      </a:r>
                      <a:r>
                        <a:rPr lang="en-IN" sz="1200" dirty="0" err="1"/>
                        <a:t>Ramanathapuram</a:t>
                      </a:r>
                      <a:endParaRPr lang="en-IN" sz="1200" dirty="0"/>
                    </a:p>
                  </a:txBody>
                  <a:tcPr marL="38100" marR="38100" marT="38100" marB="38100">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tcPr>
                </a:tc>
                <a:tc>
                  <a:txBody>
                    <a:bodyPr/>
                    <a:lstStyle/>
                    <a:p>
                      <a:pPr marL="0" marR="0" algn="ctr">
                        <a:spcBef>
                          <a:spcPts val="0"/>
                        </a:spcBef>
                        <a:spcAft>
                          <a:spcPts val="0"/>
                        </a:spcAft>
                      </a:pPr>
                      <a:endParaRPr lang="en-US" sz="1200" kern="100" dirty="0">
                        <a:latin typeface="Liberation Serif"/>
                        <a:ea typeface="NSimSun"/>
                        <a:cs typeface="Mangal"/>
                      </a:endParaRPr>
                    </a:p>
                  </a:txBody>
                  <a:tcPr marL="68580" marR="68580" marT="0" marB="0">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tcPr>
                </a:tc>
              </a:tr>
              <a:tr h="636910">
                <a:tc>
                  <a:txBody>
                    <a:bodyPr/>
                    <a:lstStyle/>
                    <a:p>
                      <a:pPr marL="0" marR="0" algn="ctr">
                        <a:spcBef>
                          <a:spcPts val="0"/>
                        </a:spcBef>
                        <a:spcAft>
                          <a:spcPts val="0"/>
                        </a:spcAft>
                      </a:pPr>
                      <a:r>
                        <a:rPr lang="en-US" sz="1200" kern="100">
                          <a:solidFill>
                            <a:srgbClr val="000000"/>
                          </a:solidFill>
                          <a:latin typeface="Arial"/>
                          <a:ea typeface="NSimSun"/>
                          <a:cs typeface="Mangal"/>
                        </a:rPr>
                        <a:t>3</a:t>
                      </a:r>
                      <a:endParaRPr lang="en-US" sz="1200" kern="100">
                        <a:latin typeface="Liberation Serif"/>
                        <a:ea typeface="NSimSun"/>
                        <a:cs typeface="Mangal"/>
                      </a:endParaRPr>
                    </a:p>
                  </a:txBody>
                  <a:tcPr marL="68580" marR="68580" marT="0" marB="0">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tcPr>
                </a:tc>
                <a:tc>
                  <a:txBody>
                    <a:bodyPr/>
                    <a:lstStyle/>
                    <a:p>
                      <a:pPr rtl="0">
                        <a:lnSpc>
                          <a:spcPct val="115000"/>
                        </a:lnSpc>
                      </a:pPr>
                      <a:r>
                        <a:rPr lang="en-IN" sz="1200" dirty="0"/>
                        <a:t>CUDDALORE</a:t>
                      </a:r>
                    </a:p>
                  </a:txBody>
                  <a:tcPr marL="38100" marR="38100" marT="38100" marB="38100">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tcPr>
                </a:tc>
                <a:tc>
                  <a:txBody>
                    <a:bodyPr/>
                    <a:lstStyle/>
                    <a:p>
                      <a:pPr marL="228600" indent="-228600" rtl="0">
                        <a:lnSpc>
                          <a:spcPct val="115000"/>
                        </a:lnSpc>
                        <a:buAutoNum type="arabicPeriod"/>
                      </a:pPr>
                      <a:r>
                        <a:rPr lang="en-IN" sz="1200" dirty="0" err="1" smtClean="0"/>
                        <a:t>Cuddalore</a:t>
                      </a:r>
                      <a:r>
                        <a:rPr lang="en-IN" sz="1200" dirty="0" smtClean="0"/>
                        <a:t>          2</a:t>
                      </a:r>
                      <a:r>
                        <a:rPr lang="en-IN" sz="1200" dirty="0"/>
                        <a:t>. </a:t>
                      </a:r>
                      <a:r>
                        <a:rPr lang="en-IN" sz="1200" dirty="0" err="1"/>
                        <a:t>Tanjore</a:t>
                      </a:r>
                      <a:endParaRPr lang="en-IN" sz="1200" dirty="0"/>
                    </a:p>
                    <a:p>
                      <a:pPr rtl="0">
                        <a:lnSpc>
                          <a:spcPct val="115000"/>
                        </a:lnSpc>
                      </a:pPr>
                      <a:r>
                        <a:rPr lang="en-IN" sz="1200" dirty="0"/>
                        <a:t>3. </a:t>
                      </a:r>
                      <a:r>
                        <a:rPr lang="en-IN" sz="1200" dirty="0" err="1" smtClean="0"/>
                        <a:t>Dindugul</a:t>
                      </a:r>
                      <a:r>
                        <a:rPr lang="en-IN" sz="1200" dirty="0" smtClean="0"/>
                        <a:t>              4</a:t>
                      </a:r>
                      <a:r>
                        <a:rPr lang="en-IN" sz="1200" dirty="0"/>
                        <a:t>. </a:t>
                      </a:r>
                      <a:r>
                        <a:rPr lang="en-IN" sz="1200" dirty="0" err="1"/>
                        <a:t>Pudukottai</a:t>
                      </a:r>
                      <a:endParaRPr lang="en-IN" sz="1200" dirty="0"/>
                    </a:p>
                  </a:txBody>
                  <a:tcPr marL="38100" marR="38100" marT="38100" marB="38100">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tcPr>
                </a:tc>
                <a:tc>
                  <a:txBody>
                    <a:bodyPr/>
                    <a:lstStyle/>
                    <a:p>
                      <a:pPr marL="0" marR="0" algn="ctr">
                        <a:spcBef>
                          <a:spcPts val="0"/>
                        </a:spcBef>
                        <a:spcAft>
                          <a:spcPts val="0"/>
                        </a:spcAft>
                      </a:pPr>
                      <a:endParaRPr lang="en-US" sz="1200" kern="100" dirty="0">
                        <a:latin typeface="Liberation Serif"/>
                        <a:ea typeface="NSimSun"/>
                        <a:cs typeface="Mangal"/>
                      </a:endParaRPr>
                    </a:p>
                  </a:txBody>
                  <a:tcPr marL="68580" marR="68580" marT="0" marB="0">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tcPr>
                </a:tc>
              </a:tr>
              <a:tr h="928915">
                <a:tc>
                  <a:txBody>
                    <a:bodyPr/>
                    <a:lstStyle/>
                    <a:p>
                      <a:pPr marL="0" marR="0" algn="ctr">
                        <a:spcBef>
                          <a:spcPts val="0"/>
                        </a:spcBef>
                        <a:spcAft>
                          <a:spcPts val="0"/>
                        </a:spcAft>
                      </a:pPr>
                      <a:r>
                        <a:rPr lang="en-US" sz="1200" kern="100" dirty="0">
                          <a:solidFill>
                            <a:srgbClr val="000000"/>
                          </a:solidFill>
                          <a:latin typeface="Arial"/>
                          <a:ea typeface="NSimSun"/>
                          <a:cs typeface="Mangal"/>
                        </a:rPr>
                        <a:t>4</a:t>
                      </a:r>
                      <a:endParaRPr lang="en-US" sz="1200" kern="100" dirty="0">
                        <a:latin typeface="Liberation Serif"/>
                        <a:ea typeface="NSimSun"/>
                        <a:cs typeface="Mangal"/>
                      </a:endParaRPr>
                    </a:p>
                  </a:txBody>
                  <a:tcPr marL="68580" marR="68580" marT="0" marB="0">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tcPr>
                </a:tc>
                <a:tc>
                  <a:txBody>
                    <a:bodyPr/>
                    <a:lstStyle/>
                    <a:p>
                      <a:pPr rtl="0">
                        <a:lnSpc>
                          <a:spcPct val="115000"/>
                        </a:lnSpc>
                      </a:pPr>
                      <a:r>
                        <a:rPr lang="en-IN" sz="1200" dirty="0"/>
                        <a:t>SALEM</a:t>
                      </a:r>
                    </a:p>
                  </a:txBody>
                  <a:tcPr marL="38100" marR="38100" marT="38100" marB="38100">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tcPr>
                </a:tc>
                <a:tc>
                  <a:txBody>
                    <a:bodyPr/>
                    <a:lstStyle/>
                    <a:p>
                      <a:pPr marL="228600" indent="-228600" rtl="0">
                        <a:lnSpc>
                          <a:spcPct val="115000"/>
                        </a:lnSpc>
                        <a:buAutoNum type="arabicPeriod"/>
                      </a:pPr>
                      <a:r>
                        <a:rPr lang="en-IN" sz="1200" dirty="0" smtClean="0"/>
                        <a:t>Salem                 2</a:t>
                      </a:r>
                      <a:r>
                        <a:rPr lang="en-IN" sz="1200" dirty="0"/>
                        <a:t>. </a:t>
                      </a:r>
                      <a:r>
                        <a:rPr lang="en-IN" sz="1200" dirty="0" err="1"/>
                        <a:t>Namakkal</a:t>
                      </a:r>
                      <a:endParaRPr lang="en-IN" sz="1200" dirty="0"/>
                    </a:p>
                    <a:p>
                      <a:pPr rtl="0">
                        <a:lnSpc>
                          <a:spcPct val="115000"/>
                        </a:lnSpc>
                      </a:pPr>
                      <a:r>
                        <a:rPr lang="en-IN" sz="1200" dirty="0"/>
                        <a:t>3. </a:t>
                      </a:r>
                      <a:r>
                        <a:rPr lang="en-IN" sz="1200" dirty="0" err="1" smtClean="0"/>
                        <a:t>Krishnagiri</a:t>
                      </a:r>
                      <a:r>
                        <a:rPr lang="en-IN" sz="1200" dirty="0" smtClean="0"/>
                        <a:t>            4</a:t>
                      </a:r>
                      <a:r>
                        <a:rPr lang="en-IN" sz="1200" dirty="0"/>
                        <a:t>. Vellore</a:t>
                      </a:r>
                    </a:p>
                    <a:p>
                      <a:pPr rtl="0">
                        <a:lnSpc>
                          <a:spcPct val="115000"/>
                        </a:lnSpc>
                      </a:pPr>
                      <a:r>
                        <a:rPr lang="en-IN" sz="1200" dirty="0"/>
                        <a:t>5. </a:t>
                      </a:r>
                      <a:r>
                        <a:rPr lang="en-IN" sz="1200" dirty="0" err="1" smtClean="0"/>
                        <a:t>Tiruvannamalai</a:t>
                      </a:r>
                      <a:r>
                        <a:rPr lang="en-IN" sz="1200" dirty="0" smtClean="0"/>
                        <a:t>    6</a:t>
                      </a:r>
                      <a:r>
                        <a:rPr lang="en-IN" sz="1200" dirty="0"/>
                        <a:t>. </a:t>
                      </a:r>
                      <a:r>
                        <a:rPr lang="en-IN" sz="1200" dirty="0" err="1"/>
                        <a:t>Dharmapuri</a:t>
                      </a:r>
                      <a:endParaRPr lang="en-IN" sz="1200" dirty="0"/>
                    </a:p>
                  </a:txBody>
                  <a:tcPr marL="38100" marR="38100" marT="38100" marB="38100">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tcPr>
                </a:tc>
                <a:tc>
                  <a:txBody>
                    <a:bodyPr/>
                    <a:lstStyle/>
                    <a:p>
                      <a:pPr marL="0" marR="0" algn="ctr">
                        <a:spcBef>
                          <a:spcPts val="0"/>
                        </a:spcBef>
                        <a:spcAft>
                          <a:spcPts val="0"/>
                        </a:spcAft>
                      </a:pPr>
                      <a:endParaRPr lang="en-US" sz="1200" kern="100" dirty="0">
                        <a:latin typeface="Liberation Serif"/>
                        <a:ea typeface="NSimSun"/>
                        <a:cs typeface="Mangal"/>
                      </a:endParaRPr>
                    </a:p>
                  </a:txBody>
                  <a:tcPr marL="68580" marR="68580" marT="0" marB="0">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tcPr>
                </a:tc>
              </a:tr>
              <a:tr h="490907">
                <a:tc>
                  <a:txBody>
                    <a:bodyPr/>
                    <a:lstStyle/>
                    <a:p>
                      <a:pPr marL="0" marR="0" algn="ctr">
                        <a:spcBef>
                          <a:spcPts val="0"/>
                        </a:spcBef>
                        <a:spcAft>
                          <a:spcPts val="0"/>
                        </a:spcAft>
                      </a:pPr>
                      <a:r>
                        <a:rPr lang="en-US" sz="1200" kern="100">
                          <a:solidFill>
                            <a:srgbClr val="000000"/>
                          </a:solidFill>
                          <a:latin typeface="Arial"/>
                          <a:ea typeface="NSimSun"/>
                          <a:cs typeface="Mangal"/>
                        </a:rPr>
                        <a:t>5</a:t>
                      </a:r>
                      <a:endParaRPr lang="en-US" sz="1200" kern="100">
                        <a:latin typeface="Liberation Serif"/>
                        <a:ea typeface="NSimSun"/>
                        <a:cs typeface="Mangal"/>
                      </a:endParaRPr>
                    </a:p>
                  </a:txBody>
                  <a:tcPr marL="68580" marR="68580" marT="0" marB="0">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tcPr>
                </a:tc>
                <a:tc>
                  <a:txBody>
                    <a:bodyPr/>
                    <a:lstStyle/>
                    <a:p>
                      <a:pPr rtl="0">
                        <a:lnSpc>
                          <a:spcPct val="115000"/>
                        </a:lnSpc>
                      </a:pPr>
                      <a:r>
                        <a:rPr lang="en-IN" sz="1200"/>
                        <a:t>COIMBATORE</a:t>
                      </a:r>
                    </a:p>
                  </a:txBody>
                  <a:tcPr marL="38100" marR="38100" marT="38100" marB="38100">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tcPr>
                </a:tc>
                <a:tc>
                  <a:txBody>
                    <a:bodyPr/>
                    <a:lstStyle/>
                    <a:p>
                      <a:pPr rtl="0">
                        <a:lnSpc>
                          <a:spcPct val="115000"/>
                        </a:lnSpc>
                        <a:buAutoNum type="arabicPeriod"/>
                      </a:pPr>
                      <a:r>
                        <a:rPr lang="en-IN" sz="1200" dirty="0" smtClean="0"/>
                        <a:t> Coimbatore        2</a:t>
                      </a:r>
                      <a:r>
                        <a:rPr lang="en-IN" sz="1200" dirty="0"/>
                        <a:t>. Erode</a:t>
                      </a:r>
                    </a:p>
                    <a:p>
                      <a:pPr rtl="0">
                        <a:lnSpc>
                          <a:spcPct val="115000"/>
                        </a:lnSpc>
                      </a:pPr>
                      <a:r>
                        <a:rPr lang="en-IN" sz="1200" dirty="0"/>
                        <a:t>3. </a:t>
                      </a:r>
                      <a:r>
                        <a:rPr lang="en-IN" sz="1200" dirty="0" err="1"/>
                        <a:t>Nilgiris</a:t>
                      </a:r>
                      <a:endParaRPr lang="en-IN" sz="1200" dirty="0"/>
                    </a:p>
                  </a:txBody>
                  <a:tcPr marL="38100" marR="38100" marT="38100" marB="38100">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tcPr>
                </a:tc>
                <a:tc>
                  <a:txBody>
                    <a:bodyPr/>
                    <a:lstStyle/>
                    <a:p>
                      <a:pPr marL="0" marR="0" algn="ctr">
                        <a:spcBef>
                          <a:spcPts val="0"/>
                        </a:spcBef>
                        <a:spcAft>
                          <a:spcPts val="0"/>
                        </a:spcAft>
                      </a:pPr>
                      <a:endParaRPr lang="en-US" sz="1200" kern="100" dirty="0">
                        <a:latin typeface="Liberation Serif"/>
                        <a:ea typeface="NSimSun"/>
                        <a:cs typeface="Mangal"/>
                      </a:endParaRPr>
                    </a:p>
                  </a:txBody>
                  <a:tcPr marL="68580" marR="68580" marT="0" marB="0">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tcPr>
                </a:tc>
              </a:tr>
              <a:tr h="490907">
                <a:tc>
                  <a:txBody>
                    <a:bodyPr/>
                    <a:lstStyle/>
                    <a:p>
                      <a:pPr marL="0" marR="0" algn="ctr">
                        <a:spcBef>
                          <a:spcPts val="0"/>
                        </a:spcBef>
                        <a:spcAft>
                          <a:spcPts val="0"/>
                        </a:spcAft>
                      </a:pPr>
                      <a:r>
                        <a:rPr lang="en-US" sz="1200" kern="100">
                          <a:solidFill>
                            <a:srgbClr val="000000"/>
                          </a:solidFill>
                          <a:latin typeface="Arial"/>
                          <a:ea typeface="NSimSun"/>
                          <a:cs typeface="Mangal"/>
                        </a:rPr>
                        <a:t>6</a:t>
                      </a:r>
                      <a:endParaRPr lang="en-US" sz="1200" kern="100">
                        <a:latin typeface="Liberation Serif"/>
                        <a:ea typeface="NSimSun"/>
                        <a:cs typeface="Mangal"/>
                      </a:endParaRPr>
                    </a:p>
                  </a:txBody>
                  <a:tcPr marL="68580" marR="68580" marT="0" marB="0">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tcPr>
                </a:tc>
                <a:tc>
                  <a:txBody>
                    <a:bodyPr/>
                    <a:lstStyle/>
                    <a:p>
                      <a:pPr rtl="0">
                        <a:lnSpc>
                          <a:spcPct val="115000"/>
                        </a:lnSpc>
                      </a:pPr>
                      <a:r>
                        <a:rPr lang="en-IN" sz="1200"/>
                        <a:t>THANJAVUR</a:t>
                      </a:r>
                    </a:p>
                  </a:txBody>
                  <a:tcPr marL="38100" marR="38100" marT="38100" marB="38100">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tcPr>
                </a:tc>
                <a:tc>
                  <a:txBody>
                    <a:bodyPr/>
                    <a:lstStyle/>
                    <a:p>
                      <a:pPr rtl="0">
                        <a:lnSpc>
                          <a:spcPct val="115000"/>
                        </a:lnSpc>
                      </a:pPr>
                      <a:r>
                        <a:rPr lang="en-IN" sz="1200" dirty="0"/>
                        <a:t>1. </a:t>
                      </a:r>
                      <a:r>
                        <a:rPr lang="en-IN" sz="1200" dirty="0" err="1" smtClean="0"/>
                        <a:t>Thanjavur</a:t>
                      </a:r>
                      <a:r>
                        <a:rPr lang="en-IN" sz="1200" dirty="0" smtClean="0"/>
                        <a:t>           2</a:t>
                      </a:r>
                      <a:r>
                        <a:rPr lang="en-IN" sz="1200" dirty="0"/>
                        <a:t>. </a:t>
                      </a:r>
                      <a:r>
                        <a:rPr lang="en-IN" sz="1200" dirty="0" err="1"/>
                        <a:t>Nagappattinam</a:t>
                      </a:r>
                      <a:endParaRPr lang="en-IN" sz="1200" dirty="0"/>
                    </a:p>
                    <a:p>
                      <a:pPr rtl="0">
                        <a:lnSpc>
                          <a:spcPct val="115000"/>
                        </a:lnSpc>
                      </a:pPr>
                      <a:r>
                        <a:rPr lang="en-IN" sz="1200" dirty="0"/>
                        <a:t>3. </a:t>
                      </a:r>
                      <a:r>
                        <a:rPr lang="en-IN" sz="1200" dirty="0" err="1"/>
                        <a:t>Tiruvarur</a:t>
                      </a:r>
                      <a:endParaRPr lang="en-IN" sz="1200" dirty="0"/>
                    </a:p>
                  </a:txBody>
                  <a:tcPr marL="38100" marR="38100" marT="38100" marB="38100">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tcPr>
                </a:tc>
                <a:tc>
                  <a:txBody>
                    <a:bodyPr/>
                    <a:lstStyle/>
                    <a:p>
                      <a:pPr marL="0" marR="0" algn="ctr">
                        <a:spcBef>
                          <a:spcPts val="0"/>
                        </a:spcBef>
                        <a:spcAft>
                          <a:spcPts val="0"/>
                        </a:spcAft>
                      </a:pPr>
                      <a:endParaRPr lang="en-US" sz="1200" kern="100" dirty="0">
                        <a:latin typeface="Liberation Serif"/>
                        <a:ea typeface="NSimSun"/>
                        <a:cs typeface="Mangal"/>
                      </a:endParaRPr>
                    </a:p>
                  </a:txBody>
                  <a:tcPr marL="68580" marR="68580" marT="0" marB="0">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tcPr>
                </a:tc>
              </a:tr>
              <a:tr h="126959">
                <a:tc gridSpan="2">
                  <a:txBody>
                    <a:bodyPr/>
                    <a:lstStyle/>
                    <a:p>
                      <a:pPr marL="0" marR="0" algn="ctr">
                        <a:spcBef>
                          <a:spcPts val="0"/>
                        </a:spcBef>
                        <a:spcAft>
                          <a:spcPts val="0"/>
                        </a:spcAft>
                      </a:pPr>
                      <a:endParaRPr lang="en-US" sz="1200" kern="100" dirty="0">
                        <a:latin typeface="Liberation Serif"/>
                        <a:ea typeface="NSimSun"/>
                        <a:cs typeface="Mangal"/>
                      </a:endParaRPr>
                    </a:p>
                  </a:txBody>
                  <a:tcPr marL="68580" marR="68580" marT="0" marB="0"/>
                </a:tc>
                <a:tc hMerge="1">
                  <a:txBody>
                    <a:bodyPr/>
                    <a:lstStyle/>
                    <a:p>
                      <a:endParaRPr lang="en-US"/>
                    </a:p>
                  </a:txBody>
                  <a:tcPr/>
                </a:tc>
                <a:tc>
                  <a:txBody>
                    <a:bodyPr/>
                    <a:lstStyle/>
                    <a:p>
                      <a:pPr marL="0" marR="0" algn="ctr">
                        <a:spcBef>
                          <a:spcPts val="0"/>
                        </a:spcBef>
                        <a:spcAft>
                          <a:spcPts val="0"/>
                        </a:spcAft>
                      </a:pPr>
                      <a:endParaRPr lang="en-US" sz="1200" kern="100" dirty="0">
                        <a:latin typeface="Liberation Serif"/>
                        <a:ea typeface="NSimSun"/>
                        <a:cs typeface="Mangal"/>
                      </a:endParaRPr>
                    </a:p>
                  </a:txBody>
                  <a:tcPr marL="68580" marR="68580" marT="0" marB="0"/>
                </a:tc>
                <a:tc>
                  <a:txBody>
                    <a:bodyPr/>
                    <a:lstStyle/>
                    <a:p>
                      <a:pPr marL="0" marR="0" algn="ctr">
                        <a:spcBef>
                          <a:spcPts val="0"/>
                        </a:spcBef>
                        <a:spcAft>
                          <a:spcPts val="0"/>
                        </a:spcAft>
                      </a:pPr>
                      <a:endParaRPr lang="en-US" sz="1200" kern="100" dirty="0">
                        <a:latin typeface="Liberation Serif"/>
                        <a:ea typeface="NSimSun"/>
                        <a:cs typeface="Mangal"/>
                      </a:endParaRPr>
                    </a:p>
                  </a:txBody>
                  <a:tcPr marL="68580" marR="68580" marT="0" marB="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D6B19C"/>
            </a:gs>
            <a:gs pos="30000">
              <a:srgbClr val="D49E6C"/>
            </a:gs>
            <a:gs pos="70000">
              <a:srgbClr val="A65528"/>
            </a:gs>
            <a:gs pos="100000">
              <a:srgbClr val="663012"/>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rgbClr val="D6B19C"/>
              </a:gs>
              <a:gs pos="30000">
                <a:srgbClr val="D49E6C"/>
              </a:gs>
              <a:gs pos="70000">
                <a:srgbClr val="A65528"/>
              </a:gs>
              <a:gs pos="100000">
                <a:srgbClr val="663012"/>
              </a:gs>
            </a:gsLst>
            <a:lin ang="5400000" scaled="0"/>
          </a:gradFill>
        </p:spPr>
        <p:txBody>
          <a:bodyPr/>
          <a:lstStyle/>
          <a:p>
            <a:pPr algn="ctr"/>
            <a:r>
              <a:rPr lang="en-IN" b="1" strike="noStrike" spc="-1" dirty="0" smtClean="0">
                <a:solidFill>
                  <a:schemeClr val="accent5">
                    <a:lumMod val="50000"/>
                  </a:schemeClr>
                </a:solidFill>
                <a:latin typeface="Noto Sans"/>
              </a:rPr>
              <a:t>09. COUNCIL FOR HISTORICAL RESEARCH</a:t>
            </a:r>
            <a:br>
              <a:rPr lang="en-IN" b="1" strike="noStrike" spc="-1" dirty="0" smtClean="0">
                <a:solidFill>
                  <a:schemeClr val="accent5">
                    <a:lumMod val="50000"/>
                  </a:schemeClr>
                </a:solidFill>
                <a:latin typeface="Noto Sans"/>
              </a:rPr>
            </a:br>
            <a:endParaRPr lang="en-US" dirty="0"/>
          </a:p>
        </p:txBody>
      </p:sp>
      <p:sp>
        <p:nvSpPr>
          <p:cNvPr id="3" name="Content Placeholder 2"/>
          <p:cNvSpPr>
            <a:spLocks noGrp="1"/>
          </p:cNvSpPr>
          <p:nvPr>
            <p:ph/>
          </p:nvPr>
        </p:nvSpPr>
        <p:spPr>
          <a:xfrm>
            <a:off x="504000" y="835011"/>
            <a:ext cx="9072000" cy="3780189"/>
          </a:xfrm>
          <a:gradFill>
            <a:gsLst>
              <a:gs pos="0">
                <a:srgbClr val="D6B19C"/>
              </a:gs>
              <a:gs pos="30000">
                <a:srgbClr val="D49E6C"/>
              </a:gs>
              <a:gs pos="70000">
                <a:srgbClr val="A65528"/>
              </a:gs>
              <a:gs pos="100000">
                <a:srgbClr val="663012"/>
              </a:gs>
            </a:gsLst>
            <a:lin ang="5400000" scaled="0"/>
          </a:gradFill>
        </p:spPr>
        <p:txBody>
          <a:bodyPr>
            <a:normAutofit fontScale="62500" lnSpcReduction="20000"/>
          </a:bodyPr>
          <a:lstStyle/>
          <a:p>
            <a:endParaRPr lang="en-US" b="1" dirty="0" smtClean="0"/>
          </a:p>
          <a:p>
            <a:r>
              <a:rPr lang="en-US" b="1" dirty="0" smtClean="0"/>
              <a:t>TAMIL </a:t>
            </a:r>
            <a:r>
              <a:rPr lang="en-US" b="1" dirty="0"/>
              <a:t>NADU COUNCIL OF HISTORICAL </a:t>
            </a:r>
            <a:r>
              <a:rPr lang="en-US" b="1" dirty="0" smtClean="0"/>
              <a:t>RESEARCH</a:t>
            </a:r>
          </a:p>
          <a:p>
            <a:endParaRPr lang="en-US" dirty="0"/>
          </a:p>
          <a:p>
            <a:r>
              <a:rPr lang="en-US" dirty="0"/>
              <a:t>In 1973 a forum for historical research in the name of “TNCHR” was established in Tamil Nadu Archives. The aims and objectives of the Council is to promote historical research by awarding fellowship facilities to history students. Tamil Nadu Archives is a historical research institution affiliated to the University of Madras. So Many Doctoral Degrees have been conferred by the University of Madras for the students who had registered and underwent historical researches through the research guides of Tamil Nadu Archives. The Council functions with the </a:t>
            </a:r>
            <a:r>
              <a:rPr lang="en-US" dirty="0" err="1"/>
              <a:t>Hon’ble</a:t>
            </a:r>
            <a:r>
              <a:rPr lang="en-US" dirty="0"/>
              <a:t> Minister for the Higher Education as the Chairperson, the Commissioner of Archives and Historical Research as its Member Secretary and the Secretary to Government Higher Education as the Ex- Officio Member and four reputed Historians to be nominated by the Council.    </a:t>
            </a:r>
            <a:endParaRPr lang="en-US" dirty="0" smtClean="0"/>
          </a:p>
          <a:p>
            <a:endParaRPr lang="en-US" dirty="0"/>
          </a:p>
          <a:p>
            <a:endParaRPr lang="en-US" dirty="0"/>
          </a:p>
          <a:p>
            <a:r>
              <a:rPr lang="en-US" b="1" dirty="0" smtClean="0"/>
              <a:t>REGIONAL </a:t>
            </a:r>
            <a:r>
              <a:rPr lang="en-US" b="1" dirty="0"/>
              <a:t>COMMITTEE FOR SURVEY OF HISTORICAL </a:t>
            </a:r>
            <a:r>
              <a:rPr lang="en-US" b="1" dirty="0" smtClean="0"/>
              <a:t>RECORDS</a:t>
            </a:r>
          </a:p>
          <a:p>
            <a:endParaRPr lang="en-US" dirty="0"/>
          </a:p>
          <a:p>
            <a:r>
              <a:rPr lang="en-US" dirty="0"/>
              <a:t>This Committee has been formed to secure the valuable manuscript records and other records of importance in private custody, preserve them, properly catalogue and publish them and thus make it available for historical research.  The Committee also furnishes the particulars about the availability of such records in private custody in Tamil Nadu to the National Archives of India, New Delhi for incorporation in the National Register of Private Records which is being periodically published by them.   Four Regional Committees at Chennai, </a:t>
            </a:r>
            <a:r>
              <a:rPr lang="en-US" dirty="0" err="1"/>
              <a:t>Tiruchirapalli</a:t>
            </a:r>
            <a:r>
              <a:rPr lang="en-US" dirty="0"/>
              <a:t>, Madurai and Salem have also been formed to identify and unearth private records.  The Commissioner of Archives and Historical Research is the Chairman for these Committees.</a:t>
            </a:r>
          </a:p>
          <a:p>
            <a:r>
              <a:rPr lang="en-US" dirty="0"/>
              <a:t> </a:t>
            </a:r>
          </a:p>
          <a:p>
            <a:r>
              <a:rPr lang="en-US" b="1" cap="all" dirty="0" smtClean="0"/>
              <a:t>Endowment Lecture</a:t>
            </a:r>
          </a:p>
          <a:p>
            <a:endParaRPr lang="en-US" dirty="0"/>
          </a:p>
          <a:p>
            <a:r>
              <a:rPr lang="en-US" dirty="0"/>
              <a:t>Four endowments have been created in the Tamil Nadu Archives with aid of the financial assistance given by the four </a:t>
            </a:r>
            <a:r>
              <a:rPr lang="en-US" dirty="0" err="1"/>
              <a:t>Philantherapists.The</a:t>
            </a:r>
            <a:r>
              <a:rPr lang="en-US" dirty="0"/>
              <a:t> Fund is deposited in Tamil Nadu Transport Development Finance Corporation Madras and Tamil Nadu Power Finance and Infrastructure Development Corporation Ltd Chennai. Endowment lectures are conducted at periodical intervals.</a:t>
            </a:r>
          </a:p>
          <a:p>
            <a:r>
              <a:rPr lang="en-US" dirty="0"/>
              <a:t> </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CCCFF"/>
            </a:gs>
            <a:gs pos="17999">
              <a:srgbClr val="99CCFF"/>
            </a:gs>
            <a:gs pos="36000">
              <a:srgbClr val="9966FF"/>
            </a:gs>
            <a:gs pos="61000">
              <a:srgbClr val="CC99FF"/>
            </a:gs>
            <a:gs pos="82001">
              <a:srgbClr val="99CCFF"/>
            </a:gs>
            <a:gs pos="100000">
              <a:srgbClr val="CCCCFF"/>
            </a:gs>
          </a:gsLst>
          <a:lin ang="5400000" scaled="0"/>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4000" y="226080"/>
            <a:ext cx="9072000" cy="608931"/>
          </a:xfrm>
          <a:gradFill>
            <a:gsLst>
              <a:gs pos="0">
                <a:srgbClr val="3399FF"/>
              </a:gs>
              <a:gs pos="16000">
                <a:srgbClr val="00CCCC"/>
              </a:gs>
              <a:gs pos="47000">
                <a:srgbClr val="9999FF"/>
              </a:gs>
              <a:gs pos="60001">
                <a:srgbClr val="2E6792"/>
              </a:gs>
              <a:gs pos="71001">
                <a:srgbClr val="3333CC"/>
              </a:gs>
              <a:gs pos="81000">
                <a:srgbClr val="1170FF"/>
              </a:gs>
              <a:gs pos="100000">
                <a:srgbClr val="006699"/>
              </a:gs>
            </a:gsLst>
            <a:lin ang="5400000" scaled="0"/>
          </a:gradFill>
        </p:spPr>
        <p:txBody>
          <a:bodyPr/>
          <a:lstStyle/>
          <a:p>
            <a:pPr algn="ctr"/>
            <a:r>
              <a:rPr lang="en-IN" b="1" spc="-1" dirty="0" smtClean="0">
                <a:solidFill>
                  <a:schemeClr val="accent5">
                    <a:lumMod val="50000"/>
                  </a:schemeClr>
                </a:solidFill>
                <a:latin typeface="Noto Sans"/>
              </a:rPr>
              <a:t>11.LIBRARY OF T.N. ARCHIVES</a:t>
            </a:r>
            <a:r>
              <a:rPr lang="en-IN" b="1" strike="noStrike" spc="-1" dirty="0" smtClean="0">
                <a:solidFill>
                  <a:schemeClr val="accent5">
                    <a:lumMod val="50000"/>
                  </a:schemeClr>
                </a:solidFill>
                <a:latin typeface="Noto Sans"/>
              </a:rPr>
              <a:t/>
            </a:r>
            <a:br>
              <a:rPr lang="en-IN" b="1" strike="noStrike" spc="-1" dirty="0" smtClean="0">
                <a:solidFill>
                  <a:schemeClr val="accent5">
                    <a:lumMod val="50000"/>
                  </a:schemeClr>
                </a:solidFill>
                <a:latin typeface="Noto Sans"/>
              </a:rPr>
            </a:br>
            <a:endParaRPr lang="en-US" dirty="0"/>
          </a:p>
        </p:txBody>
      </p:sp>
      <p:sp>
        <p:nvSpPr>
          <p:cNvPr id="3" name="Content Placeholder 2"/>
          <p:cNvSpPr>
            <a:spLocks noGrp="1"/>
          </p:cNvSpPr>
          <p:nvPr>
            <p:ph/>
          </p:nvPr>
        </p:nvSpPr>
        <p:spPr>
          <a:xfrm>
            <a:off x="468280" y="620697"/>
            <a:ext cx="9107720" cy="3994503"/>
          </a:xfrm>
          <a:gradFill>
            <a:gsLst>
              <a:gs pos="0">
                <a:srgbClr val="03D4A8"/>
              </a:gs>
              <a:gs pos="25000">
                <a:srgbClr val="21D6E0"/>
              </a:gs>
              <a:gs pos="75000">
                <a:srgbClr val="0087E6"/>
              </a:gs>
              <a:gs pos="100000">
                <a:srgbClr val="005CBF"/>
              </a:gs>
            </a:gsLst>
            <a:lin ang="5400000" scaled="0"/>
          </a:gradFill>
        </p:spPr>
        <p:txBody>
          <a:bodyPr>
            <a:noAutofit/>
          </a:bodyPr>
          <a:lstStyle/>
          <a:p>
            <a:endParaRPr lang="en-US" sz="1000" dirty="0"/>
          </a:p>
          <a:p>
            <a:r>
              <a:rPr lang="en-US" sz="1000" b="1" dirty="0"/>
              <a:t> </a:t>
            </a:r>
            <a:endParaRPr lang="en-US" sz="1000" dirty="0"/>
          </a:p>
          <a:p>
            <a:r>
              <a:rPr lang="en-US" sz="1000" b="1" cap="all" dirty="0"/>
              <a:t>Archives  Library</a:t>
            </a:r>
            <a:endParaRPr lang="en-US" sz="1000" dirty="0"/>
          </a:p>
          <a:p>
            <a:pPr>
              <a:lnSpc>
                <a:spcPct val="150000"/>
              </a:lnSpc>
            </a:pPr>
            <a:r>
              <a:rPr lang="en-US" sz="1000" dirty="0"/>
              <a:t>The Tamil Nadu Archives Library is a centre for research. It is an institution within an institution.  The Library supplements the reference and research activities of the Archives of which it is an inseparable part.  When Mr. </a:t>
            </a:r>
            <a:r>
              <a:rPr lang="en-US" sz="1000" dirty="0" err="1"/>
              <a:t>Dodwell</a:t>
            </a:r>
            <a:r>
              <a:rPr lang="en-US" sz="1000" dirty="0"/>
              <a:t> was appointed as curator in 1911, books of reference such as Dictionaries, District Manuals, Gazetteers, Almanacs, Army and Civil Lists required for the reference of files and printing and publication of ancient records were transferred to this office along with the records from the Secretariat. Whenever the books were required for reference, they were obtained from the Secretariat Library and from the Connemara Library. Some books like Dictionary of National Biography and Dictionaries were also purchased whenever there was a necessity. These books together with the Press Lists of Government Records, Printed copies of Old Records and selection from the Old Records formed the nucleus of Madras Record Office and later a separate Library was formed in 1923 with 15000 books. Now, it has over 2.31 </a:t>
            </a:r>
            <a:r>
              <a:rPr lang="en-US" sz="1000" dirty="0" err="1"/>
              <a:t>lakhs</a:t>
            </a:r>
            <a:r>
              <a:rPr lang="en-US" sz="1000" dirty="0"/>
              <a:t> of books and publications in both Tamil and English Languages housed in a double floored building. Among the collections, most of them are having original value and holding administrative and historical importance</a:t>
            </a:r>
            <a:r>
              <a:rPr lang="en-US" sz="1000" dirty="0" smtClean="0"/>
              <a:t>.</a:t>
            </a:r>
          </a:p>
          <a:p>
            <a:endParaRPr lang="en-US" sz="1000" dirty="0" smtClean="0"/>
          </a:p>
          <a:p>
            <a:endParaRPr lang="en-US" sz="1000" dirty="0"/>
          </a:p>
          <a:p>
            <a:r>
              <a:rPr lang="en-US" sz="1000" b="1" dirty="0"/>
              <a:t>Library Services</a:t>
            </a:r>
            <a:endParaRPr lang="en-US" sz="1000" dirty="0"/>
          </a:p>
          <a:p>
            <a:pPr>
              <a:lnSpc>
                <a:spcPct val="150000"/>
              </a:lnSpc>
            </a:pPr>
            <a:r>
              <a:rPr lang="en-US" sz="1000" dirty="0"/>
              <a:t>The Tamil Nadu Archives Library regularly attracts research scholars of </a:t>
            </a:r>
            <a:r>
              <a:rPr lang="en-US" sz="1000" dirty="0" err="1"/>
              <a:t>M.Phil.</a:t>
            </a:r>
            <a:r>
              <a:rPr lang="en-US" sz="1000" dirty="0"/>
              <a:t>, Ph.D., Post-Doctoral Research and also writers from all over India and also the various parts of the World.  This library is not a lending library, but only a reference library. The library follows “Closed Access System”. Only the registered scholars and researchers are allowed to have the access of the library and they are allowed to use the card catalogue as well the </a:t>
            </a:r>
            <a:r>
              <a:rPr lang="en-US" sz="1000" dirty="0" err="1"/>
              <a:t>computerised</a:t>
            </a:r>
            <a:r>
              <a:rPr lang="en-US" sz="1000" dirty="0"/>
              <a:t> catalogue under the guidance of the </a:t>
            </a:r>
            <a:r>
              <a:rPr lang="en-US" sz="1000" dirty="0" err="1"/>
              <a:t>librarian.Some</a:t>
            </a:r>
            <a:r>
              <a:rPr lang="en-US" sz="1000" dirty="0"/>
              <a:t> of the rare and important books in the Tamil Nadu Archives library are,</a:t>
            </a:r>
          </a:p>
          <a:p>
            <a:r>
              <a:rPr lang="en-US" sz="1000" dirty="0"/>
              <a:t> </a:t>
            </a:r>
          </a:p>
          <a:p>
            <a:endParaRPr lang="en-US" sz="1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3399FF"/>
            </a:gs>
            <a:gs pos="16000">
              <a:srgbClr val="00CCCC"/>
            </a:gs>
            <a:gs pos="47000">
              <a:srgbClr val="9999FF"/>
            </a:gs>
            <a:gs pos="60001">
              <a:srgbClr val="2E6792"/>
            </a:gs>
            <a:gs pos="71001">
              <a:srgbClr val="3333CC"/>
            </a:gs>
            <a:gs pos="81000">
              <a:srgbClr val="1170FF"/>
            </a:gs>
            <a:gs pos="100000">
              <a:srgbClr val="006699"/>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4000" y="226080"/>
            <a:ext cx="9072000" cy="751807"/>
          </a:xfrm>
          <a:gradFill>
            <a:gsLst>
              <a:gs pos="0">
                <a:srgbClr val="3399FF"/>
              </a:gs>
              <a:gs pos="16000">
                <a:srgbClr val="00CCCC"/>
              </a:gs>
              <a:gs pos="47000">
                <a:srgbClr val="9999FF"/>
              </a:gs>
              <a:gs pos="60001">
                <a:srgbClr val="2E6792"/>
              </a:gs>
              <a:gs pos="71001">
                <a:srgbClr val="3333CC"/>
              </a:gs>
              <a:gs pos="81000">
                <a:srgbClr val="1170FF"/>
              </a:gs>
              <a:gs pos="100000">
                <a:srgbClr val="006699"/>
              </a:gs>
            </a:gsLst>
            <a:lin ang="5400000" scaled="0"/>
          </a:gradFill>
        </p:spPr>
        <p:txBody>
          <a:bodyPr/>
          <a:lstStyle/>
          <a:p>
            <a:pPr algn="ctr"/>
            <a:r>
              <a:rPr lang="en-IN" b="1" spc="-1" dirty="0" smtClean="0">
                <a:solidFill>
                  <a:schemeClr val="accent5">
                    <a:lumMod val="50000"/>
                  </a:schemeClr>
                </a:solidFill>
                <a:latin typeface="Noto Sans"/>
              </a:rPr>
              <a:t>11.LIBRARY Continued:</a:t>
            </a:r>
            <a:r>
              <a:rPr lang="en-IN" b="1" strike="noStrike" spc="-1" dirty="0" smtClean="0">
                <a:solidFill>
                  <a:schemeClr val="accent5">
                    <a:lumMod val="50000"/>
                  </a:schemeClr>
                </a:solidFill>
                <a:latin typeface="Noto Sans"/>
              </a:rPr>
              <a:t/>
            </a:r>
            <a:br>
              <a:rPr lang="en-IN" b="1" strike="noStrike" spc="-1" dirty="0" smtClean="0">
                <a:solidFill>
                  <a:schemeClr val="accent5">
                    <a:lumMod val="50000"/>
                  </a:schemeClr>
                </a:solidFill>
                <a:latin typeface="Noto Sans"/>
              </a:rPr>
            </a:br>
            <a:endParaRPr lang="en-US" dirty="0"/>
          </a:p>
        </p:txBody>
      </p:sp>
      <p:sp>
        <p:nvSpPr>
          <p:cNvPr id="4" name="Content Placeholder 3"/>
          <p:cNvSpPr>
            <a:spLocks noGrp="1"/>
          </p:cNvSpPr>
          <p:nvPr>
            <p:ph/>
          </p:nvPr>
        </p:nvSpPr>
        <p:spPr>
          <a:xfrm>
            <a:off x="1682726" y="906449"/>
            <a:ext cx="6929486" cy="4351693"/>
          </a:xfrm>
          <a:blipFill>
            <a:blip r:embed="rId2"/>
            <a:tile tx="0" ty="0" sx="100000" sy="100000" flip="none" algn="tl"/>
          </a:blipFill>
        </p:spPr>
        <p:txBody>
          <a:bodyPr>
            <a:normAutofit fontScale="47500" lnSpcReduction="20000"/>
          </a:bodyPr>
          <a:lstStyle/>
          <a:p>
            <a:endParaRPr lang="en-US" b="1" i="1" dirty="0" smtClean="0"/>
          </a:p>
          <a:p>
            <a:pPr algn="ctr"/>
            <a:r>
              <a:rPr lang="en-US" b="1" i="1" dirty="0" smtClean="0"/>
              <a:t>AVAILABILITY OF RARE BOOKS:</a:t>
            </a:r>
          </a:p>
          <a:p>
            <a:endParaRPr lang="en-US" b="1" i="1" dirty="0"/>
          </a:p>
          <a:p>
            <a:r>
              <a:rPr lang="en-US" b="1" i="1" dirty="0" smtClean="0"/>
              <a:t>      </a:t>
            </a:r>
            <a:r>
              <a:rPr lang="en-US" b="1" i="1" dirty="0" err="1" smtClean="0"/>
              <a:t>Sl.No</a:t>
            </a:r>
            <a:r>
              <a:rPr lang="en-US" b="1" i="1" dirty="0" smtClean="0"/>
              <a:t>.</a:t>
            </a:r>
            <a:r>
              <a:rPr lang="en-US" b="1" i="1" dirty="0" smtClean="0"/>
              <a:t>		 Title		Author		Year</a:t>
            </a:r>
          </a:p>
          <a:p>
            <a:endParaRPr lang="en-US" dirty="0" smtClean="0"/>
          </a:p>
          <a:p>
            <a:r>
              <a:rPr lang="en-US" dirty="0" smtClean="0"/>
              <a:t> </a:t>
            </a:r>
            <a:r>
              <a:rPr lang="en-US" dirty="0" smtClean="0"/>
              <a:t>        1</a:t>
            </a:r>
            <a:r>
              <a:rPr lang="en-US" dirty="0" smtClean="0"/>
              <a:t>.	The History of Ireland		</a:t>
            </a:r>
            <a:r>
              <a:rPr lang="en-US" dirty="0" err="1" smtClean="0"/>
              <a:t>Hanmer</a:t>
            </a:r>
            <a:r>
              <a:rPr lang="en-US" dirty="0" smtClean="0"/>
              <a:t>		1633</a:t>
            </a:r>
          </a:p>
          <a:p>
            <a:r>
              <a:rPr lang="en-US" dirty="0" smtClean="0"/>
              <a:t>         2</a:t>
            </a:r>
            <a:r>
              <a:rPr lang="en-US" dirty="0" smtClean="0"/>
              <a:t>.	Some years travels into Africa and Asia	</a:t>
            </a:r>
            <a:r>
              <a:rPr lang="en-US" dirty="0" err="1" smtClean="0"/>
              <a:t>Tho</a:t>
            </a:r>
            <a:r>
              <a:rPr lang="en-US" dirty="0" smtClean="0"/>
              <a:t>. Herbert		1638</a:t>
            </a:r>
          </a:p>
          <a:p>
            <a:r>
              <a:rPr lang="en-US" dirty="0" smtClean="0"/>
              <a:t>         3</a:t>
            </a:r>
            <a:r>
              <a:rPr lang="en-US" dirty="0" smtClean="0"/>
              <a:t>.	A Voyage to </a:t>
            </a:r>
            <a:r>
              <a:rPr lang="en-US" dirty="0" err="1" smtClean="0"/>
              <a:t>Suratt</a:t>
            </a:r>
            <a:r>
              <a:rPr lang="en-US" dirty="0" smtClean="0"/>
              <a:t> in 1689		F. </a:t>
            </a:r>
            <a:r>
              <a:rPr lang="en-US" dirty="0" err="1" smtClean="0"/>
              <a:t>Ovington</a:t>
            </a:r>
            <a:r>
              <a:rPr lang="en-US" dirty="0" smtClean="0"/>
              <a:t>		1696</a:t>
            </a:r>
          </a:p>
          <a:p>
            <a:r>
              <a:rPr lang="en-US" dirty="0" smtClean="0"/>
              <a:t>         4</a:t>
            </a:r>
            <a:r>
              <a:rPr lang="en-US" dirty="0" smtClean="0"/>
              <a:t>.	New Account of the East Indie	s	Alexander Hamilton	1727</a:t>
            </a:r>
          </a:p>
          <a:p>
            <a:r>
              <a:rPr lang="en-US" dirty="0" smtClean="0"/>
              <a:t>         5</a:t>
            </a:r>
            <a:r>
              <a:rPr lang="en-US" dirty="0" smtClean="0"/>
              <a:t>.	A short history of English Transactions			1776</a:t>
            </a:r>
          </a:p>
          <a:p>
            <a:r>
              <a:rPr lang="en-US" dirty="0" smtClean="0"/>
              <a:t>         6</a:t>
            </a:r>
            <a:r>
              <a:rPr lang="en-US" dirty="0" smtClean="0"/>
              <a:t>.	Select views in Mysore, the Country of </a:t>
            </a:r>
            <a:r>
              <a:rPr lang="en-US" dirty="0" err="1" smtClean="0"/>
              <a:t>Tippoo</a:t>
            </a:r>
            <a:r>
              <a:rPr lang="en-US" dirty="0" smtClean="0"/>
              <a:t> Sultan 	Home		1794</a:t>
            </a:r>
          </a:p>
          <a:p>
            <a:r>
              <a:rPr lang="en-US" dirty="0" smtClean="0"/>
              <a:t>         7</a:t>
            </a:r>
            <a:r>
              <a:rPr lang="en-US" dirty="0" smtClean="0"/>
              <a:t>.	Journal of a Voyage in 1811 and 1812, </a:t>
            </a:r>
          </a:p>
          <a:p>
            <a:r>
              <a:rPr lang="en-US" dirty="0" smtClean="0"/>
              <a:t>	 to Madras and China James </a:t>
            </a:r>
            <a:r>
              <a:rPr lang="en-US" dirty="0" err="1" smtClean="0"/>
              <a:t>Wathen</a:t>
            </a:r>
            <a:r>
              <a:rPr lang="en-US" dirty="0" smtClean="0"/>
              <a:t>			1814</a:t>
            </a:r>
          </a:p>
          <a:p>
            <a:r>
              <a:rPr lang="en-US" dirty="0" smtClean="0"/>
              <a:t>         8</a:t>
            </a:r>
            <a:r>
              <a:rPr lang="en-US" dirty="0" smtClean="0"/>
              <a:t>.	Archaeological survey of southern India	Robert Sewell		1882</a:t>
            </a:r>
          </a:p>
          <a:p>
            <a:r>
              <a:rPr lang="en-US" dirty="0" smtClean="0"/>
              <a:t>         9</a:t>
            </a:r>
            <a:r>
              <a:rPr lang="en-US" dirty="0" smtClean="0"/>
              <a:t>.	The Mackenzie Collection: A descriptive Catalogue		</a:t>
            </a:r>
          </a:p>
          <a:p>
            <a:r>
              <a:rPr lang="en-US" dirty="0" smtClean="0"/>
              <a:t>	 of the oriental Manuscripts and other articles	H.H Wilson		1882</a:t>
            </a:r>
          </a:p>
          <a:p>
            <a:r>
              <a:rPr lang="en-US" dirty="0" smtClean="0"/>
              <a:t>       10</a:t>
            </a:r>
            <a:r>
              <a:rPr lang="en-US" dirty="0" smtClean="0"/>
              <a:t>.	Manual of the Administration of the Madras		</a:t>
            </a:r>
          </a:p>
          <a:p>
            <a:r>
              <a:rPr lang="en-US" dirty="0" smtClean="0"/>
              <a:t>	Presidency.3 Vols.		C. D. Maclean		1886</a:t>
            </a:r>
          </a:p>
          <a:p>
            <a:r>
              <a:rPr lang="en-US" dirty="0" smtClean="0"/>
              <a:t>       11</a:t>
            </a:r>
            <a:r>
              <a:rPr lang="en-US" dirty="0" smtClean="0"/>
              <a:t>.	Major-General Sir Thomas Munro		Sir Alexander &amp;	</a:t>
            </a:r>
            <a:r>
              <a:rPr lang="en-US" dirty="0" err="1" smtClean="0"/>
              <a:t>J.Arbuthnot</a:t>
            </a:r>
            <a:r>
              <a:rPr lang="en-US" dirty="0" smtClean="0"/>
              <a:t>	1886</a:t>
            </a:r>
          </a:p>
          <a:p>
            <a:r>
              <a:rPr lang="en-US" dirty="0" smtClean="0"/>
              <a:t>       12</a:t>
            </a:r>
            <a:r>
              <a:rPr lang="en-US" dirty="0" smtClean="0"/>
              <a:t>.	Sir Thomas Munro: and the British Settlement 		</a:t>
            </a:r>
          </a:p>
          <a:p>
            <a:r>
              <a:rPr lang="en-US" dirty="0" smtClean="0"/>
              <a:t>	of the Madras Presidency		John </a:t>
            </a:r>
            <a:r>
              <a:rPr lang="en-US" dirty="0" err="1" smtClean="0"/>
              <a:t>Bradshow</a:t>
            </a:r>
            <a:r>
              <a:rPr lang="en-US" dirty="0" smtClean="0"/>
              <a:t>		1893</a:t>
            </a:r>
          </a:p>
          <a:p>
            <a:r>
              <a:rPr lang="en-US" dirty="0" smtClean="0"/>
              <a:t>       13</a:t>
            </a:r>
            <a:r>
              <a:rPr lang="en-US" dirty="0" smtClean="0"/>
              <a:t>.	History of </a:t>
            </a:r>
            <a:r>
              <a:rPr lang="en-US" dirty="0" err="1" smtClean="0"/>
              <a:t>Pudukkottai</a:t>
            </a:r>
            <a:r>
              <a:rPr lang="en-US" dirty="0" smtClean="0"/>
              <a:t> State				1894</a:t>
            </a:r>
          </a:p>
          <a:p>
            <a:r>
              <a:rPr lang="en-US" dirty="0" smtClean="0"/>
              <a:t>       14</a:t>
            </a:r>
            <a:r>
              <a:rPr lang="en-US" dirty="0" smtClean="0"/>
              <a:t>.	History of the Bucking-Ham Canal project	A.S. Russell		1898</a:t>
            </a:r>
          </a:p>
          <a:p>
            <a:r>
              <a:rPr lang="en-US" dirty="0" smtClean="0"/>
              <a:t>       15</a:t>
            </a:r>
            <a:r>
              <a:rPr lang="en-US" dirty="0" smtClean="0"/>
              <a:t>.	The </a:t>
            </a:r>
            <a:r>
              <a:rPr lang="en-US" dirty="0" err="1" smtClean="0"/>
              <a:t>Sivaganga</a:t>
            </a:r>
            <a:r>
              <a:rPr lang="en-US" dirty="0" smtClean="0"/>
              <a:t> </a:t>
            </a:r>
            <a:r>
              <a:rPr lang="en-US" dirty="0" err="1" smtClean="0"/>
              <a:t>Zamindary</a:t>
            </a:r>
            <a:r>
              <a:rPr lang="en-US" dirty="0" smtClean="0"/>
              <a:t>: Its origin and 		</a:t>
            </a:r>
          </a:p>
          <a:p>
            <a:r>
              <a:rPr lang="en-US" dirty="0" smtClean="0"/>
              <a:t>	its litigation			R. </a:t>
            </a:r>
            <a:r>
              <a:rPr lang="en-US" dirty="0" err="1" smtClean="0"/>
              <a:t>Annasawmy</a:t>
            </a:r>
            <a:r>
              <a:rPr lang="en-US" dirty="0" smtClean="0"/>
              <a:t> Ayer	1899</a:t>
            </a:r>
          </a:p>
          <a:p>
            <a:r>
              <a:rPr lang="en-US" dirty="0" smtClean="0"/>
              <a:t>       16</a:t>
            </a:r>
            <a:r>
              <a:rPr lang="en-US" dirty="0" smtClean="0"/>
              <a:t>.	A History of British India		Sir W. W Hunter		1899</a:t>
            </a:r>
          </a:p>
          <a:p>
            <a:r>
              <a:rPr lang="en-US" dirty="0" smtClean="0"/>
              <a:t>       17</a:t>
            </a:r>
            <a:r>
              <a:rPr lang="en-US" dirty="0" smtClean="0"/>
              <a:t>.	Fort St. George Madras:		Frank Penny		1900</a:t>
            </a:r>
          </a:p>
          <a:p>
            <a:r>
              <a:rPr lang="en-US" dirty="0" smtClean="0"/>
              <a:t>       18</a:t>
            </a:r>
            <a:r>
              <a:rPr lang="en-US" dirty="0" smtClean="0"/>
              <a:t>.	Aristocracy of Southern India		A. </a:t>
            </a:r>
            <a:r>
              <a:rPr lang="en-US" dirty="0" err="1" smtClean="0"/>
              <a:t>Vadivelu</a:t>
            </a:r>
            <a:r>
              <a:rPr lang="en-US" dirty="0" smtClean="0"/>
              <a:t>		1903</a:t>
            </a:r>
          </a:p>
          <a:p>
            <a:r>
              <a:rPr lang="en-US" dirty="0" smtClean="0"/>
              <a:t>       19</a:t>
            </a:r>
            <a:r>
              <a:rPr lang="en-US" dirty="0" smtClean="0"/>
              <a:t>.	</a:t>
            </a:r>
            <a:r>
              <a:rPr lang="en-US" dirty="0" err="1" smtClean="0"/>
              <a:t>Bala-Bharata</a:t>
            </a:r>
            <a:r>
              <a:rPr lang="en-US" dirty="0" smtClean="0"/>
              <a:t> or Young India		</a:t>
            </a:r>
            <a:r>
              <a:rPr lang="en-US" dirty="0" err="1" smtClean="0"/>
              <a:t>Bharathiar</a:t>
            </a:r>
            <a:r>
              <a:rPr lang="en-US" dirty="0" smtClean="0"/>
              <a:t>		1907</a:t>
            </a:r>
          </a:p>
          <a:p>
            <a:r>
              <a:rPr lang="en-US" dirty="0" smtClean="0"/>
              <a:t>       20</a:t>
            </a:r>
            <a:r>
              <a:rPr lang="en-US" dirty="0" smtClean="0"/>
              <a:t>.	</a:t>
            </a:r>
            <a:r>
              <a:rPr lang="en-US" dirty="0" err="1" smtClean="0"/>
              <a:t>Ootacamund</a:t>
            </a:r>
            <a:r>
              <a:rPr lang="en-US" dirty="0" smtClean="0"/>
              <a:t>: A History		Fredrick Price		1908</a:t>
            </a:r>
          </a:p>
          <a:p>
            <a:r>
              <a:rPr lang="en-US" dirty="0" smtClean="0"/>
              <a:t>       21</a:t>
            </a:r>
            <a:r>
              <a:rPr lang="en-US" dirty="0" smtClean="0"/>
              <a:t>.	The Church in Madras:		Frank Penny		1912</a:t>
            </a:r>
          </a:p>
          <a:p>
            <a:r>
              <a:rPr lang="en-US" dirty="0" smtClean="0"/>
              <a:t>       22</a:t>
            </a:r>
            <a:r>
              <a:rPr lang="en-US" dirty="0" smtClean="0"/>
              <a:t>.	Vestiges of Old Madras 1640-1800:		Henry Davison Love	1913</a:t>
            </a:r>
          </a:p>
          <a:p>
            <a:r>
              <a:rPr lang="en-US" dirty="0" smtClean="0"/>
              <a:t>       23</a:t>
            </a:r>
            <a:r>
              <a:rPr lang="en-US" dirty="0" smtClean="0"/>
              <a:t>.	South India: its history, people, commerce and 	</a:t>
            </a:r>
            <a:r>
              <a:rPr lang="en-US" dirty="0" err="1" smtClean="0"/>
              <a:t>Somerst</a:t>
            </a:r>
            <a:r>
              <a:rPr lang="en-US" dirty="0" smtClean="0"/>
              <a:t> </a:t>
            </a:r>
            <a:r>
              <a:rPr lang="en-US" dirty="0" err="1" smtClean="0"/>
              <a:t>Playne</a:t>
            </a:r>
            <a:r>
              <a:rPr lang="en-US" dirty="0" smtClean="0"/>
              <a:t> and </a:t>
            </a:r>
          </a:p>
          <a:p>
            <a:r>
              <a:rPr lang="en-US" dirty="0"/>
              <a:t>	</a:t>
            </a:r>
            <a:r>
              <a:rPr lang="en-US" dirty="0" smtClean="0"/>
              <a:t>industrial resources		Arnold Wright		1914</a:t>
            </a:r>
          </a:p>
          <a:p>
            <a:r>
              <a:rPr lang="en-US" dirty="0" smtClean="0"/>
              <a:t>       24</a:t>
            </a:r>
            <a:r>
              <a:rPr lang="en-US" dirty="0" smtClean="0"/>
              <a:t>.	Jail Diary			C. Rajagopalachari	1922</a:t>
            </a:r>
          </a:p>
          <a:p>
            <a:r>
              <a:rPr lang="en-US" dirty="0" smtClean="0"/>
              <a:t>       25</a:t>
            </a:r>
            <a:r>
              <a:rPr lang="en-US" dirty="0" smtClean="0"/>
              <a:t>. 	The Madras Presidency 1881-1931		G.T. </a:t>
            </a:r>
            <a:r>
              <a:rPr lang="en-US" dirty="0" err="1" smtClean="0"/>
              <a:t>Boag</a:t>
            </a:r>
            <a:r>
              <a:rPr lang="en-US" dirty="0" smtClean="0"/>
              <a:t>		1933</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DDEBCF"/>
            </a:gs>
            <a:gs pos="50000">
              <a:srgbClr val="9CB86E"/>
            </a:gs>
            <a:gs pos="100000">
              <a:srgbClr val="156B13"/>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rgbClr val="DDEBCF"/>
              </a:gs>
              <a:gs pos="50000">
                <a:srgbClr val="9CB86E"/>
              </a:gs>
              <a:gs pos="100000">
                <a:srgbClr val="156B13"/>
              </a:gs>
            </a:gsLst>
            <a:lin ang="5400000" scaled="0"/>
          </a:gradFill>
        </p:spPr>
        <p:txBody>
          <a:bodyPr/>
          <a:lstStyle/>
          <a:p>
            <a:pPr algn="ctr"/>
            <a:r>
              <a:rPr lang="en-US" b="1" dirty="0" smtClean="0">
                <a:solidFill>
                  <a:srgbClr val="0070C0"/>
                </a:solidFill>
                <a:cs typeface="+mj-cs"/>
              </a:rPr>
              <a:t>GAZETTEER PREPARATION</a:t>
            </a:r>
            <a:endParaRPr lang="en-US" b="1" dirty="0">
              <a:solidFill>
                <a:srgbClr val="0070C0"/>
              </a:solidFill>
              <a:cs typeface="+mj-cs"/>
            </a:endParaRPr>
          </a:p>
        </p:txBody>
      </p:sp>
      <p:sp>
        <p:nvSpPr>
          <p:cNvPr id="3" name="Content Placeholder 2"/>
          <p:cNvSpPr>
            <a:spLocks noGrp="1"/>
          </p:cNvSpPr>
          <p:nvPr>
            <p:ph/>
          </p:nvPr>
        </p:nvSpPr>
        <p:spPr>
          <a:xfrm>
            <a:off x="468280" y="1049325"/>
            <a:ext cx="9286314" cy="3929090"/>
          </a:xfrm>
        </p:spPr>
        <p:txBody>
          <a:bodyPr>
            <a:normAutofit fontScale="25000" lnSpcReduction="20000"/>
          </a:bodyPr>
          <a:lstStyle/>
          <a:p>
            <a:endParaRPr lang="en-US" b="1" cap="all" dirty="0"/>
          </a:p>
          <a:p>
            <a:endParaRPr lang="en-US" b="1" cap="all" dirty="0" smtClean="0"/>
          </a:p>
          <a:p>
            <a:endParaRPr lang="en-US" sz="4000" dirty="0"/>
          </a:p>
          <a:p>
            <a:r>
              <a:rPr lang="en-US" sz="4000" dirty="0" smtClean="0"/>
              <a:t>          Gazetteers </a:t>
            </a:r>
            <a:r>
              <a:rPr lang="en-US" sz="4000" dirty="0"/>
              <a:t>are the publications of the Government of Tamil Nadu on the districts. They are written, as per the uniform guidelines prescribed by the Government of India, by an Editorial team headed by an Editor (Gazetteers). A District Gazetteer which contains about 19 chapters, is a single source of comprehensive and authentic information about the district from its geographical, demographical, social and cultural, historical, economic, administration and developmental aspects. The Gazetteer is considered an </a:t>
            </a:r>
            <a:r>
              <a:rPr lang="en-US" sz="4000" dirty="0" err="1"/>
              <a:t>encyclopaedia</a:t>
            </a:r>
            <a:r>
              <a:rPr lang="en-US" sz="4000" dirty="0"/>
              <a:t> of the district</a:t>
            </a:r>
            <a:r>
              <a:rPr lang="en-US" sz="4000" dirty="0" smtClean="0"/>
              <a:t>.</a:t>
            </a:r>
          </a:p>
          <a:p>
            <a:endParaRPr lang="en-US" sz="4000" dirty="0"/>
          </a:p>
          <a:p>
            <a:r>
              <a:rPr lang="en-US" sz="4000" b="1" dirty="0"/>
              <a:t>District </a:t>
            </a:r>
            <a:r>
              <a:rPr lang="en-US" sz="4000" b="1" dirty="0" smtClean="0"/>
              <a:t>Manuals</a:t>
            </a:r>
          </a:p>
          <a:p>
            <a:endParaRPr lang="en-US" sz="4000" dirty="0"/>
          </a:p>
          <a:p>
            <a:r>
              <a:rPr lang="en-US" sz="4000" dirty="0" smtClean="0"/>
              <a:t>          After </a:t>
            </a:r>
            <a:r>
              <a:rPr lang="en-US" sz="4000" dirty="0"/>
              <a:t>acquiring the territory in the South, the English East India Company carved out districts and placed them under the administration of the Collectors. In the absence of any comprehensive guidebooks on districts, the Government ordered for the preparation of the Manuals for the districts. The District Manuals are the precursors of the District Gazetteers. Starting from the publication of Madras District Manual by </a:t>
            </a:r>
            <a:r>
              <a:rPr lang="en-US" sz="4000" dirty="0" err="1"/>
              <a:t>J.H.Nelson</a:t>
            </a:r>
            <a:r>
              <a:rPr lang="en-US" sz="4000" dirty="0"/>
              <a:t> in 1868, manuals were brought out for the then districts of South </a:t>
            </a:r>
            <a:r>
              <a:rPr lang="en-US" sz="4000" dirty="0" err="1"/>
              <a:t>Arcot</a:t>
            </a:r>
            <a:r>
              <a:rPr lang="en-US" sz="4000" dirty="0"/>
              <a:t> (</a:t>
            </a:r>
            <a:r>
              <a:rPr lang="en-US" sz="4000" dirty="0" err="1"/>
              <a:t>J.H.Garstin</a:t>
            </a:r>
            <a:r>
              <a:rPr lang="en-US" sz="4000" dirty="0"/>
              <a:t> 1878). </a:t>
            </a:r>
            <a:r>
              <a:rPr lang="en-US" sz="4000" dirty="0" err="1"/>
              <a:t>Tiruchirappalli</a:t>
            </a:r>
            <a:r>
              <a:rPr lang="en-US" sz="4000" dirty="0"/>
              <a:t> (Lewis Moore 1878), </a:t>
            </a:r>
            <a:r>
              <a:rPr lang="en-US" sz="4000" dirty="0" err="1"/>
              <a:t>Chengalpattu</a:t>
            </a:r>
            <a:r>
              <a:rPr lang="en-US" sz="4000" dirty="0"/>
              <a:t> (</a:t>
            </a:r>
            <a:r>
              <a:rPr lang="en-US" sz="4000" dirty="0" err="1"/>
              <a:t>C.S.Crole</a:t>
            </a:r>
            <a:r>
              <a:rPr lang="en-US" sz="4000" dirty="0"/>
              <a:t> 1879), </a:t>
            </a:r>
            <a:r>
              <a:rPr lang="en-US" sz="4000" dirty="0" err="1"/>
              <a:t>Tirunelveli</a:t>
            </a:r>
            <a:r>
              <a:rPr lang="en-US" sz="4000" dirty="0"/>
              <a:t> (</a:t>
            </a:r>
            <a:r>
              <a:rPr lang="en-US" sz="4000" dirty="0" err="1"/>
              <a:t>A.J.Stuart</a:t>
            </a:r>
            <a:r>
              <a:rPr lang="en-US" sz="4000" dirty="0"/>
              <a:t> 1879), The </a:t>
            </a:r>
            <a:r>
              <a:rPr lang="en-US" sz="4000" dirty="0" err="1"/>
              <a:t>Nilgiris</a:t>
            </a:r>
            <a:r>
              <a:rPr lang="en-US" sz="4000" dirty="0"/>
              <a:t> (</a:t>
            </a:r>
            <a:r>
              <a:rPr lang="en-US" sz="4000" dirty="0" err="1"/>
              <a:t>H.B.Grigg</a:t>
            </a:r>
            <a:r>
              <a:rPr lang="en-US" sz="4000" dirty="0"/>
              <a:t> 1880), North </a:t>
            </a:r>
            <a:r>
              <a:rPr lang="en-US" sz="4000" dirty="0" err="1"/>
              <a:t>Arcot</a:t>
            </a:r>
            <a:r>
              <a:rPr lang="en-US" sz="4000" dirty="0"/>
              <a:t> (Arthur </a:t>
            </a:r>
            <a:r>
              <a:rPr lang="en-US" sz="4000" dirty="0" err="1"/>
              <a:t>F.Cox</a:t>
            </a:r>
            <a:r>
              <a:rPr lang="en-US" sz="4000" dirty="0"/>
              <a:t> 1881), Salem (</a:t>
            </a:r>
            <a:r>
              <a:rPr lang="en-US" sz="4000" dirty="0" err="1"/>
              <a:t>H.LeFanu</a:t>
            </a:r>
            <a:r>
              <a:rPr lang="en-US" sz="4000" dirty="0"/>
              <a:t> 1883), </a:t>
            </a:r>
            <a:r>
              <a:rPr lang="en-US" sz="4000" dirty="0" err="1"/>
              <a:t>Thanjavur</a:t>
            </a:r>
            <a:r>
              <a:rPr lang="en-US" sz="4000" dirty="0"/>
              <a:t> (</a:t>
            </a:r>
            <a:r>
              <a:rPr lang="en-US" sz="4000" dirty="0" err="1"/>
              <a:t>T.Venkataswamy</a:t>
            </a:r>
            <a:r>
              <a:rPr lang="en-US" sz="4000" dirty="0"/>
              <a:t> 1883),Coimbatore (</a:t>
            </a:r>
            <a:r>
              <a:rPr lang="en-US" sz="4000" dirty="0" err="1"/>
              <a:t>F.A.Nicholson</a:t>
            </a:r>
            <a:r>
              <a:rPr lang="en-US" sz="4000" dirty="0"/>
              <a:t> 1887) and North </a:t>
            </a:r>
            <a:r>
              <a:rPr lang="en-US" sz="4000" dirty="0" err="1"/>
              <a:t>Arcot</a:t>
            </a:r>
            <a:r>
              <a:rPr lang="en-US" sz="4000" dirty="0"/>
              <a:t>  (Revised)(</a:t>
            </a:r>
            <a:r>
              <a:rPr lang="en-US" sz="4000" dirty="0" err="1"/>
              <a:t>H.H.Stuart</a:t>
            </a:r>
            <a:r>
              <a:rPr lang="en-US" sz="4000" dirty="0"/>
              <a:t> 1895</a:t>
            </a:r>
            <a:r>
              <a:rPr lang="en-US" sz="4000" dirty="0" smtClean="0"/>
              <a:t>).</a:t>
            </a:r>
          </a:p>
          <a:p>
            <a:endParaRPr lang="en-US" sz="4000" dirty="0"/>
          </a:p>
          <a:p>
            <a:r>
              <a:rPr lang="en-US" sz="4000" b="1" dirty="0"/>
              <a:t>Pre-Independent District Gazetteers    </a:t>
            </a:r>
            <a:endParaRPr lang="en-US" sz="4000" b="1" dirty="0" smtClean="0"/>
          </a:p>
          <a:p>
            <a:endParaRPr lang="en-US" sz="4000" dirty="0"/>
          </a:p>
          <a:p>
            <a:r>
              <a:rPr lang="en-US" sz="4000" dirty="0" smtClean="0"/>
              <a:t>          When </a:t>
            </a:r>
            <a:r>
              <a:rPr lang="en-US" sz="4000" dirty="0"/>
              <a:t>the District Manuals became out of date, they were revised and </a:t>
            </a:r>
            <a:r>
              <a:rPr lang="en-US" sz="4000" dirty="0" err="1"/>
              <a:t>retitled</a:t>
            </a:r>
            <a:r>
              <a:rPr lang="en-US" sz="4000" dirty="0"/>
              <a:t> as District Gazetteers. The first such District Gazetteer by </a:t>
            </a:r>
            <a:r>
              <a:rPr lang="en-US" sz="4000" dirty="0" err="1"/>
              <a:t>W.Francis</a:t>
            </a:r>
            <a:r>
              <a:rPr lang="en-US" sz="4000" dirty="0"/>
              <a:t> for Madurai District was published in 1906 followed by </a:t>
            </a:r>
            <a:r>
              <a:rPr lang="en-US" sz="4000" dirty="0" err="1"/>
              <a:t>Thanjavur</a:t>
            </a:r>
            <a:r>
              <a:rPr lang="en-US" sz="4000" dirty="0"/>
              <a:t> (</a:t>
            </a:r>
            <a:r>
              <a:rPr lang="en-US" sz="4000" dirty="0" err="1"/>
              <a:t>F.R.Hemingway</a:t>
            </a:r>
            <a:r>
              <a:rPr lang="en-US" sz="4000" dirty="0"/>
              <a:t> 1906), South </a:t>
            </a:r>
            <a:r>
              <a:rPr lang="en-US" sz="4000" dirty="0" err="1"/>
              <a:t>Arcot</a:t>
            </a:r>
            <a:r>
              <a:rPr lang="en-US" sz="4000" dirty="0"/>
              <a:t> (</a:t>
            </a:r>
            <a:r>
              <a:rPr lang="en-US" sz="4000" dirty="0" err="1"/>
              <a:t>W.Francis</a:t>
            </a:r>
            <a:r>
              <a:rPr lang="en-US" sz="4000" dirty="0"/>
              <a:t> 1906), </a:t>
            </a:r>
            <a:r>
              <a:rPr lang="en-US" sz="4000" dirty="0" err="1"/>
              <a:t>Tiruchirappalli</a:t>
            </a:r>
            <a:r>
              <a:rPr lang="en-US" sz="4000" dirty="0"/>
              <a:t> (</a:t>
            </a:r>
            <a:r>
              <a:rPr lang="en-US" sz="4000" dirty="0" err="1"/>
              <a:t>F.R.Hemingway</a:t>
            </a:r>
            <a:r>
              <a:rPr lang="en-US" sz="4000" dirty="0"/>
              <a:t> 1906), The </a:t>
            </a:r>
            <a:r>
              <a:rPr lang="en-US" sz="4000" dirty="0" err="1"/>
              <a:t>Nilgiris</a:t>
            </a:r>
            <a:r>
              <a:rPr lang="en-US" sz="4000" dirty="0"/>
              <a:t> (</a:t>
            </a:r>
            <a:r>
              <a:rPr lang="en-US" sz="4000" dirty="0" err="1"/>
              <a:t>W.Francis</a:t>
            </a:r>
            <a:r>
              <a:rPr lang="en-US" sz="4000" dirty="0"/>
              <a:t> 1908), </a:t>
            </a:r>
            <a:r>
              <a:rPr lang="en-US" sz="4000" dirty="0" err="1"/>
              <a:t>Tirunelveli</a:t>
            </a:r>
            <a:r>
              <a:rPr lang="en-US" sz="4000" dirty="0"/>
              <a:t> (</a:t>
            </a:r>
            <a:r>
              <a:rPr lang="en-US" sz="4000" dirty="0" err="1"/>
              <a:t>H.R.Pate</a:t>
            </a:r>
            <a:r>
              <a:rPr lang="en-US" sz="4000" dirty="0"/>
              <a:t>, 1917), and Salem (</a:t>
            </a:r>
            <a:r>
              <a:rPr lang="en-US" sz="4000" dirty="0" err="1"/>
              <a:t>F.J.Richards</a:t>
            </a:r>
            <a:r>
              <a:rPr lang="en-US" sz="4000" dirty="0"/>
              <a:t> 1918</a:t>
            </a:r>
            <a:r>
              <a:rPr lang="en-US" sz="4000" dirty="0" smtClean="0"/>
              <a:t>).</a:t>
            </a:r>
          </a:p>
          <a:p>
            <a:endParaRPr lang="en-US" sz="4000" dirty="0"/>
          </a:p>
          <a:p>
            <a:r>
              <a:rPr lang="en-US" sz="4000" b="1" dirty="0"/>
              <a:t>Post - Independent District </a:t>
            </a:r>
            <a:r>
              <a:rPr lang="en-US" sz="4000" b="1" dirty="0" smtClean="0"/>
              <a:t>Gazetteers</a:t>
            </a:r>
          </a:p>
          <a:p>
            <a:endParaRPr lang="en-US" sz="4000" dirty="0"/>
          </a:p>
          <a:p>
            <a:r>
              <a:rPr lang="en-US" sz="4000" dirty="0" smtClean="0"/>
              <a:t>          The </a:t>
            </a:r>
            <a:r>
              <a:rPr lang="en-US" sz="4000" dirty="0"/>
              <a:t>work of revising and rewriting the district Gazetteers has begun in Tamil Nadu in 1954. </a:t>
            </a:r>
            <a:r>
              <a:rPr lang="en-US" sz="4000" dirty="0" err="1"/>
              <a:t>Dr.B.S.Baliga</a:t>
            </a:r>
            <a:r>
              <a:rPr lang="en-US" sz="4000" dirty="0"/>
              <a:t>, the then Curator of the Madras Record Office was entrusted the work of revision of the Gazetteers. The district Gazetteers published in Tamil Nadu, after Independence are:  </a:t>
            </a:r>
            <a:r>
              <a:rPr lang="en-US" sz="4000" dirty="0" err="1"/>
              <a:t>Thanjavur</a:t>
            </a:r>
            <a:r>
              <a:rPr lang="en-US" sz="4000" dirty="0"/>
              <a:t> (Dr.B.S.Baliga,1957), Madurai (</a:t>
            </a:r>
            <a:r>
              <a:rPr lang="en-US" sz="4000" dirty="0" err="1"/>
              <a:t>Dr.B.S.Baliga</a:t>
            </a:r>
            <a:r>
              <a:rPr lang="en-US" sz="4000" dirty="0"/>
              <a:t> ,1960), South </a:t>
            </a:r>
            <a:r>
              <a:rPr lang="en-US" sz="4000" dirty="0" err="1"/>
              <a:t>Arcot</a:t>
            </a:r>
            <a:r>
              <a:rPr lang="en-US" sz="4000" dirty="0"/>
              <a:t> (Dr.B.S.Baliga,1962), Coimbatore, (</a:t>
            </a:r>
            <a:r>
              <a:rPr lang="en-US" sz="4000" dirty="0" err="1"/>
              <a:t>Dr.B.S.Baliga</a:t>
            </a:r>
            <a:r>
              <a:rPr lang="en-US" sz="4000" dirty="0"/>
              <a:t> 1966),  Salem (Dr.A.Ramasamy,1967) and </a:t>
            </a:r>
            <a:r>
              <a:rPr lang="en-US" sz="4000" dirty="0" err="1"/>
              <a:t>Ramanathapuram</a:t>
            </a:r>
            <a:r>
              <a:rPr lang="en-US" sz="4000" dirty="0"/>
              <a:t> (</a:t>
            </a:r>
            <a:r>
              <a:rPr lang="en-US" sz="4000" dirty="0" err="1"/>
              <a:t>Dr.A.Ramasamy</a:t>
            </a:r>
            <a:r>
              <a:rPr lang="en-US" sz="4000" dirty="0"/>
              <a:t>, 1973), </a:t>
            </a:r>
            <a:r>
              <a:rPr lang="en-US" sz="4000" dirty="0" err="1"/>
              <a:t>Pudukkottai</a:t>
            </a:r>
            <a:r>
              <a:rPr lang="en-US" sz="4000" dirty="0"/>
              <a:t> (</a:t>
            </a:r>
            <a:r>
              <a:rPr lang="en-US" sz="4000" dirty="0" err="1"/>
              <a:t>Gopalakrishna</a:t>
            </a:r>
            <a:r>
              <a:rPr lang="en-US" sz="4000" dirty="0"/>
              <a:t> Gandhi, IAS., 1983), </a:t>
            </a:r>
            <a:r>
              <a:rPr lang="en-US" sz="4000" dirty="0" err="1"/>
              <a:t>Dharmapuri</a:t>
            </a:r>
            <a:r>
              <a:rPr lang="en-US" sz="4000" dirty="0"/>
              <a:t> (</a:t>
            </a:r>
            <a:r>
              <a:rPr lang="en-US" sz="4000" dirty="0" err="1"/>
              <a:t>P.Pulney</a:t>
            </a:r>
            <a:r>
              <a:rPr lang="en-US" sz="4000" dirty="0"/>
              <a:t> Andy </a:t>
            </a:r>
            <a:r>
              <a:rPr lang="en-US" sz="4000" dirty="0" err="1"/>
              <a:t>Senji</a:t>
            </a:r>
            <a:r>
              <a:rPr lang="en-US" sz="4000" dirty="0"/>
              <a:t>, 1995), </a:t>
            </a:r>
            <a:r>
              <a:rPr lang="en-US" sz="4000" dirty="0" err="1"/>
              <a:t>Kanniyakumari</a:t>
            </a:r>
            <a:r>
              <a:rPr lang="en-US" sz="4000" dirty="0"/>
              <a:t>, (M.Gopalakrishnan,1995),The </a:t>
            </a:r>
            <a:r>
              <a:rPr lang="en-US" sz="4000" dirty="0" err="1"/>
              <a:t>Nilgiris</a:t>
            </a:r>
            <a:r>
              <a:rPr lang="en-US" sz="4000" dirty="0"/>
              <a:t>, (</a:t>
            </a:r>
            <a:r>
              <a:rPr lang="en-US" sz="4000" dirty="0" err="1"/>
              <a:t>M.Gopalakrishnan</a:t>
            </a:r>
            <a:r>
              <a:rPr lang="en-US" sz="4000" dirty="0"/>
              <a:t> 1995), Composite </a:t>
            </a:r>
            <a:r>
              <a:rPr lang="en-US" sz="4000" dirty="0" err="1"/>
              <a:t>Tiruchirappalli</a:t>
            </a:r>
            <a:r>
              <a:rPr lang="en-US" sz="4000" dirty="0"/>
              <a:t>, (</a:t>
            </a:r>
            <a:r>
              <a:rPr lang="en-US" sz="4000" dirty="0" err="1"/>
              <a:t>Tiruchirappalli</a:t>
            </a:r>
            <a:r>
              <a:rPr lang="en-US" sz="4000" dirty="0"/>
              <a:t>, </a:t>
            </a:r>
            <a:r>
              <a:rPr lang="en-US" sz="4000" dirty="0" err="1"/>
              <a:t>Karur</a:t>
            </a:r>
            <a:r>
              <a:rPr lang="en-US" sz="4000" dirty="0"/>
              <a:t> and </a:t>
            </a:r>
            <a:r>
              <a:rPr lang="en-US" sz="4000" dirty="0" err="1"/>
              <a:t>Perambalur</a:t>
            </a:r>
            <a:r>
              <a:rPr lang="en-US" sz="4000" dirty="0"/>
              <a:t>) (Dr.K.S.K.Velmani.,1998), </a:t>
            </a:r>
            <a:r>
              <a:rPr lang="en-US" sz="4000" dirty="0" err="1"/>
              <a:t>Kancheepuram&amp;Thiruvallur</a:t>
            </a:r>
            <a:r>
              <a:rPr lang="en-US" sz="4000" dirty="0"/>
              <a:t> (Erstwhile </a:t>
            </a:r>
            <a:r>
              <a:rPr lang="en-US" sz="4000" dirty="0" err="1"/>
              <a:t>Chengalpattu</a:t>
            </a:r>
            <a:r>
              <a:rPr lang="en-US" sz="4000" dirty="0"/>
              <a:t>) (</a:t>
            </a:r>
            <a:r>
              <a:rPr lang="en-US" sz="4000" dirty="0" err="1"/>
              <a:t>M.Gopalakrishnan</a:t>
            </a:r>
            <a:r>
              <a:rPr lang="en-US" sz="4000" dirty="0"/>
              <a:t>, 2000). </a:t>
            </a:r>
            <a:r>
              <a:rPr lang="en-US" sz="4000" dirty="0" err="1"/>
              <a:t>Tirunelveli</a:t>
            </a:r>
            <a:r>
              <a:rPr lang="en-US" sz="4000" dirty="0"/>
              <a:t> (</a:t>
            </a:r>
            <a:r>
              <a:rPr lang="en-US" sz="4000" dirty="0" err="1"/>
              <a:t>Dr.K.S.K.Velmani</a:t>
            </a:r>
            <a:r>
              <a:rPr lang="en-US" sz="4000" dirty="0"/>
              <a:t>, 2002), </a:t>
            </a:r>
            <a:r>
              <a:rPr lang="en-US" sz="4000" dirty="0" err="1"/>
              <a:t>Thoothukudi</a:t>
            </a:r>
            <a:r>
              <a:rPr lang="en-US" sz="4000" dirty="0"/>
              <a:t>  (</a:t>
            </a:r>
            <a:r>
              <a:rPr lang="en-US" sz="4000" dirty="0" err="1"/>
              <a:t>R.Sinnakani</a:t>
            </a:r>
            <a:r>
              <a:rPr lang="en-US" sz="4000" dirty="0"/>
              <a:t>, 2007) and Erode (</a:t>
            </a:r>
            <a:r>
              <a:rPr lang="en-US" sz="4000" dirty="0" err="1"/>
              <a:t>N.Govindaraju</a:t>
            </a:r>
            <a:r>
              <a:rPr lang="en-US" sz="4000" dirty="0"/>
              <a:t>, 2016</a:t>
            </a:r>
            <a:r>
              <a:rPr lang="en-US" sz="4000" dirty="0" smtClean="0"/>
              <a:t>).</a:t>
            </a:r>
          </a:p>
          <a:p>
            <a:endParaRPr lang="en-US" sz="4000" dirty="0"/>
          </a:p>
          <a:p>
            <a:endParaRPr lang="en-US" sz="4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TextShape 2"/>
          <p:cNvSpPr/>
          <p:nvPr/>
        </p:nvSpPr>
        <p:spPr>
          <a:xfrm>
            <a:off x="0" y="476640"/>
            <a:ext cx="10080720" cy="61409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IN" sz="3400" spc="-1" dirty="0" smtClean="0">
                <a:solidFill>
                  <a:srgbClr val="0393E4"/>
                </a:solidFill>
                <a:latin typeface="Noto Sans"/>
              </a:rPr>
              <a:t>PROCESS OF DIGITIZATION</a:t>
            </a:r>
            <a:endParaRPr lang="en-IN" sz="3400" b="0" strike="noStrike" spc="-1" dirty="0">
              <a:solidFill>
                <a:srgbClr val="0393E4"/>
              </a:solidFill>
              <a:latin typeface="Noto Sans"/>
            </a:endParaRPr>
          </a:p>
        </p:txBody>
      </p:sp>
      <p:sp>
        <p:nvSpPr>
          <p:cNvPr id="576" name="TextShape 2"/>
          <p:cNvSpPr/>
          <p:nvPr/>
        </p:nvSpPr>
        <p:spPr>
          <a:xfrm>
            <a:off x="2952720" y="1470960"/>
            <a:ext cx="1398600" cy="318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IN" sz="1500" b="1" strike="noStrike" spc="-1">
                <a:solidFill>
                  <a:srgbClr val="0393E4"/>
                </a:solidFill>
                <a:latin typeface="Noto Sans"/>
              </a:rPr>
              <a:t>Lorem</a:t>
            </a:r>
          </a:p>
        </p:txBody>
      </p:sp>
      <p:sp>
        <p:nvSpPr>
          <p:cNvPr id="577" name="TextShape 2"/>
          <p:cNvSpPr/>
          <p:nvPr/>
        </p:nvSpPr>
        <p:spPr>
          <a:xfrm>
            <a:off x="2979720" y="1786680"/>
            <a:ext cx="1706760" cy="547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IN" sz="1000" b="0" strike="noStrike" spc="-1">
                <a:solidFill>
                  <a:srgbClr val="000000"/>
                </a:solidFill>
                <a:latin typeface="Noto Sans"/>
              </a:rPr>
              <a:t>Lorem ipsum dolor sit amet, consectetuer adipiscing elit. </a:t>
            </a:r>
          </a:p>
        </p:txBody>
      </p:sp>
      <p:sp>
        <p:nvSpPr>
          <p:cNvPr id="578" name="Freeform 577"/>
          <p:cNvSpPr/>
          <p:nvPr/>
        </p:nvSpPr>
        <p:spPr>
          <a:xfrm>
            <a:off x="1950840" y="1562400"/>
            <a:ext cx="727560" cy="716040"/>
          </a:xfrm>
          <a:custGeom>
            <a:avLst/>
            <a:gdLst/>
            <a:ahLst/>
            <a:cxnLst/>
            <a:rect l="0" t="0" r="r" b="b"/>
            <a:pathLst>
              <a:path w="2021" h="1989">
                <a:moveTo>
                  <a:pt x="66" y="1989"/>
                </a:moveTo>
                <a:cubicBezTo>
                  <a:pt x="605" y="1371"/>
                  <a:pt x="1690" y="2210"/>
                  <a:pt x="2021" y="1"/>
                </a:cubicBezTo>
                <a:cubicBezTo>
                  <a:pt x="1997" y="0"/>
                  <a:pt x="1974" y="0"/>
                  <a:pt x="1951" y="0"/>
                </a:cubicBezTo>
                <a:lnTo>
                  <a:pt x="1897" y="0"/>
                </a:lnTo>
                <a:cubicBezTo>
                  <a:pt x="473" y="6"/>
                  <a:pt x="-227" y="609"/>
                  <a:pt x="66" y="1989"/>
                </a:cubicBezTo>
                <a:close/>
              </a:path>
            </a:pathLst>
          </a:custGeom>
          <a:gradFill rotWithShape="0">
            <a:gsLst>
              <a:gs pos="0">
                <a:srgbClr val="D4EA6B"/>
              </a:gs>
              <a:gs pos="100000">
                <a:srgbClr val="BBE33D"/>
              </a:gs>
            </a:gsLst>
            <a:lin ang="3600000"/>
          </a:gra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79" name="Freeform 578"/>
          <p:cNvSpPr/>
          <p:nvPr/>
        </p:nvSpPr>
        <p:spPr>
          <a:xfrm>
            <a:off x="2222640" y="1720080"/>
            <a:ext cx="206280" cy="280800"/>
          </a:xfrm>
          <a:custGeom>
            <a:avLst/>
            <a:gdLst/>
            <a:ahLst/>
            <a:cxnLst/>
            <a:rect l="0" t="0" r="r" b="b"/>
            <a:pathLst>
              <a:path w="573" h="780">
                <a:moveTo>
                  <a:pt x="527" y="0"/>
                </a:moveTo>
                <a:lnTo>
                  <a:pt x="45" y="0"/>
                </a:lnTo>
                <a:cubicBezTo>
                  <a:pt x="20" y="0"/>
                  <a:pt x="0" y="21"/>
                  <a:pt x="0" y="46"/>
                </a:cubicBezTo>
                <a:lnTo>
                  <a:pt x="0" y="734"/>
                </a:lnTo>
                <a:cubicBezTo>
                  <a:pt x="0" y="759"/>
                  <a:pt x="20" y="780"/>
                  <a:pt x="45" y="780"/>
                </a:cubicBezTo>
                <a:lnTo>
                  <a:pt x="527" y="780"/>
                </a:lnTo>
                <a:cubicBezTo>
                  <a:pt x="552" y="780"/>
                  <a:pt x="573" y="759"/>
                  <a:pt x="573" y="734"/>
                </a:cubicBezTo>
                <a:lnTo>
                  <a:pt x="573" y="46"/>
                </a:lnTo>
                <a:cubicBezTo>
                  <a:pt x="573" y="21"/>
                  <a:pt x="552" y="0"/>
                  <a:pt x="527" y="0"/>
                </a:cubicBezTo>
                <a:moveTo>
                  <a:pt x="487" y="61"/>
                </a:moveTo>
                <a:lnTo>
                  <a:pt x="86" y="61"/>
                </a:lnTo>
                <a:cubicBezTo>
                  <a:pt x="69" y="61"/>
                  <a:pt x="56" y="74"/>
                  <a:pt x="56" y="91"/>
                </a:cubicBezTo>
                <a:lnTo>
                  <a:pt x="56" y="182"/>
                </a:lnTo>
                <a:cubicBezTo>
                  <a:pt x="56" y="199"/>
                  <a:pt x="69" y="213"/>
                  <a:pt x="86" y="213"/>
                </a:cubicBezTo>
                <a:lnTo>
                  <a:pt x="487" y="213"/>
                </a:lnTo>
                <a:cubicBezTo>
                  <a:pt x="503" y="213"/>
                  <a:pt x="516" y="199"/>
                  <a:pt x="516" y="182"/>
                </a:cubicBezTo>
                <a:lnTo>
                  <a:pt x="516" y="91"/>
                </a:lnTo>
                <a:cubicBezTo>
                  <a:pt x="516" y="74"/>
                  <a:pt x="503" y="61"/>
                  <a:pt x="487" y="61"/>
                </a:cubicBezTo>
                <a:moveTo>
                  <a:pt x="497" y="270"/>
                </a:moveTo>
                <a:lnTo>
                  <a:pt x="421" y="270"/>
                </a:lnTo>
                <a:cubicBezTo>
                  <a:pt x="415" y="270"/>
                  <a:pt x="409" y="276"/>
                  <a:pt x="409" y="282"/>
                </a:cubicBezTo>
                <a:lnTo>
                  <a:pt x="409" y="358"/>
                </a:lnTo>
                <a:cubicBezTo>
                  <a:pt x="409" y="365"/>
                  <a:pt x="415" y="370"/>
                  <a:pt x="421" y="370"/>
                </a:cubicBezTo>
                <a:lnTo>
                  <a:pt x="497" y="370"/>
                </a:lnTo>
                <a:cubicBezTo>
                  <a:pt x="503" y="370"/>
                  <a:pt x="509" y="365"/>
                  <a:pt x="509" y="358"/>
                </a:cubicBezTo>
                <a:lnTo>
                  <a:pt x="509" y="282"/>
                </a:lnTo>
                <a:cubicBezTo>
                  <a:pt x="509" y="276"/>
                  <a:pt x="503" y="270"/>
                  <a:pt x="497" y="270"/>
                </a:cubicBezTo>
                <a:moveTo>
                  <a:pt x="324" y="270"/>
                </a:moveTo>
                <a:lnTo>
                  <a:pt x="248" y="270"/>
                </a:lnTo>
                <a:cubicBezTo>
                  <a:pt x="242" y="270"/>
                  <a:pt x="236" y="276"/>
                  <a:pt x="236" y="282"/>
                </a:cubicBezTo>
                <a:lnTo>
                  <a:pt x="236" y="358"/>
                </a:lnTo>
                <a:cubicBezTo>
                  <a:pt x="236" y="365"/>
                  <a:pt x="242" y="370"/>
                  <a:pt x="248" y="370"/>
                </a:cubicBezTo>
                <a:lnTo>
                  <a:pt x="324" y="370"/>
                </a:lnTo>
                <a:cubicBezTo>
                  <a:pt x="331" y="370"/>
                  <a:pt x="336" y="365"/>
                  <a:pt x="336" y="358"/>
                </a:cubicBezTo>
                <a:lnTo>
                  <a:pt x="336" y="282"/>
                </a:lnTo>
                <a:cubicBezTo>
                  <a:pt x="336" y="276"/>
                  <a:pt x="331" y="270"/>
                  <a:pt x="324" y="270"/>
                </a:cubicBezTo>
                <a:moveTo>
                  <a:pt x="151" y="270"/>
                </a:moveTo>
                <a:lnTo>
                  <a:pt x="75" y="270"/>
                </a:lnTo>
                <a:cubicBezTo>
                  <a:pt x="69" y="270"/>
                  <a:pt x="64" y="276"/>
                  <a:pt x="64" y="282"/>
                </a:cubicBezTo>
                <a:lnTo>
                  <a:pt x="64" y="358"/>
                </a:lnTo>
                <a:cubicBezTo>
                  <a:pt x="64" y="365"/>
                  <a:pt x="69" y="370"/>
                  <a:pt x="75" y="370"/>
                </a:cubicBezTo>
                <a:lnTo>
                  <a:pt x="151" y="370"/>
                </a:lnTo>
                <a:cubicBezTo>
                  <a:pt x="158" y="370"/>
                  <a:pt x="163" y="365"/>
                  <a:pt x="163" y="358"/>
                </a:cubicBezTo>
                <a:lnTo>
                  <a:pt x="163" y="282"/>
                </a:lnTo>
                <a:cubicBezTo>
                  <a:pt x="163" y="276"/>
                  <a:pt x="158" y="270"/>
                  <a:pt x="151" y="270"/>
                </a:cubicBezTo>
                <a:moveTo>
                  <a:pt x="497" y="437"/>
                </a:moveTo>
                <a:lnTo>
                  <a:pt x="421" y="437"/>
                </a:lnTo>
                <a:cubicBezTo>
                  <a:pt x="415" y="437"/>
                  <a:pt x="409" y="442"/>
                  <a:pt x="409" y="449"/>
                </a:cubicBezTo>
                <a:lnTo>
                  <a:pt x="409" y="526"/>
                </a:lnTo>
                <a:cubicBezTo>
                  <a:pt x="409" y="532"/>
                  <a:pt x="415" y="538"/>
                  <a:pt x="421" y="538"/>
                </a:cubicBezTo>
                <a:lnTo>
                  <a:pt x="497" y="538"/>
                </a:lnTo>
                <a:cubicBezTo>
                  <a:pt x="503" y="538"/>
                  <a:pt x="509" y="532"/>
                  <a:pt x="509" y="526"/>
                </a:cubicBezTo>
                <a:lnTo>
                  <a:pt x="509" y="449"/>
                </a:lnTo>
                <a:cubicBezTo>
                  <a:pt x="509" y="442"/>
                  <a:pt x="503" y="437"/>
                  <a:pt x="497" y="437"/>
                </a:cubicBezTo>
                <a:moveTo>
                  <a:pt x="324" y="437"/>
                </a:moveTo>
                <a:lnTo>
                  <a:pt x="248" y="437"/>
                </a:lnTo>
                <a:cubicBezTo>
                  <a:pt x="242" y="437"/>
                  <a:pt x="236" y="442"/>
                  <a:pt x="236" y="449"/>
                </a:cubicBezTo>
                <a:lnTo>
                  <a:pt x="236" y="526"/>
                </a:lnTo>
                <a:cubicBezTo>
                  <a:pt x="236" y="532"/>
                  <a:pt x="242" y="538"/>
                  <a:pt x="248" y="538"/>
                </a:cubicBezTo>
                <a:lnTo>
                  <a:pt x="324" y="538"/>
                </a:lnTo>
                <a:cubicBezTo>
                  <a:pt x="331" y="538"/>
                  <a:pt x="336" y="532"/>
                  <a:pt x="336" y="526"/>
                </a:cubicBezTo>
                <a:lnTo>
                  <a:pt x="336" y="449"/>
                </a:lnTo>
                <a:cubicBezTo>
                  <a:pt x="336" y="442"/>
                  <a:pt x="331" y="437"/>
                  <a:pt x="324" y="437"/>
                </a:cubicBezTo>
                <a:moveTo>
                  <a:pt x="151" y="437"/>
                </a:moveTo>
                <a:lnTo>
                  <a:pt x="75" y="437"/>
                </a:lnTo>
                <a:cubicBezTo>
                  <a:pt x="69" y="437"/>
                  <a:pt x="64" y="442"/>
                  <a:pt x="64" y="449"/>
                </a:cubicBezTo>
                <a:lnTo>
                  <a:pt x="64" y="526"/>
                </a:lnTo>
                <a:cubicBezTo>
                  <a:pt x="64" y="532"/>
                  <a:pt x="69" y="538"/>
                  <a:pt x="75" y="538"/>
                </a:cubicBezTo>
                <a:lnTo>
                  <a:pt x="151" y="538"/>
                </a:lnTo>
                <a:cubicBezTo>
                  <a:pt x="158" y="538"/>
                  <a:pt x="163" y="532"/>
                  <a:pt x="163" y="526"/>
                </a:cubicBezTo>
                <a:lnTo>
                  <a:pt x="163" y="449"/>
                </a:lnTo>
                <a:cubicBezTo>
                  <a:pt x="163" y="442"/>
                  <a:pt x="158" y="437"/>
                  <a:pt x="151" y="437"/>
                </a:cubicBezTo>
                <a:moveTo>
                  <a:pt x="497" y="604"/>
                </a:moveTo>
                <a:lnTo>
                  <a:pt x="421" y="604"/>
                </a:lnTo>
                <a:cubicBezTo>
                  <a:pt x="415" y="604"/>
                  <a:pt x="409" y="610"/>
                  <a:pt x="409" y="616"/>
                </a:cubicBezTo>
                <a:lnTo>
                  <a:pt x="409" y="692"/>
                </a:lnTo>
                <a:cubicBezTo>
                  <a:pt x="409" y="699"/>
                  <a:pt x="415" y="704"/>
                  <a:pt x="421" y="704"/>
                </a:cubicBezTo>
                <a:lnTo>
                  <a:pt x="497" y="704"/>
                </a:lnTo>
                <a:cubicBezTo>
                  <a:pt x="503" y="704"/>
                  <a:pt x="509" y="699"/>
                  <a:pt x="509" y="692"/>
                </a:cubicBezTo>
                <a:lnTo>
                  <a:pt x="509" y="616"/>
                </a:lnTo>
                <a:cubicBezTo>
                  <a:pt x="509" y="610"/>
                  <a:pt x="503" y="604"/>
                  <a:pt x="497" y="604"/>
                </a:cubicBezTo>
                <a:moveTo>
                  <a:pt x="324" y="604"/>
                </a:moveTo>
                <a:lnTo>
                  <a:pt x="248" y="604"/>
                </a:lnTo>
                <a:cubicBezTo>
                  <a:pt x="242" y="604"/>
                  <a:pt x="236" y="610"/>
                  <a:pt x="236" y="616"/>
                </a:cubicBezTo>
                <a:lnTo>
                  <a:pt x="236" y="692"/>
                </a:lnTo>
                <a:cubicBezTo>
                  <a:pt x="236" y="699"/>
                  <a:pt x="242" y="704"/>
                  <a:pt x="248" y="704"/>
                </a:cubicBezTo>
                <a:lnTo>
                  <a:pt x="324" y="704"/>
                </a:lnTo>
                <a:cubicBezTo>
                  <a:pt x="331" y="704"/>
                  <a:pt x="336" y="699"/>
                  <a:pt x="336" y="692"/>
                </a:cubicBezTo>
                <a:lnTo>
                  <a:pt x="336" y="616"/>
                </a:lnTo>
                <a:cubicBezTo>
                  <a:pt x="336" y="610"/>
                  <a:pt x="331" y="604"/>
                  <a:pt x="324" y="604"/>
                </a:cubicBezTo>
                <a:moveTo>
                  <a:pt x="151" y="604"/>
                </a:moveTo>
                <a:lnTo>
                  <a:pt x="75" y="604"/>
                </a:lnTo>
                <a:cubicBezTo>
                  <a:pt x="69" y="604"/>
                  <a:pt x="64" y="610"/>
                  <a:pt x="64" y="616"/>
                </a:cubicBezTo>
                <a:lnTo>
                  <a:pt x="64" y="692"/>
                </a:lnTo>
                <a:cubicBezTo>
                  <a:pt x="64" y="699"/>
                  <a:pt x="69" y="704"/>
                  <a:pt x="75" y="704"/>
                </a:cubicBezTo>
                <a:lnTo>
                  <a:pt x="151" y="704"/>
                </a:lnTo>
                <a:cubicBezTo>
                  <a:pt x="158" y="704"/>
                  <a:pt x="163" y="699"/>
                  <a:pt x="163" y="692"/>
                </a:cubicBezTo>
                <a:lnTo>
                  <a:pt x="163" y="616"/>
                </a:lnTo>
                <a:cubicBezTo>
                  <a:pt x="163" y="610"/>
                  <a:pt x="158" y="604"/>
                  <a:pt x="151" y="604"/>
                </a:cubicBezTo>
                <a:close/>
              </a:path>
            </a:pathLst>
          </a:custGeom>
          <a:solidFill>
            <a:srgbClr val="FFFFFF"/>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80" name="Freeform 579"/>
          <p:cNvSpPr/>
          <p:nvPr/>
        </p:nvSpPr>
        <p:spPr>
          <a:xfrm>
            <a:off x="1946880" y="2803320"/>
            <a:ext cx="727560" cy="716040"/>
          </a:xfrm>
          <a:custGeom>
            <a:avLst/>
            <a:gdLst/>
            <a:ahLst/>
            <a:cxnLst/>
            <a:rect l="0" t="0" r="r" b="b"/>
            <a:pathLst>
              <a:path w="2021" h="1989">
                <a:moveTo>
                  <a:pt x="66" y="1989"/>
                </a:moveTo>
                <a:cubicBezTo>
                  <a:pt x="605" y="1371"/>
                  <a:pt x="1690" y="2210"/>
                  <a:pt x="2021" y="1"/>
                </a:cubicBezTo>
                <a:cubicBezTo>
                  <a:pt x="1997" y="0"/>
                  <a:pt x="1974" y="0"/>
                  <a:pt x="1951" y="0"/>
                </a:cubicBezTo>
                <a:lnTo>
                  <a:pt x="1897" y="0"/>
                </a:lnTo>
                <a:cubicBezTo>
                  <a:pt x="473" y="6"/>
                  <a:pt x="-227" y="609"/>
                  <a:pt x="66" y="1989"/>
                </a:cubicBezTo>
                <a:close/>
              </a:path>
            </a:pathLst>
          </a:custGeom>
          <a:gradFill rotWithShape="0">
            <a:gsLst>
              <a:gs pos="0">
                <a:srgbClr val="BBE33D"/>
              </a:gs>
              <a:gs pos="100000">
                <a:srgbClr val="77BC65"/>
              </a:gs>
            </a:gsLst>
            <a:lin ang="3600000"/>
          </a:gra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81" name="Freeform 580"/>
          <p:cNvSpPr/>
          <p:nvPr/>
        </p:nvSpPr>
        <p:spPr>
          <a:xfrm>
            <a:off x="2134080" y="2994480"/>
            <a:ext cx="293040" cy="288360"/>
          </a:xfrm>
          <a:custGeom>
            <a:avLst/>
            <a:gdLst/>
            <a:ahLst/>
            <a:cxnLst/>
            <a:rect l="0" t="0" r="r" b="b"/>
            <a:pathLst>
              <a:path w="814" h="801">
                <a:moveTo>
                  <a:pt x="638" y="0"/>
                </a:moveTo>
                <a:lnTo>
                  <a:pt x="638" y="124"/>
                </a:lnTo>
                <a:lnTo>
                  <a:pt x="709" y="124"/>
                </a:lnTo>
                <a:cubicBezTo>
                  <a:pt x="767" y="124"/>
                  <a:pt x="814" y="171"/>
                  <a:pt x="814" y="230"/>
                </a:cubicBezTo>
                <a:lnTo>
                  <a:pt x="814" y="416"/>
                </a:lnTo>
                <a:cubicBezTo>
                  <a:pt x="814" y="475"/>
                  <a:pt x="767" y="522"/>
                  <a:pt x="709" y="522"/>
                </a:cubicBezTo>
                <a:lnTo>
                  <a:pt x="666" y="522"/>
                </a:lnTo>
                <a:lnTo>
                  <a:pt x="666" y="363"/>
                </a:lnTo>
                <a:lnTo>
                  <a:pt x="148" y="363"/>
                </a:lnTo>
                <a:lnTo>
                  <a:pt x="148" y="522"/>
                </a:lnTo>
                <a:lnTo>
                  <a:pt x="106" y="522"/>
                </a:lnTo>
                <a:cubicBezTo>
                  <a:pt x="48" y="522"/>
                  <a:pt x="0" y="475"/>
                  <a:pt x="0" y="416"/>
                </a:cubicBezTo>
                <a:lnTo>
                  <a:pt x="0" y="230"/>
                </a:lnTo>
                <a:cubicBezTo>
                  <a:pt x="0" y="171"/>
                  <a:pt x="48" y="124"/>
                  <a:pt x="106" y="124"/>
                </a:cubicBezTo>
                <a:lnTo>
                  <a:pt x="177" y="124"/>
                </a:lnTo>
                <a:lnTo>
                  <a:pt x="177" y="0"/>
                </a:lnTo>
                <a:lnTo>
                  <a:pt x="638" y="0"/>
                </a:lnTo>
                <a:moveTo>
                  <a:pt x="88" y="197"/>
                </a:moveTo>
                <a:cubicBezTo>
                  <a:pt x="73" y="197"/>
                  <a:pt x="62" y="210"/>
                  <a:pt x="62" y="223"/>
                </a:cubicBezTo>
                <a:cubicBezTo>
                  <a:pt x="62" y="236"/>
                  <a:pt x="73" y="248"/>
                  <a:pt x="88" y="248"/>
                </a:cubicBezTo>
                <a:cubicBezTo>
                  <a:pt x="101" y="248"/>
                  <a:pt x="113" y="236"/>
                  <a:pt x="113" y="223"/>
                </a:cubicBezTo>
                <a:cubicBezTo>
                  <a:pt x="113" y="210"/>
                  <a:pt x="101" y="197"/>
                  <a:pt x="88" y="197"/>
                </a:cubicBezTo>
                <a:moveTo>
                  <a:pt x="651" y="380"/>
                </a:moveTo>
                <a:lnTo>
                  <a:pt x="651" y="801"/>
                </a:lnTo>
                <a:lnTo>
                  <a:pt x="164" y="801"/>
                </a:lnTo>
                <a:lnTo>
                  <a:pt x="164" y="380"/>
                </a:lnTo>
                <a:lnTo>
                  <a:pt x="631" y="380"/>
                </a:lnTo>
                <a:lnTo>
                  <a:pt x="651" y="380"/>
                </a:lnTo>
                <a:moveTo>
                  <a:pt x="88" y="398"/>
                </a:moveTo>
                <a:cubicBezTo>
                  <a:pt x="73" y="398"/>
                  <a:pt x="62" y="409"/>
                  <a:pt x="62" y="423"/>
                </a:cubicBezTo>
                <a:cubicBezTo>
                  <a:pt x="62" y="437"/>
                  <a:pt x="73" y="449"/>
                  <a:pt x="88" y="449"/>
                </a:cubicBezTo>
                <a:cubicBezTo>
                  <a:pt x="101" y="449"/>
                  <a:pt x="113" y="437"/>
                  <a:pt x="113" y="423"/>
                </a:cubicBezTo>
                <a:cubicBezTo>
                  <a:pt x="113" y="409"/>
                  <a:pt x="101" y="398"/>
                  <a:pt x="88" y="398"/>
                </a:cubicBezTo>
                <a:moveTo>
                  <a:pt x="611" y="420"/>
                </a:moveTo>
                <a:lnTo>
                  <a:pt x="204" y="420"/>
                </a:lnTo>
                <a:lnTo>
                  <a:pt x="204" y="760"/>
                </a:lnTo>
                <a:lnTo>
                  <a:pt x="611" y="760"/>
                </a:lnTo>
                <a:lnTo>
                  <a:pt x="611" y="420"/>
                </a:lnTo>
                <a:moveTo>
                  <a:pt x="568" y="460"/>
                </a:moveTo>
                <a:lnTo>
                  <a:pt x="568" y="489"/>
                </a:lnTo>
                <a:lnTo>
                  <a:pt x="296" y="489"/>
                </a:lnTo>
                <a:lnTo>
                  <a:pt x="296" y="460"/>
                </a:lnTo>
                <a:lnTo>
                  <a:pt x="568" y="460"/>
                </a:lnTo>
                <a:moveTo>
                  <a:pt x="568" y="516"/>
                </a:moveTo>
                <a:lnTo>
                  <a:pt x="568" y="545"/>
                </a:lnTo>
                <a:lnTo>
                  <a:pt x="359" y="545"/>
                </a:lnTo>
                <a:lnTo>
                  <a:pt x="359" y="516"/>
                </a:lnTo>
                <a:lnTo>
                  <a:pt x="568" y="516"/>
                </a:lnTo>
                <a:moveTo>
                  <a:pt x="568" y="575"/>
                </a:moveTo>
                <a:lnTo>
                  <a:pt x="568" y="603"/>
                </a:lnTo>
                <a:lnTo>
                  <a:pt x="282" y="603"/>
                </a:lnTo>
                <a:lnTo>
                  <a:pt x="282" y="575"/>
                </a:lnTo>
                <a:lnTo>
                  <a:pt x="568" y="575"/>
                </a:lnTo>
                <a:moveTo>
                  <a:pt x="568" y="631"/>
                </a:moveTo>
                <a:lnTo>
                  <a:pt x="568" y="660"/>
                </a:lnTo>
                <a:lnTo>
                  <a:pt x="322" y="660"/>
                </a:lnTo>
                <a:lnTo>
                  <a:pt x="322" y="631"/>
                </a:lnTo>
                <a:lnTo>
                  <a:pt x="568" y="631"/>
                </a:lnTo>
                <a:close/>
              </a:path>
            </a:pathLst>
          </a:custGeom>
          <a:solidFill>
            <a:srgbClr val="FFFFFF"/>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82" name="TextShape 2"/>
          <p:cNvSpPr/>
          <p:nvPr/>
        </p:nvSpPr>
        <p:spPr>
          <a:xfrm>
            <a:off x="2952720" y="2703960"/>
            <a:ext cx="1398600" cy="318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IN" sz="1500" b="1" strike="noStrike" spc="-1">
                <a:solidFill>
                  <a:srgbClr val="0393E4"/>
                </a:solidFill>
                <a:latin typeface="Noto Sans"/>
              </a:rPr>
              <a:t>Dolor</a:t>
            </a:r>
          </a:p>
        </p:txBody>
      </p:sp>
      <p:sp>
        <p:nvSpPr>
          <p:cNvPr id="583" name="TextShape 2"/>
          <p:cNvSpPr/>
          <p:nvPr/>
        </p:nvSpPr>
        <p:spPr>
          <a:xfrm>
            <a:off x="2979720" y="3019680"/>
            <a:ext cx="1706760" cy="547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IN" sz="1000" b="0" strike="noStrike" spc="-1">
                <a:solidFill>
                  <a:srgbClr val="000000"/>
                </a:solidFill>
                <a:latin typeface="Noto Sans"/>
              </a:rPr>
              <a:t>Lorem ipsum dolor sit amet, consectetuer adipiscing elit. </a:t>
            </a:r>
          </a:p>
        </p:txBody>
      </p:sp>
      <p:sp>
        <p:nvSpPr>
          <p:cNvPr id="584" name="Freeform 583"/>
          <p:cNvSpPr/>
          <p:nvPr/>
        </p:nvSpPr>
        <p:spPr>
          <a:xfrm>
            <a:off x="5330160" y="1560960"/>
            <a:ext cx="727560" cy="716040"/>
          </a:xfrm>
          <a:custGeom>
            <a:avLst/>
            <a:gdLst/>
            <a:ahLst/>
            <a:cxnLst/>
            <a:rect l="0" t="0" r="r" b="b"/>
            <a:pathLst>
              <a:path w="2021" h="1989">
                <a:moveTo>
                  <a:pt x="66" y="1989"/>
                </a:moveTo>
                <a:cubicBezTo>
                  <a:pt x="605" y="1371"/>
                  <a:pt x="1690" y="2210"/>
                  <a:pt x="2021" y="1"/>
                </a:cubicBezTo>
                <a:cubicBezTo>
                  <a:pt x="1997" y="0"/>
                  <a:pt x="1974" y="0"/>
                  <a:pt x="1951" y="0"/>
                </a:cubicBezTo>
                <a:lnTo>
                  <a:pt x="1897" y="0"/>
                </a:lnTo>
                <a:cubicBezTo>
                  <a:pt x="473" y="6"/>
                  <a:pt x="-227" y="609"/>
                  <a:pt x="66" y="1989"/>
                </a:cubicBezTo>
                <a:close/>
              </a:path>
            </a:pathLst>
          </a:custGeom>
          <a:gradFill rotWithShape="0">
            <a:gsLst>
              <a:gs pos="0">
                <a:srgbClr val="49DE8F"/>
              </a:gs>
              <a:gs pos="100000">
                <a:srgbClr val="41A671"/>
              </a:gs>
            </a:gsLst>
            <a:lin ang="3600000"/>
          </a:gra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85" name="Freeform 584"/>
          <p:cNvSpPr/>
          <p:nvPr/>
        </p:nvSpPr>
        <p:spPr>
          <a:xfrm>
            <a:off x="5499360" y="1730160"/>
            <a:ext cx="351720" cy="269640"/>
          </a:xfrm>
          <a:custGeom>
            <a:avLst/>
            <a:gdLst/>
            <a:ahLst/>
            <a:cxnLst/>
            <a:rect l="0" t="0" r="r" b="b"/>
            <a:pathLst>
              <a:path w="977" h="749">
                <a:moveTo>
                  <a:pt x="375" y="0"/>
                </a:moveTo>
                <a:cubicBezTo>
                  <a:pt x="581" y="0"/>
                  <a:pt x="749" y="167"/>
                  <a:pt x="749" y="375"/>
                </a:cubicBezTo>
                <a:cubicBezTo>
                  <a:pt x="749" y="457"/>
                  <a:pt x="723" y="534"/>
                  <a:pt x="677" y="596"/>
                </a:cubicBezTo>
                <a:cubicBezTo>
                  <a:pt x="687" y="630"/>
                  <a:pt x="700" y="659"/>
                  <a:pt x="729" y="667"/>
                </a:cubicBezTo>
                <a:cubicBezTo>
                  <a:pt x="765" y="679"/>
                  <a:pt x="826" y="667"/>
                  <a:pt x="930" y="616"/>
                </a:cubicBezTo>
                <a:cubicBezTo>
                  <a:pt x="947" y="608"/>
                  <a:pt x="966" y="615"/>
                  <a:pt x="973" y="631"/>
                </a:cubicBezTo>
                <a:cubicBezTo>
                  <a:pt x="981" y="647"/>
                  <a:pt x="975" y="666"/>
                  <a:pt x="959" y="674"/>
                </a:cubicBezTo>
                <a:cubicBezTo>
                  <a:pt x="838" y="734"/>
                  <a:pt x="761" y="745"/>
                  <a:pt x="711" y="729"/>
                </a:cubicBezTo>
                <a:cubicBezTo>
                  <a:pt x="667" y="716"/>
                  <a:pt x="643" y="687"/>
                  <a:pt x="628" y="650"/>
                </a:cubicBezTo>
                <a:cubicBezTo>
                  <a:pt x="562" y="712"/>
                  <a:pt x="473" y="749"/>
                  <a:pt x="375" y="749"/>
                </a:cubicBezTo>
                <a:cubicBezTo>
                  <a:pt x="167" y="749"/>
                  <a:pt x="0" y="581"/>
                  <a:pt x="0" y="375"/>
                </a:cubicBezTo>
                <a:cubicBezTo>
                  <a:pt x="0" y="167"/>
                  <a:pt x="167" y="0"/>
                  <a:pt x="375" y="0"/>
                </a:cubicBezTo>
                <a:moveTo>
                  <a:pt x="375" y="465"/>
                </a:moveTo>
                <a:cubicBezTo>
                  <a:pt x="434" y="465"/>
                  <a:pt x="483" y="514"/>
                  <a:pt x="483" y="574"/>
                </a:cubicBezTo>
                <a:cubicBezTo>
                  <a:pt x="483" y="633"/>
                  <a:pt x="434" y="683"/>
                  <a:pt x="375" y="683"/>
                </a:cubicBezTo>
                <a:cubicBezTo>
                  <a:pt x="315" y="683"/>
                  <a:pt x="266" y="633"/>
                  <a:pt x="266" y="574"/>
                </a:cubicBezTo>
                <a:cubicBezTo>
                  <a:pt x="266" y="514"/>
                  <a:pt x="315" y="465"/>
                  <a:pt x="375" y="465"/>
                </a:cubicBezTo>
                <a:moveTo>
                  <a:pt x="375" y="55"/>
                </a:moveTo>
                <a:cubicBezTo>
                  <a:pt x="434" y="55"/>
                  <a:pt x="483" y="103"/>
                  <a:pt x="483" y="163"/>
                </a:cubicBezTo>
                <a:cubicBezTo>
                  <a:pt x="483" y="222"/>
                  <a:pt x="434" y="271"/>
                  <a:pt x="375" y="271"/>
                </a:cubicBezTo>
                <a:cubicBezTo>
                  <a:pt x="315" y="271"/>
                  <a:pt x="266" y="222"/>
                  <a:pt x="266" y="163"/>
                </a:cubicBezTo>
                <a:cubicBezTo>
                  <a:pt x="266" y="103"/>
                  <a:pt x="315" y="55"/>
                  <a:pt x="375" y="55"/>
                </a:cubicBezTo>
                <a:moveTo>
                  <a:pt x="277" y="368"/>
                </a:moveTo>
                <a:cubicBezTo>
                  <a:pt x="277" y="428"/>
                  <a:pt x="229" y="477"/>
                  <a:pt x="168" y="477"/>
                </a:cubicBezTo>
                <a:cubicBezTo>
                  <a:pt x="109" y="477"/>
                  <a:pt x="61" y="428"/>
                  <a:pt x="61" y="368"/>
                </a:cubicBezTo>
                <a:cubicBezTo>
                  <a:pt x="61" y="308"/>
                  <a:pt x="109" y="260"/>
                  <a:pt x="169" y="260"/>
                </a:cubicBezTo>
                <a:cubicBezTo>
                  <a:pt x="229" y="260"/>
                  <a:pt x="277" y="308"/>
                  <a:pt x="277" y="368"/>
                </a:cubicBezTo>
                <a:moveTo>
                  <a:pt x="688" y="368"/>
                </a:moveTo>
                <a:cubicBezTo>
                  <a:pt x="688" y="428"/>
                  <a:pt x="640" y="477"/>
                  <a:pt x="580" y="477"/>
                </a:cubicBezTo>
                <a:cubicBezTo>
                  <a:pt x="520" y="477"/>
                  <a:pt x="472" y="428"/>
                  <a:pt x="472" y="368"/>
                </a:cubicBezTo>
                <a:cubicBezTo>
                  <a:pt x="472" y="308"/>
                  <a:pt x="520" y="260"/>
                  <a:pt x="580" y="260"/>
                </a:cubicBezTo>
                <a:cubicBezTo>
                  <a:pt x="640" y="260"/>
                  <a:pt x="688" y="308"/>
                  <a:pt x="688" y="368"/>
                </a:cubicBezTo>
                <a:close/>
              </a:path>
            </a:pathLst>
          </a:custGeom>
          <a:solidFill>
            <a:srgbClr val="FFFFFF"/>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86" name="Freeform 585"/>
          <p:cNvSpPr/>
          <p:nvPr/>
        </p:nvSpPr>
        <p:spPr>
          <a:xfrm>
            <a:off x="5330160" y="2806200"/>
            <a:ext cx="727560" cy="716040"/>
          </a:xfrm>
          <a:custGeom>
            <a:avLst/>
            <a:gdLst/>
            <a:ahLst/>
            <a:cxnLst/>
            <a:rect l="0" t="0" r="r" b="b"/>
            <a:pathLst>
              <a:path w="2021" h="1989">
                <a:moveTo>
                  <a:pt x="66" y="1989"/>
                </a:moveTo>
                <a:cubicBezTo>
                  <a:pt x="605" y="1371"/>
                  <a:pt x="1690" y="2210"/>
                  <a:pt x="2021" y="1"/>
                </a:cubicBezTo>
                <a:cubicBezTo>
                  <a:pt x="1997" y="0"/>
                  <a:pt x="1974" y="0"/>
                  <a:pt x="1951" y="0"/>
                </a:cubicBezTo>
                <a:lnTo>
                  <a:pt x="1897" y="0"/>
                </a:lnTo>
                <a:cubicBezTo>
                  <a:pt x="473" y="6"/>
                  <a:pt x="-227" y="609"/>
                  <a:pt x="66" y="1989"/>
                </a:cubicBezTo>
                <a:close/>
              </a:path>
            </a:pathLst>
          </a:custGeom>
          <a:gradFill rotWithShape="0">
            <a:gsLst>
              <a:gs pos="0">
                <a:srgbClr val="6FC8FA"/>
              </a:gs>
              <a:gs pos="100000">
                <a:srgbClr val="2D88BB"/>
              </a:gs>
            </a:gsLst>
            <a:lin ang="3600000"/>
          </a:gra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87" name="Freeform 586"/>
          <p:cNvSpPr/>
          <p:nvPr/>
        </p:nvSpPr>
        <p:spPr>
          <a:xfrm>
            <a:off x="5534640" y="3007800"/>
            <a:ext cx="271080" cy="260640"/>
          </a:xfrm>
          <a:custGeom>
            <a:avLst/>
            <a:gdLst/>
            <a:ahLst/>
            <a:cxnLst/>
            <a:rect l="0" t="0" r="r" b="b"/>
            <a:pathLst>
              <a:path w="753" h="724">
                <a:moveTo>
                  <a:pt x="26" y="0"/>
                </a:moveTo>
                <a:cubicBezTo>
                  <a:pt x="17" y="1"/>
                  <a:pt x="9" y="6"/>
                  <a:pt x="4" y="14"/>
                </a:cubicBezTo>
                <a:cubicBezTo>
                  <a:pt x="-4" y="27"/>
                  <a:pt x="0" y="43"/>
                  <a:pt x="13" y="52"/>
                </a:cubicBezTo>
                <a:cubicBezTo>
                  <a:pt x="65" y="81"/>
                  <a:pt x="100" y="139"/>
                  <a:pt x="126" y="214"/>
                </a:cubicBezTo>
                <a:cubicBezTo>
                  <a:pt x="153" y="292"/>
                  <a:pt x="168" y="390"/>
                  <a:pt x="177" y="498"/>
                </a:cubicBezTo>
                <a:cubicBezTo>
                  <a:pt x="178" y="514"/>
                  <a:pt x="192" y="525"/>
                  <a:pt x="206" y="523"/>
                </a:cubicBezTo>
                <a:lnTo>
                  <a:pt x="672" y="523"/>
                </a:lnTo>
                <a:cubicBezTo>
                  <a:pt x="687" y="523"/>
                  <a:pt x="700" y="510"/>
                  <a:pt x="700" y="495"/>
                </a:cubicBezTo>
                <a:cubicBezTo>
                  <a:pt x="700" y="480"/>
                  <a:pt x="687" y="468"/>
                  <a:pt x="672" y="468"/>
                </a:cubicBezTo>
                <a:lnTo>
                  <a:pt x="230" y="468"/>
                </a:lnTo>
                <a:cubicBezTo>
                  <a:pt x="220" y="365"/>
                  <a:pt x="205" y="273"/>
                  <a:pt x="179" y="196"/>
                </a:cubicBezTo>
                <a:cubicBezTo>
                  <a:pt x="149" y="108"/>
                  <a:pt x="106" y="42"/>
                  <a:pt x="42" y="5"/>
                </a:cubicBezTo>
                <a:cubicBezTo>
                  <a:pt x="37" y="1"/>
                  <a:pt x="32" y="0"/>
                  <a:pt x="26" y="0"/>
                </a:cubicBezTo>
                <a:moveTo>
                  <a:pt x="214" y="103"/>
                </a:moveTo>
                <a:lnTo>
                  <a:pt x="259" y="372"/>
                </a:lnTo>
                <a:lnTo>
                  <a:pt x="627" y="372"/>
                </a:lnTo>
                <a:lnTo>
                  <a:pt x="753" y="103"/>
                </a:lnTo>
                <a:lnTo>
                  <a:pt x="214" y="103"/>
                </a:lnTo>
                <a:moveTo>
                  <a:pt x="229" y="567"/>
                </a:moveTo>
                <a:cubicBezTo>
                  <a:pt x="185" y="567"/>
                  <a:pt x="150" y="602"/>
                  <a:pt x="150" y="645"/>
                </a:cubicBezTo>
                <a:cubicBezTo>
                  <a:pt x="150" y="688"/>
                  <a:pt x="185" y="724"/>
                  <a:pt x="229" y="724"/>
                </a:cubicBezTo>
                <a:cubicBezTo>
                  <a:pt x="272" y="724"/>
                  <a:pt x="306" y="688"/>
                  <a:pt x="306" y="645"/>
                </a:cubicBezTo>
                <a:cubicBezTo>
                  <a:pt x="306" y="602"/>
                  <a:pt x="272" y="567"/>
                  <a:pt x="229" y="567"/>
                </a:cubicBezTo>
                <a:moveTo>
                  <a:pt x="615" y="567"/>
                </a:moveTo>
                <a:cubicBezTo>
                  <a:pt x="572" y="567"/>
                  <a:pt x="537" y="602"/>
                  <a:pt x="537" y="645"/>
                </a:cubicBezTo>
                <a:cubicBezTo>
                  <a:pt x="537" y="688"/>
                  <a:pt x="571" y="724"/>
                  <a:pt x="615" y="724"/>
                </a:cubicBezTo>
                <a:cubicBezTo>
                  <a:pt x="658" y="724"/>
                  <a:pt x="693" y="688"/>
                  <a:pt x="693" y="645"/>
                </a:cubicBezTo>
                <a:cubicBezTo>
                  <a:pt x="693" y="602"/>
                  <a:pt x="658" y="567"/>
                  <a:pt x="615" y="567"/>
                </a:cubicBezTo>
                <a:close/>
              </a:path>
            </a:pathLst>
          </a:custGeom>
          <a:solidFill>
            <a:srgbClr val="FFFFFF"/>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88" name="TextShape 2"/>
          <p:cNvSpPr/>
          <p:nvPr/>
        </p:nvSpPr>
        <p:spPr>
          <a:xfrm>
            <a:off x="6339600" y="1470960"/>
            <a:ext cx="1398600" cy="318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IN" sz="1500" b="1" strike="noStrike" spc="-1">
                <a:solidFill>
                  <a:srgbClr val="0393E4"/>
                </a:solidFill>
                <a:latin typeface="Noto Sans"/>
              </a:rPr>
              <a:t>Ipsum</a:t>
            </a:r>
          </a:p>
        </p:txBody>
      </p:sp>
      <p:sp>
        <p:nvSpPr>
          <p:cNvPr id="589" name="TextShape 2"/>
          <p:cNvSpPr/>
          <p:nvPr/>
        </p:nvSpPr>
        <p:spPr>
          <a:xfrm>
            <a:off x="6366600" y="1786680"/>
            <a:ext cx="1706760" cy="547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IN" sz="1000" b="0" strike="noStrike" spc="-1">
                <a:solidFill>
                  <a:srgbClr val="000000"/>
                </a:solidFill>
                <a:latin typeface="Noto Sans"/>
              </a:rPr>
              <a:t>Lorem ipsum dolor sit amet, consectetuer adipiscing elit. </a:t>
            </a:r>
          </a:p>
        </p:txBody>
      </p:sp>
      <p:sp>
        <p:nvSpPr>
          <p:cNvPr id="590" name="TextShape 2"/>
          <p:cNvSpPr/>
          <p:nvPr/>
        </p:nvSpPr>
        <p:spPr>
          <a:xfrm>
            <a:off x="6404400" y="2703960"/>
            <a:ext cx="1398600" cy="318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IN" sz="1500" b="1" strike="noStrike" spc="-1">
                <a:solidFill>
                  <a:srgbClr val="0393E4"/>
                </a:solidFill>
                <a:latin typeface="Noto Sans"/>
              </a:rPr>
              <a:t>Sit</a:t>
            </a:r>
          </a:p>
        </p:txBody>
      </p:sp>
      <p:sp>
        <p:nvSpPr>
          <p:cNvPr id="591" name="TextShape 2"/>
          <p:cNvSpPr/>
          <p:nvPr/>
        </p:nvSpPr>
        <p:spPr>
          <a:xfrm>
            <a:off x="6431400" y="3019680"/>
            <a:ext cx="1706760" cy="547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IN" sz="1000" b="0" strike="noStrike" spc="-1">
                <a:solidFill>
                  <a:srgbClr val="000000"/>
                </a:solidFill>
                <a:latin typeface="Noto Sans"/>
              </a:rPr>
              <a:t>Lorem ipsum dolor sit amet, consectetuer adipiscing elit. </a:t>
            </a:r>
          </a:p>
        </p:txBody>
      </p:sp>
      <p:sp>
        <p:nvSpPr>
          <p:cNvPr id="592" name="Freeform 591"/>
          <p:cNvSpPr/>
          <p:nvPr/>
        </p:nvSpPr>
        <p:spPr>
          <a:xfrm>
            <a:off x="1946880" y="4101120"/>
            <a:ext cx="727560" cy="716040"/>
          </a:xfrm>
          <a:custGeom>
            <a:avLst/>
            <a:gdLst/>
            <a:ahLst/>
            <a:cxnLst/>
            <a:rect l="0" t="0" r="r" b="b"/>
            <a:pathLst>
              <a:path w="2021" h="1989">
                <a:moveTo>
                  <a:pt x="66" y="1989"/>
                </a:moveTo>
                <a:cubicBezTo>
                  <a:pt x="605" y="1371"/>
                  <a:pt x="1690" y="2210"/>
                  <a:pt x="2021" y="1"/>
                </a:cubicBezTo>
                <a:cubicBezTo>
                  <a:pt x="1997" y="0"/>
                  <a:pt x="1974" y="0"/>
                  <a:pt x="1951" y="0"/>
                </a:cubicBezTo>
                <a:lnTo>
                  <a:pt x="1897" y="0"/>
                </a:lnTo>
                <a:cubicBezTo>
                  <a:pt x="473" y="6"/>
                  <a:pt x="-227" y="609"/>
                  <a:pt x="66" y="1989"/>
                </a:cubicBezTo>
                <a:close/>
              </a:path>
            </a:pathLst>
          </a:custGeom>
          <a:gradFill rotWithShape="0">
            <a:gsLst>
              <a:gs pos="0">
                <a:srgbClr val="81ACA6"/>
              </a:gs>
              <a:gs pos="100000">
                <a:srgbClr val="5983B0"/>
              </a:gs>
            </a:gsLst>
            <a:lin ang="3600000"/>
          </a:gra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93" name="Freeform 592"/>
          <p:cNvSpPr/>
          <p:nvPr/>
        </p:nvSpPr>
        <p:spPr>
          <a:xfrm>
            <a:off x="2134080" y="4292280"/>
            <a:ext cx="293040" cy="288360"/>
          </a:xfrm>
          <a:custGeom>
            <a:avLst/>
            <a:gdLst/>
            <a:ahLst/>
            <a:cxnLst/>
            <a:rect l="0" t="0" r="r" b="b"/>
            <a:pathLst>
              <a:path w="814" h="801">
                <a:moveTo>
                  <a:pt x="638" y="0"/>
                </a:moveTo>
                <a:lnTo>
                  <a:pt x="638" y="124"/>
                </a:lnTo>
                <a:lnTo>
                  <a:pt x="709" y="124"/>
                </a:lnTo>
                <a:cubicBezTo>
                  <a:pt x="767" y="124"/>
                  <a:pt x="814" y="171"/>
                  <a:pt x="814" y="230"/>
                </a:cubicBezTo>
                <a:lnTo>
                  <a:pt x="814" y="416"/>
                </a:lnTo>
                <a:cubicBezTo>
                  <a:pt x="814" y="475"/>
                  <a:pt x="767" y="522"/>
                  <a:pt x="709" y="522"/>
                </a:cubicBezTo>
                <a:lnTo>
                  <a:pt x="666" y="522"/>
                </a:lnTo>
                <a:lnTo>
                  <a:pt x="666" y="363"/>
                </a:lnTo>
                <a:lnTo>
                  <a:pt x="148" y="363"/>
                </a:lnTo>
                <a:lnTo>
                  <a:pt x="148" y="522"/>
                </a:lnTo>
                <a:lnTo>
                  <a:pt x="106" y="522"/>
                </a:lnTo>
                <a:cubicBezTo>
                  <a:pt x="48" y="522"/>
                  <a:pt x="0" y="475"/>
                  <a:pt x="0" y="416"/>
                </a:cubicBezTo>
                <a:lnTo>
                  <a:pt x="0" y="230"/>
                </a:lnTo>
                <a:cubicBezTo>
                  <a:pt x="0" y="171"/>
                  <a:pt x="48" y="124"/>
                  <a:pt x="106" y="124"/>
                </a:cubicBezTo>
                <a:lnTo>
                  <a:pt x="177" y="124"/>
                </a:lnTo>
                <a:lnTo>
                  <a:pt x="177" y="0"/>
                </a:lnTo>
                <a:lnTo>
                  <a:pt x="638" y="0"/>
                </a:lnTo>
                <a:moveTo>
                  <a:pt x="88" y="197"/>
                </a:moveTo>
                <a:cubicBezTo>
                  <a:pt x="73" y="197"/>
                  <a:pt x="62" y="210"/>
                  <a:pt x="62" y="223"/>
                </a:cubicBezTo>
                <a:cubicBezTo>
                  <a:pt x="62" y="236"/>
                  <a:pt x="73" y="248"/>
                  <a:pt x="88" y="248"/>
                </a:cubicBezTo>
                <a:cubicBezTo>
                  <a:pt x="101" y="248"/>
                  <a:pt x="113" y="236"/>
                  <a:pt x="113" y="223"/>
                </a:cubicBezTo>
                <a:cubicBezTo>
                  <a:pt x="113" y="210"/>
                  <a:pt x="101" y="197"/>
                  <a:pt x="88" y="197"/>
                </a:cubicBezTo>
                <a:moveTo>
                  <a:pt x="651" y="380"/>
                </a:moveTo>
                <a:lnTo>
                  <a:pt x="651" y="801"/>
                </a:lnTo>
                <a:lnTo>
                  <a:pt x="164" y="801"/>
                </a:lnTo>
                <a:lnTo>
                  <a:pt x="164" y="380"/>
                </a:lnTo>
                <a:lnTo>
                  <a:pt x="631" y="380"/>
                </a:lnTo>
                <a:lnTo>
                  <a:pt x="651" y="380"/>
                </a:lnTo>
                <a:moveTo>
                  <a:pt x="88" y="398"/>
                </a:moveTo>
                <a:cubicBezTo>
                  <a:pt x="73" y="398"/>
                  <a:pt x="62" y="409"/>
                  <a:pt x="62" y="423"/>
                </a:cubicBezTo>
                <a:cubicBezTo>
                  <a:pt x="62" y="437"/>
                  <a:pt x="73" y="449"/>
                  <a:pt x="88" y="449"/>
                </a:cubicBezTo>
                <a:cubicBezTo>
                  <a:pt x="101" y="449"/>
                  <a:pt x="113" y="437"/>
                  <a:pt x="113" y="423"/>
                </a:cubicBezTo>
                <a:cubicBezTo>
                  <a:pt x="113" y="409"/>
                  <a:pt x="101" y="398"/>
                  <a:pt x="88" y="398"/>
                </a:cubicBezTo>
                <a:moveTo>
                  <a:pt x="611" y="420"/>
                </a:moveTo>
                <a:lnTo>
                  <a:pt x="204" y="420"/>
                </a:lnTo>
                <a:lnTo>
                  <a:pt x="204" y="760"/>
                </a:lnTo>
                <a:lnTo>
                  <a:pt x="611" y="760"/>
                </a:lnTo>
                <a:lnTo>
                  <a:pt x="611" y="420"/>
                </a:lnTo>
                <a:moveTo>
                  <a:pt x="568" y="460"/>
                </a:moveTo>
                <a:lnTo>
                  <a:pt x="568" y="489"/>
                </a:lnTo>
                <a:lnTo>
                  <a:pt x="296" y="489"/>
                </a:lnTo>
                <a:lnTo>
                  <a:pt x="296" y="460"/>
                </a:lnTo>
                <a:lnTo>
                  <a:pt x="568" y="460"/>
                </a:lnTo>
                <a:moveTo>
                  <a:pt x="568" y="516"/>
                </a:moveTo>
                <a:lnTo>
                  <a:pt x="568" y="545"/>
                </a:lnTo>
                <a:lnTo>
                  <a:pt x="359" y="545"/>
                </a:lnTo>
                <a:lnTo>
                  <a:pt x="359" y="516"/>
                </a:lnTo>
                <a:lnTo>
                  <a:pt x="568" y="516"/>
                </a:lnTo>
                <a:moveTo>
                  <a:pt x="568" y="575"/>
                </a:moveTo>
                <a:lnTo>
                  <a:pt x="568" y="603"/>
                </a:lnTo>
                <a:lnTo>
                  <a:pt x="282" y="603"/>
                </a:lnTo>
                <a:lnTo>
                  <a:pt x="282" y="575"/>
                </a:lnTo>
                <a:lnTo>
                  <a:pt x="568" y="575"/>
                </a:lnTo>
                <a:moveTo>
                  <a:pt x="568" y="631"/>
                </a:moveTo>
                <a:lnTo>
                  <a:pt x="568" y="660"/>
                </a:lnTo>
                <a:lnTo>
                  <a:pt x="322" y="660"/>
                </a:lnTo>
                <a:lnTo>
                  <a:pt x="322" y="631"/>
                </a:lnTo>
                <a:lnTo>
                  <a:pt x="568" y="631"/>
                </a:lnTo>
                <a:close/>
              </a:path>
            </a:pathLst>
          </a:custGeom>
          <a:solidFill>
            <a:srgbClr val="FFFFFF"/>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94" name="TextShape 2"/>
          <p:cNvSpPr/>
          <p:nvPr/>
        </p:nvSpPr>
        <p:spPr>
          <a:xfrm>
            <a:off x="2952720" y="4001760"/>
            <a:ext cx="1398600" cy="318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IN" sz="1500" b="1" strike="noStrike" spc="-1">
                <a:solidFill>
                  <a:srgbClr val="0393E4"/>
                </a:solidFill>
                <a:latin typeface="Noto Sans"/>
              </a:rPr>
              <a:t>Amet</a:t>
            </a:r>
          </a:p>
        </p:txBody>
      </p:sp>
      <p:sp>
        <p:nvSpPr>
          <p:cNvPr id="595" name="TextShape 2"/>
          <p:cNvSpPr/>
          <p:nvPr/>
        </p:nvSpPr>
        <p:spPr>
          <a:xfrm>
            <a:off x="2979720" y="4317480"/>
            <a:ext cx="1706760" cy="547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IN" sz="1000" b="0" strike="noStrike" spc="-1">
                <a:solidFill>
                  <a:srgbClr val="000000"/>
                </a:solidFill>
                <a:latin typeface="Noto Sans"/>
              </a:rPr>
              <a:t>Lorem ipsum dolor sit amet, consectetuer adipiscing elit. </a:t>
            </a:r>
          </a:p>
        </p:txBody>
      </p:sp>
      <p:sp>
        <p:nvSpPr>
          <p:cNvPr id="596" name="Freeform 595"/>
          <p:cNvSpPr/>
          <p:nvPr/>
        </p:nvSpPr>
        <p:spPr>
          <a:xfrm>
            <a:off x="5330160" y="4104000"/>
            <a:ext cx="727560" cy="716040"/>
          </a:xfrm>
          <a:custGeom>
            <a:avLst/>
            <a:gdLst/>
            <a:ahLst/>
            <a:cxnLst/>
            <a:rect l="0" t="0" r="r" b="b"/>
            <a:pathLst>
              <a:path w="2021" h="1989">
                <a:moveTo>
                  <a:pt x="66" y="1989"/>
                </a:moveTo>
                <a:cubicBezTo>
                  <a:pt x="605" y="1371"/>
                  <a:pt x="1690" y="2210"/>
                  <a:pt x="2021" y="1"/>
                </a:cubicBezTo>
                <a:cubicBezTo>
                  <a:pt x="1997" y="0"/>
                  <a:pt x="1974" y="0"/>
                  <a:pt x="1951" y="0"/>
                </a:cubicBezTo>
                <a:lnTo>
                  <a:pt x="1897" y="0"/>
                </a:lnTo>
                <a:cubicBezTo>
                  <a:pt x="473" y="6"/>
                  <a:pt x="-227" y="609"/>
                  <a:pt x="66" y="1989"/>
                </a:cubicBezTo>
                <a:close/>
              </a:path>
            </a:pathLst>
          </a:custGeom>
          <a:gradFill rotWithShape="0">
            <a:gsLst>
              <a:gs pos="0">
                <a:srgbClr val="8E86AE"/>
              </a:gs>
              <a:gs pos="100000">
                <a:srgbClr val="A1467E"/>
              </a:gs>
            </a:gsLst>
            <a:lin ang="3600000"/>
          </a:gra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97" name="Freeform 596"/>
          <p:cNvSpPr/>
          <p:nvPr/>
        </p:nvSpPr>
        <p:spPr>
          <a:xfrm>
            <a:off x="5534640" y="4305600"/>
            <a:ext cx="271080" cy="260640"/>
          </a:xfrm>
          <a:custGeom>
            <a:avLst/>
            <a:gdLst/>
            <a:ahLst/>
            <a:cxnLst/>
            <a:rect l="0" t="0" r="r" b="b"/>
            <a:pathLst>
              <a:path w="753" h="724">
                <a:moveTo>
                  <a:pt x="26" y="0"/>
                </a:moveTo>
                <a:cubicBezTo>
                  <a:pt x="17" y="1"/>
                  <a:pt x="9" y="6"/>
                  <a:pt x="4" y="14"/>
                </a:cubicBezTo>
                <a:cubicBezTo>
                  <a:pt x="-4" y="27"/>
                  <a:pt x="0" y="43"/>
                  <a:pt x="13" y="52"/>
                </a:cubicBezTo>
                <a:cubicBezTo>
                  <a:pt x="65" y="81"/>
                  <a:pt x="100" y="139"/>
                  <a:pt x="126" y="214"/>
                </a:cubicBezTo>
                <a:cubicBezTo>
                  <a:pt x="153" y="292"/>
                  <a:pt x="168" y="390"/>
                  <a:pt x="177" y="498"/>
                </a:cubicBezTo>
                <a:cubicBezTo>
                  <a:pt x="178" y="514"/>
                  <a:pt x="192" y="525"/>
                  <a:pt x="206" y="523"/>
                </a:cubicBezTo>
                <a:lnTo>
                  <a:pt x="672" y="523"/>
                </a:lnTo>
                <a:cubicBezTo>
                  <a:pt x="687" y="523"/>
                  <a:pt x="700" y="510"/>
                  <a:pt x="700" y="495"/>
                </a:cubicBezTo>
                <a:cubicBezTo>
                  <a:pt x="700" y="480"/>
                  <a:pt x="687" y="468"/>
                  <a:pt x="672" y="468"/>
                </a:cubicBezTo>
                <a:lnTo>
                  <a:pt x="230" y="468"/>
                </a:lnTo>
                <a:cubicBezTo>
                  <a:pt x="220" y="365"/>
                  <a:pt x="205" y="273"/>
                  <a:pt x="179" y="196"/>
                </a:cubicBezTo>
                <a:cubicBezTo>
                  <a:pt x="149" y="108"/>
                  <a:pt x="106" y="42"/>
                  <a:pt x="42" y="5"/>
                </a:cubicBezTo>
                <a:cubicBezTo>
                  <a:pt x="37" y="1"/>
                  <a:pt x="32" y="0"/>
                  <a:pt x="26" y="0"/>
                </a:cubicBezTo>
                <a:moveTo>
                  <a:pt x="214" y="103"/>
                </a:moveTo>
                <a:lnTo>
                  <a:pt x="259" y="372"/>
                </a:lnTo>
                <a:lnTo>
                  <a:pt x="627" y="372"/>
                </a:lnTo>
                <a:lnTo>
                  <a:pt x="753" y="103"/>
                </a:lnTo>
                <a:lnTo>
                  <a:pt x="214" y="103"/>
                </a:lnTo>
                <a:moveTo>
                  <a:pt x="229" y="567"/>
                </a:moveTo>
                <a:cubicBezTo>
                  <a:pt x="185" y="567"/>
                  <a:pt x="150" y="602"/>
                  <a:pt x="150" y="645"/>
                </a:cubicBezTo>
                <a:cubicBezTo>
                  <a:pt x="150" y="688"/>
                  <a:pt x="185" y="724"/>
                  <a:pt x="229" y="724"/>
                </a:cubicBezTo>
                <a:cubicBezTo>
                  <a:pt x="272" y="724"/>
                  <a:pt x="306" y="688"/>
                  <a:pt x="306" y="645"/>
                </a:cubicBezTo>
                <a:cubicBezTo>
                  <a:pt x="306" y="602"/>
                  <a:pt x="272" y="567"/>
                  <a:pt x="229" y="567"/>
                </a:cubicBezTo>
                <a:moveTo>
                  <a:pt x="615" y="567"/>
                </a:moveTo>
                <a:cubicBezTo>
                  <a:pt x="572" y="567"/>
                  <a:pt x="537" y="602"/>
                  <a:pt x="537" y="645"/>
                </a:cubicBezTo>
                <a:cubicBezTo>
                  <a:pt x="537" y="688"/>
                  <a:pt x="571" y="724"/>
                  <a:pt x="615" y="724"/>
                </a:cubicBezTo>
                <a:cubicBezTo>
                  <a:pt x="658" y="724"/>
                  <a:pt x="693" y="688"/>
                  <a:pt x="693" y="645"/>
                </a:cubicBezTo>
                <a:cubicBezTo>
                  <a:pt x="693" y="602"/>
                  <a:pt x="658" y="567"/>
                  <a:pt x="615" y="567"/>
                </a:cubicBezTo>
                <a:close/>
              </a:path>
            </a:pathLst>
          </a:custGeom>
          <a:solidFill>
            <a:srgbClr val="FFFFFF"/>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598" name="TextShape 2"/>
          <p:cNvSpPr/>
          <p:nvPr/>
        </p:nvSpPr>
        <p:spPr>
          <a:xfrm>
            <a:off x="6404400" y="4001760"/>
            <a:ext cx="1695600" cy="318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IN" sz="1500" b="1" strike="noStrike" spc="-1">
                <a:solidFill>
                  <a:srgbClr val="0393E4"/>
                </a:solidFill>
                <a:latin typeface="Noto Sans"/>
              </a:rPr>
              <a:t>Consectetuer</a:t>
            </a:r>
          </a:p>
        </p:txBody>
      </p:sp>
      <p:sp>
        <p:nvSpPr>
          <p:cNvPr id="599" name="TextShape 2"/>
          <p:cNvSpPr/>
          <p:nvPr/>
        </p:nvSpPr>
        <p:spPr>
          <a:xfrm>
            <a:off x="6431400" y="4317480"/>
            <a:ext cx="1706760" cy="547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IN" sz="1000" b="0" strike="noStrike" spc="-1">
                <a:solidFill>
                  <a:srgbClr val="000000"/>
                </a:solidFill>
                <a:latin typeface="Noto Sans"/>
              </a:rPr>
              <a:t>Lorem ipsum dolor sit amet, consectetuer adipiscing elit. </a:t>
            </a: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 name="TextShape 2"/>
          <p:cNvSpPr/>
          <p:nvPr/>
        </p:nvSpPr>
        <p:spPr>
          <a:xfrm>
            <a:off x="0" y="476640"/>
            <a:ext cx="10080720" cy="61409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IN" sz="3400" b="0" strike="noStrike" spc="-1" dirty="0" smtClean="0">
                <a:solidFill>
                  <a:srgbClr val="0393E4"/>
                </a:solidFill>
                <a:latin typeface="Noto Sans"/>
              </a:rPr>
              <a:t>INDEXING</a:t>
            </a:r>
            <a:endParaRPr lang="en-IN" sz="3400" b="0" strike="noStrike" spc="-1" dirty="0">
              <a:solidFill>
                <a:srgbClr val="0393E4"/>
              </a:solidFill>
              <a:latin typeface="Noto Sans"/>
            </a:endParaRPr>
          </a:p>
        </p:txBody>
      </p:sp>
      <p:sp>
        <p:nvSpPr>
          <p:cNvPr id="601" name="Freeform 600"/>
          <p:cNvSpPr/>
          <p:nvPr/>
        </p:nvSpPr>
        <p:spPr>
          <a:xfrm>
            <a:off x="3474720" y="1673280"/>
            <a:ext cx="1492920" cy="2660760"/>
          </a:xfrm>
          <a:custGeom>
            <a:avLst/>
            <a:gdLst/>
            <a:ahLst/>
            <a:cxnLst/>
            <a:rect l="0" t="0" r="r" b="b"/>
            <a:pathLst>
              <a:path w="4147" h="7391">
                <a:moveTo>
                  <a:pt x="4147" y="7391"/>
                </a:moveTo>
                <a:cubicBezTo>
                  <a:pt x="2390" y="5792"/>
                  <a:pt x="582" y="6178"/>
                  <a:pt x="0" y="3270"/>
                </a:cubicBezTo>
                <a:lnTo>
                  <a:pt x="616" y="3402"/>
                </a:lnTo>
                <a:cubicBezTo>
                  <a:pt x="513" y="3169"/>
                  <a:pt x="433" y="3050"/>
                  <a:pt x="353" y="2773"/>
                </a:cubicBezTo>
                <a:lnTo>
                  <a:pt x="1636" y="3089"/>
                </a:lnTo>
                <a:cubicBezTo>
                  <a:pt x="1711" y="1041"/>
                  <a:pt x="3364" y="594"/>
                  <a:pt x="4147" y="0"/>
                </a:cubicBezTo>
                <a:lnTo>
                  <a:pt x="4147" y="7391"/>
                </a:lnTo>
                <a:close/>
              </a:path>
            </a:pathLst>
          </a:custGeom>
          <a:gradFill rotWithShape="0">
            <a:gsLst>
              <a:gs pos="0">
                <a:srgbClr val="62CF51">
                  <a:alpha val="92156"/>
                </a:srgbClr>
              </a:gs>
              <a:gs pos="100000">
                <a:srgbClr val="3FAF46">
                  <a:alpha val="92156"/>
                </a:srgbClr>
              </a:gs>
            </a:gsLst>
            <a:lin ang="3600000"/>
          </a:gradFill>
          <a:ln w="0">
            <a:noFill/>
          </a:ln>
        </p:spPr>
        <p:txBody>
          <a:bodyPr lIns="90000" tIns="45000" rIns="90000" bIns="45000" anchor="ctr" anchorCtr="1">
            <a:noAutofit/>
          </a:bodyPr>
          <a:lstStyle/>
          <a:p>
            <a:endParaRPr lang="en-IN" sz="1800" b="0" strike="noStrike" spc="-1">
              <a:solidFill>
                <a:srgbClr val="000000"/>
              </a:solidFill>
              <a:latin typeface="Noto Sans"/>
            </a:endParaRPr>
          </a:p>
        </p:txBody>
      </p:sp>
      <p:sp>
        <p:nvSpPr>
          <p:cNvPr id="602" name="Freeform 601"/>
          <p:cNvSpPr/>
          <p:nvPr/>
        </p:nvSpPr>
        <p:spPr>
          <a:xfrm>
            <a:off x="5053320" y="1662480"/>
            <a:ext cx="1505520" cy="2682720"/>
          </a:xfrm>
          <a:custGeom>
            <a:avLst/>
            <a:gdLst/>
            <a:ahLst/>
            <a:cxnLst/>
            <a:rect l="0" t="0" r="r" b="b"/>
            <a:pathLst>
              <a:path w="4182" h="7452">
                <a:moveTo>
                  <a:pt x="0" y="7452"/>
                </a:moveTo>
                <a:cubicBezTo>
                  <a:pt x="1772" y="5840"/>
                  <a:pt x="3595" y="6229"/>
                  <a:pt x="4182" y="3297"/>
                </a:cubicBezTo>
                <a:lnTo>
                  <a:pt x="3561" y="3430"/>
                </a:lnTo>
                <a:cubicBezTo>
                  <a:pt x="3664" y="3196"/>
                  <a:pt x="3745" y="3075"/>
                  <a:pt x="3826" y="2796"/>
                </a:cubicBezTo>
                <a:lnTo>
                  <a:pt x="2532" y="3115"/>
                </a:lnTo>
                <a:cubicBezTo>
                  <a:pt x="2456" y="1050"/>
                  <a:pt x="790" y="599"/>
                  <a:pt x="0" y="0"/>
                </a:cubicBezTo>
                <a:lnTo>
                  <a:pt x="0" y="7452"/>
                </a:lnTo>
                <a:close/>
              </a:path>
            </a:pathLst>
          </a:custGeom>
          <a:gradFill rotWithShape="0">
            <a:gsLst>
              <a:gs pos="0">
                <a:srgbClr val="6FC8FA">
                  <a:alpha val="92156"/>
                </a:srgbClr>
              </a:gs>
              <a:gs pos="100000">
                <a:srgbClr val="399ED7">
                  <a:alpha val="92156"/>
                </a:srgbClr>
              </a:gs>
            </a:gsLst>
            <a:lin ang="3600000"/>
          </a:gradFill>
          <a:ln w="0">
            <a:noFill/>
          </a:ln>
        </p:spPr>
        <p:txBody>
          <a:bodyPr lIns="90000" tIns="45000" rIns="90000" bIns="45000" anchor="ctr" anchorCtr="1">
            <a:noAutofit/>
          </a:bodyPr>
          <a:lstStyle/>
          <a:p>
            <a:endParaRPr lang="en-IN" sz="1800" b="0" strike="noStrike" spc="-1">
              <a:solidFill>
                <a:srgbClr val="000000"/>
              </a:solidFill>
              <a:latin typeface="Noto Sans"/>
            </a:endParaRPr>
          </a:p>
        </p:txBody>
      </p:sp>
      <p:sp>
        <p:nvSpPr>
          <p:cNvPr id="603" name="TextShape 2"/>
          <p:cNvSpPr/>
          <p:nvPr/>
        </p:nvSpPr>
        <p:spPr>
          <a:xfrm>
            <a:off x="6949440" y="2646000"/>
            <a:ext cx="274320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IN" sz="2000" b="1" strike="noStrike" spc="-1">
                <a:solidFill>
                  <a:srgbClr val="0393E4"/>
                </a:solidFill>
                <a:highlight>
                  <a:srgbClr val="FFFFFF"/>
                </a:highlight>
                <a:latin typeface="Noto Sans"/>
              </a:rPr>
              <a:t>Ipsum</a:t>
            </a:r>
          </a:p>
        </p:txBody>
      </p:sp>
      <p:sp>
        <p:nvSpPr>
          <p:cNvPr id="604" name="TextShape 2"/>
          <p:cNvSpPr/>
          <p:nvPr/>
        </p:nvSpPr>
        <p:spPr>
          <a:xfrm>
            <a:off x="6949440" y="3074400"/>
            <a:ext cx="2590560" cy="775080"/>
          </a:xfrm>
          <a:prstGeom prst="rect">
            <a:avLst/>
          </a:prstGeom>
          <a:solidFill>
            <a:srgbClr val="FFFFFF">
              <a:alpha val="60000"/>
            </a:srgbClr>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IN" sz="1500" b="0" strike="noStrike" spc="-1">
                <a:solidFill>
                  <a:srgbClr val="000000"/>
                </a:solidFill>
                <a:latin typeface="Noto Sans"/>
              </a:rPr>
              <a:t>Lorem ipsum dolor sit amet, consectetuer adipiscing elit. </a:t>
            </a:r>
          </a:p>
        </p:txBody>
      </p:sp>
      <p:sp>
        <p:nvSpPr>
          <p:cNvPr id="605" name="TextShape 2"/>
          <p:cNvSpPr/>
          <p:nvPr/>
        </p:nvSpPr>
        <p:spPr>
          <a:xfrm>
            <a:off x="5145480" y="2910600"/>
            <a:ext cx="126864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IN" sz="3600" b="1" strike="noStrike" spc="-1">
                <a:solidFill>
                  <a:srgbClr val="FFFFFF"/>
                </a:solidFill>
                <a:latin typeface="Noto Sans"/>
              </a:rPr>
              <a:t>30%</a:t>
            </a:r>
          </a:p>
        </p:txBody>
      </p:sp>
      <p:sp>
        <p:nvSpPr>
          <p:cNvPr id="606" name="TextShape 2"/>
          <p:cNvSpPr/>
          <p:nvPr/>
        </p:nvSpPr>
        <p:spPr>
          <a:xfrm>
            <a:off x="3749400" y="2910600"/>
            <a:ext cx="116064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a:lnSpc>
                <a:spcPct val="100000"/>
              </a:lnSpc>
            </a:pPr>
            <a:r>
              <a:rPr lang="en-IN" sz="3600" b="1" strike="noStrike" spc="-1">
                <a:solidFill>
                  <a:srgbClr val="FFFFFF"/>
                </a:solidFill>
                <a:latin typeface="Noto Sans"/>
              </a:rPr>
              <a:t>70%</a:t>
            </a:r>
          </a:p>
        </p:txBody>
      </p:sp>
      <p:sp>
        <p:nvSpPr>
          <p:cNvPr id="607" name="TextShape 2"/>
          <p:cNvSpPr/>
          <p:nvPr/>
        </p:nvSpPr>
        <p:spPr>
          <a:xfrm>
            <a:off x="460440" y="2646000"/>
            <a:ext cx="274320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a:lnSpc>
                <a:spcPct val="100000"/>
              </a:lnSpc>
            </a:pPr>
            <a:r>
              <a:rPr lang="en-IN" sz="2000" b="1" strike="noStrike" spc="-1">
                <a:solidFill>
                  <a:srgbClr val="0393E4"/>
                </a:solidFill>
                <a:latin typeface="Noto Sans"/>
              </a:rPr>
              <a:t>Lorem</a:t>
            </a:r>
          </a:p>
        </p:txBody>
      </p:sp>
      <p:sp>
        <p:nvSpPr>
          <p:cNvPr id="608" name="TextShape 2"/>
          <p:cNvSpPr/>
          <p:nvPr/>
        </p:nvSpPr>
        <p:spPr>
          <a:xfrm>
            <a:off x="720000" y="3074400"/>
            <a:ext cx="2483640" cy="775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a:lnSpc>
                <a:spcPct val="100000"/>
              </a:lnSpc>
            </a:pPr>
            <a:r>
              <a:rPr lang="en-IN" sz="1500" b="0" strike="noStrike" spc="-1">
                <a:solidFill>
                  <a:srgbClr val="000000"/>
                </a:solidFill>
                <a:latin typeface="Noto Sans"/>
              </a:rPr>
              <a:t>Lorem ipsum dolor sit amet, consectetuer adipiscing elit. </a:t>
            </a: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 name="TextShape 1"/>
          <p:cNvSpPr/>
          <p:nvPr/>
        </p:nvSpPr>
        <p:spPr>
          <a:xfrm>
            <a:off x="504360" y="2212560"/>
            <a:ext cx="9071280" cy="761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IN" sz="4400" b="0" strike="noStrike" spc="-1">
                <a:solidFill>
                  <a:srgbClr val="FFFFFF"/>
                </a:solidFill>
                <a:latin typeface="Noto Sans"/>
              </a:rPr>
              <a:t>Thank you!</a:t>
            </a:r>
            <a:endParaRPr lang="en-IN" sz="4400" b="0" strike="noStrike" spc="-1">
              <a:solidFill>
                <a:srgbClr val="000000"/>
              </a:solidFill>
              <a:latin typeface="Noto Sans"/>
            </a:endParaRPr>
          </a:p>
        </p:txBody>
      </p:sp>
      <p:sp>
        <p:nvSpPr>
          <p:cNvPr id="614" name="TextShape 1_0"/>
          <p:cNvSpPr/>
          <p:nvPr/>
        </p:nvSpPr>
        <p:spPr>
          <a:xfrm>
            <a:off x="438480" y="5152680"/>
            <a:ext cx="9071280" cy="227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IN" sz="900" b="0" strike="noStrike" spc="-1">
                <a:solidFill>
                  <a:srgbClr val="FFFFFF"/>
                </a:solidFill>
                <a:latin typeface="Noto Sans"/>
              </a:rPr>
              <a:t>Growing Liberty by Budi Aryo @tokofoss</a:t>
            </a:r>
            <a:endParaRPr lang="en-IN" sz="900" b="0" strike="noStrike" spc="-1">
              <a:solidFill>
                <a:srgbClr val="000000"/>
              </a:solidFill>
              <a:latin typeface="Noto Sans"/>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TextShape 2_3"/>
          <p:cNvSpPr/>
          <p:nvPr/>
        </p:nvSpPr>
        <p:spPr>
          <a:xfrm>
            <a:off x="1554480" y="251280"/>
            <a:ext cx="6949440" cy="516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IN" sz="2800" b="0" strike="noStrike" spc="-1">
                <a:solidFill>
                  <a:srgbClr val="0393E4"/>
                </a:solidFill>
                <a:latin typeface="Roboto Medium"/>
              </a:rPr>
              <a:t>Fully Editable Icon Sets</a:t>
            </a:r>
            <a:endParaRPr lang="en-IN" sz="2800" b="0" strike="noStrike" spc="-1">
              <a:solidFill>
                <a:srgbClr val="0393E4"/>
              </a:solidFill>
              <a:latin typeface="Arial"/>
            </a:endParaRPr>
          </a:p>
        </p:txBody>
      </p:sp>
      <p:sp>
        <p:nvSpPr>
          <p:cNvPr id="616" name="TextShape 2_4"/>
          <p:cNvSpPr/>
          <p:nvPr/>
        </p:nvSpPr>
        <p:spPr>
          <a:xfrm>
            <a:off x="1737360" y="705600"/>
            <a:ext cx="6675120" cy="288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spcBef>
                <a:spcPts val="1134"/>
              </a:spcBef>
            </a:pPr>
            <a:r>
              <a:rPr lang="en-IN" sz="1300" b="0" strike="noStrike" spc="-1">
                <a:solidFill>
                  <a:srgbClr val="000000"/>
                </a:solidFill>
                <a:latin typeface="Roboto Condensed"/>
                <a:ea typeface="Droid Sans Fallback"/>
              </a:rPr>
              <a:t>by Garik Barseghyan from Pixabay</a:t>
            </a:r>
            <a:endParaRPr lang="en-IN" sz="1300" b="0" strike="noStrike" spc="-1">
              <a:solidFill>
                <a:srgbClr val="000000"/>
              </a:solidFill>
              <a:latin typeface="Arial"/>
            </a:endParaRPr>
          </a:p>
        </p:txBody>
      </p:sp>
      <p:sp>
        <p:nvSpPr>
          <p:cNvPr id="617" name="TextShape 2_5"/>
          <p:cNvSpPr/>
          <p:nvPr/>
        </p:nvSpPr>
        <p:spPr>
          <a:xfrm>
            <a:off x="1737360" y="5156640"/>
            <a:ext cx="6400800" cy="212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spcBef>
                <a:spcPts val="1134"/>
              </a:spcBef>
            </a:pPr>
            <a:r>
              <a:rPr lang="en-IN" sz="800" b="0" strike="noStrike" spc="-1">
                <a:solidFill>
                  <a:srgbClr val="000000"/>
                </a:solidFill>
                <a:latin typeface="Roboto Condensed"/>
                <a:ea typeface="Droid Sans Fallback"/>
              </a:rPr>
              <a:t>https://pixabay.com/users/insspirito-1851261/</a:t>
            </a:r>
            <a:endParaRPr lang="en-IN" sz="800" b="0" strike="noStrike" spc="-1">
              <a:solidFill>
                <a:srgbClr val="000000"/>
              </a:solidFill>
              <a:latin typeface="Arial"/>
            </a:endParaRPr>
          </a:p>
        </p:txBody>
      </p:sp>
      <p:sp>
        <p:nvSpPr>
          <p:cNvPr id="618" name="Freeform 617"/>
          <p:cNvSpPr/>
          <p:nvPr/>
        </p:nvSpPr>
        <p:spPr>
          <a:xfrm>
            <a:off x="6332760" y="1268280"/>
            <a:ext cx="329400" cy="285480"/>
          </a:xfrm>
          <a:custGeom>
            <a:avLst/>
            <a:gdLst/>
            <a:ahLst/>
            <a:cxnLst/>
            <a:rect l="0" t="0" r="r" b="b"/>
            <a:pathLst>
              <a:path w="915" h="793">
                <a:moveTo>
                  <a:pt x="417" y="693"/>
                </a:moveTo>
                <a:lnTo>
                  <a:pt x="915" y="406"/>
                </a:lnTo>
                <a:lnTo>
                  <a:pt x="508" y="0"/>
                </a:lnTo>
                <a:lnTo>
                  <a:pt x="508" y="194"/>
                </a:lnTo>
                <a:cubicBezTo>
                  <a:pt x="56" y="173"/>
                  <a:pt x="-33" y="433"/>
                  <a:pt x="10" y="793"/>
                </a:cubicBezTo>
                <a:cubicBezTo>
                  <a:pt x="83" y="541"/>
                  <a:pt x="223" y="405"/>
                  <a:pt x="460" y="438"/>
                </a:cubicBezTo>
                <a:lnTo>
                  <a:pt x="417" y="693"/>
                </a:lnTo>
                <a:close/>
              </a:path>
            </a:pathLst>
          </a:custGeom>
          <a:solidFill>
            <a:srgbClr val="83E97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19" name="Freeform 618"/>
          <p:cNvSpPr/>
          <p:nvPr/>
        </p:nvSpPr>
        <p:spPr>
          <a:xfrm>
            <a:off x="1963800" y="1311120"/>
            <a:ext cx="351360" cy="199800"/>
          </a:xfrm>
          <a:custGeom>
            <a:avLst/>
            <a:gdLst/>
            <a:ahLst/>
            <a:cxnLst/>
            <a:rect l="0" t="0" r="r" b="b"/>
            <a:pathLst>
              <a:path w="976" h="555">
                <a:moveTo>
                  <a:pt x="574" y="555"/>
                </a:moveTo>
                <a:lnTo>
                  <a:pt x="0" y="555"/>
                </a:lnTo>
                <a:lnTo>
                  <a:pt x="149" y="0"/>
                </a:lnTo>
                <a:lnTo>
                  <a:pt x="246" y="168"/>
                </a:lnTo>
                <a:cubicBezTo>
                  <a:pt x="627" y="-76"/>
                  <a:pt x="833" y="104"/>
                  <a:pt x="976" y="438"/>
                </a:cubicBezTo>
                <a:cubicBezTo>
                  <a:pt x="787" y="257"/>
                  <a:pt x="599" y="209"/>
                  <a:pt x="409" y="356"/>
                </a:cubicBezTo>
                <a:lnTo>
                  <a:pt x="574" y="555"/>
                </a:lnTo>
                <a:close/>
              </a:path>
            </a:pathLst>
          </a:custGeom>
          <a:solidFill>
            <a:srgbClr val="83E97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20" name="Freeform 619"/>
          <p:cNvSpPr/>
          <p:nvPr/>
        </p:nvSpPr>
        <p:spPr>
          <a:xfrm>
            <a:off x="2976840" y="1278000"/>
            <a:ext cx="262440" cy="266040"/>
          </a:xfrm>
          <a:custGeom>
            <a:avLst/>
            <a:gdLst/>
            <a:ahLst/>
            <a:cxnLst/>
            <a:rect l="0" t="0" r="r" b="b"/>
            <a:pathLst>
              <a:path w="729" h="739">
                <a:moveTo>
                  <a:pt x="91" y="74"/>
                </a:moveTo>
                <a:cubicBezTo>
                  <a:pt x="41" y="74"/>
                  <a:pt x="0" y="115"/>
                  <a:pt x="0" y="165"/>
                </a:cubicBezTo>
                <a:lnTo>
                  <a:pt x="0" y="648"/>
                </a:lnTo>
                <a:cubicBezTo>
                  <a:pt x="0" y="698"/>
                  <a:pt x="41" y="739"/>
                  <a:pt x="91" y="739"/>
                </a:cubicBezTo>
                <a:lnTo>
                  <a:pt x="574" y="739"/>
                </a:lnTo>
                <a:cubicBezTo>
                  <a:pt x="624" y="739"/>
                  <a:pt x="665" y="698"/>
                  <a:pt x="665" y="648"/>
                </a:cubicBezTo>
                <a:cubicBezTo>
                  <a:pt x="663" y="581"/>
                  <a:pt x="495" y="556"/>
                  <a:pt x="375" y="504"/>
                </a:cubicBezTo>
                <a:lnTo>
                  <a:pt x="711" y="168"/>
                </a:lnTo>
                <a:cubicBezTo>
                  <a:pt x="735" y="144"/>
                  <a:pt x="735" y="106"/>
                  <a:pt x="711" y="82"/>
                </a:cubicBezTo>
                <a:lnTo>
                  <a:pt x="646" y="18"/>
                </a:lnTo>
                <a:cubicBezTo>
                  <a:pt x="623" y="-6"/>
                  <a:pt x="585" y="-6"/>
                  <a:pt x="561" y="18"/>
                </a:cubicBezTo>
                <a:lnTo>
                  <a:pt x="229" y="350"/>
                </a:lnTo>
                <a:cubicBezTo>
                  <a:pt x="182" y="233"/>
                  <a:pt x="159" y="83"/>
                  <a:pt x="91" y="74"/>
                </a:cubicBezTo>
                <a:close/>
              </a:path>
            </a:pathLst>
          </a:custGeom>
          <a:solidFill>
            <a:srgbClr val="83E97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21" name="Freeform 620"/>
          <p:cNvSpPr/>
          <p:nvPr/>
        </p:nvSpPr>
        <p:spPr>
          <a:xfrm>
            <a:off x="2468160" y="1243800"/>
            <a:ext cx="311400" cy="334440"/>
          </a:xfrm>
          <a:custGeom>
            <a:avLst/>
            <a:gdLst/>
            <a:ahLst/>
            <a:cxnLst/>
            <a:rect l="0" t="0" r="r" b="b"/>
            <a:pathLst>
              <a:path w="865" h="929">
                <a:moveTo>
                  <a:pt x="838" y="433"/>
                </a:moveTo>
                <a:cubicBezTo>
                  <a:pt x="873" y="468"/>
                  <a:pt x="873" y="526"/>
                  <a:pt x="838" y="561"/>
                </a:cubicBezTo>
                <a:lnTo>
                  <a:pt x="497" y="903"/>
                </a:lnTo>
                <a:cubicBezTo>
                  <a:pt x="461" y="938"/>
                  <a:pt x="404" y="938"/>
                  <a:pt x="368" y="903"/>
                </a:cubicBezTo>
                <a:lnTo>
                  <a:pt x="26" y="561"/>
                </a:lnTo>
                <a:cubicBezTo>
                  <a:pt x="-9" y="526"/>
                  <a:pt x="-9" y="468"/>
                  <a:pt x="26" y="433"/>
                </a:cubicBezTo>
                <a:cubicBezTo>
                  <a:pt x="76" y="386"/>
                  <a:pt x="211" y="488"/>
                  <a:pt x="333" y="535"/>
                </a:cubicBezTo>
                <a:lnTo>
                  <a:pt x="333" y="60"/>
                </a:lnTo>
                <a:cubicBezTo>
                  <a:pt x="333" y="27"/>
                  <a:pt x="360" y="0"/>
                  <a:pt x="394" y="0"/>
                </a:cubicBezTo>
                <a:lnTo>
                  <a:pt x="485" y="0"/>
                </a:lnTo>
                <a:cubicBezTo>
                  <a:pt x="518" y="0"/>
                  <a:pt x="545" y="27"/>
                  <a:pt x="545" y="60"/>
                </a:cubicBezTo>
                <a:lnTo>
                  <a:pt x="545" y="529"/>
                </a:lnTo>
                <a:cubicBezTo>
                  <a:pt x="661" y="481"/>
                  <a:pt x="784" y="391"/>
                  <a:pt x="838" y="433"/>
                </a:cubicBezTo>
                <a:close/>
              </a:path>
            </a:pathLst>
          </a:custGeom>
          <a:solidFill>
            <a:srgbClr val="83E97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22" name="Freeform 621"/>
          <p:cNvSpPr/>
          <p:nvPr/>
        </p:nvSpPr>
        <p:spPr>
          <a:xfrm>
            <a:off x="3461040" y="1278000"/>
            <a:ext cx="262440" cy="266040"/>
          </a:xfrm>
          <a:custGeom>
            <a:avLst/>
            <a:gdLst/>
            <a:ahLst/>
            <a:cxnLst/>
            <a:rect l="0" t="0" r="r" b="b"/>
            <a:pathLst>
              <a:path w="729" h="739">
                <a:moveTo>
                  <a:pt x="638" y="74"/>
                </a:moveTo>
                <a:cubicBezTo>
                  <a:pt x="688" y="74"/>
                  <a:pt x="729" y="115"/>
                  <a:pt x="729" y="165"/>
                </a:cubicBezTo>
                <a:lnTo>
                  <a:pt x="729" y="648"/>
                </a:lnTo>
                <a:cubicBezTo>
                  <a:pt x="729" y="698"/>
                  <a:pt x="688" y="739"/>
                  <a:pt x="638" y="739"/>
                </a:cubicBezTo>
                <a:lnTo>
                  <a:pt x="155" y="739"/>
                </a:lnTo>
                <a:cubicBezTo>
                  <a:pt x="104" y="739"/>
                  <a:pt x="64" y="698"/>
                  <a:pt x="64" y="648"/>
                </a:cubicBezTo>
                <a:cubicBezTo>
                  <a:pt x="66" y="581"/>
                  <a:pt x="234" y="556"/>
                  <a:pt x="353" y="504"/>
                </a:cubicBezTo>
                <a:lnTo>
                  <a:pt x="18" y="168"/>
                </a:lnTo>
                <a:cubicBezTo>
                  <a:pt x="-6" y="144"/>
                  <a:pt x="-6" y="106"/>
                  <a:pt x="18" y="82"/>
                </a:cubicBezTo>
                <a:lnTo>
                  <a:pt x="82" y="18"/>
                </a:lnTo>
                <a:cubicBezTo>
                  <a:pt x="106" y="-6"/>
                  <a:pt x="144" y="-6"/>
                  <a:pt x="167" y="18"/>
                </a:cubicBezTo>
                <a:lnTo>
                  <a:pt x="499" y="350"/>
                </a:lnTo>
                <a:cubicBezTo>
                  <a:pt x="546" y="233"/>
                  <a:pt x="570" y="83"/>
                  <a:pt x="638" y="74"/>
                </a:cubicBezTo>
                <a:close/>
              </a:path>
            </a:pathLst>
          </a:custGeom>
          <a:solidFill>
            <a:srgbClr val="83E97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23" name="Freeform 622"/>
          <p:cNvSpPr/>
          <p:nvPr/>
        </p:nvSpPr>
        <p:spPr>
          <a:xfrm>
            <a:off x="4889160" y="1243800"/>
            <a:ext cx="311400" cy="334440"/>
          </a:xfrm>
          <a:custGeom>
            <a:avLst/>
            <a:gdLst/>
            <a:ahLst/>
            <a:cxnLst/>
            <a:rect l="0" t="0" r="r" b="b"/>
            <a:pathLst>
              <a:path w="865" h="929">
                <a:moveTo>
                  <a:pt x="838" y="497"/>
                </a:moveTo>
                <a:cubicBezTo>
                  <a:pt x="874" y="462"/>
                  <a:pt x="874" y="404"/>
                  <a:pt x="838" y="368"/>
                </a:cubicBezTo>
                <a:lnTo>
                  <a:pt x="497" y="26"/>
                </a:lnTo>
                <a:cubicBezTo>
                  <a:pt x="481" y="10"/>
                  <a:pt x="461" y="2"/>
                  <a:pt x="440" y="0"/>
                </a:cubicBezTo>
                <a:lnTo>
                  <a:pt x="426" y="0"/>
                </a:lnTo>
                <a:cubicBezTo>
                  <a:pt x="405" y="2"/>
                  <a:pt x="384" y="10"/>
                  <a:pt x="368" y="26"/>
                </a:cubicBezTo>
                <a:lnTo>
                  <a:pt x="27" y="368"/>
                </a:lnTo>
                <a:cubicBezTo>
                  <a:pt x="-9" y="404"/>
                  <a:pt x="-9" y="462"/>
                  <a:pt x="27" y="497"/>
                </a:cubicBezTo>
                <a:cubicBezTo>
                  <a:pt x="76" y="543"/>
                  <a:pt x="212" y="442"/>
                  <a:pt x="333" y="394"/>
                </a:cubicBezTo>
                <a:lnTo>
                  <a:pt x="333" y="869"/>
                </a:lnTo>
                <a:cubicBezTo>
                  <a:pt x="333" y="902"/>
                  <a:pt x="361" y="929"/>
                  <a:pt x="394" y="929"/>
                </a:cubicBezTo>
                <a:lnTo>
                  <a:pt x="485" y="929"/>
                </a:lnTo>
                <a:cubicBezTo>
                  <a:pt x="518" y="929"/>
                  <a:pt x="545" y="902"/>
                  <a:pt x="545" y="869"/>
                </a:cubicBezTo>
                <a:lnTo>
                  <a:pt x="545" y="400"/>
                </a:lnTo>
                <a:cubicBezTo>
                  <a:pt x="661" y="449"/>
                  <a:pt x="784" y="539"/>
                  <a:pt x="838" y="497"/>
                </a:cubicBezTo>
                <a:close/>
              </a:path>
            </a:pathLst>
          </a:custGeom>
          <a:solidFill>
            <a:srgbClr val="83E97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24" name="Freeform 623"/>
          <p:cNvSpPr/>
          <p:nvPr/>
        </p:nvSpPr>
        <p:spPr>
          <a:xfrm>
            <a:off x="3908880" y="1255320"/>
            <a:ext cx="334440" cy="311400"/>
          </a:xfrm>
          <a:custGeom>
            <a:avLst/>
            <a:gdLst/>
            <a:ahLst/>
            <a:cxnLst/>
            <a:rect l="0" t="0" r="r" b="b"/>
            <a:pathLst>
              <a:path w="929" h="865">
                <a:moveTo>
                  <a:pt x="496" y="839"/>
                </a:moveTo>
                <a:cubicBezTo>
                  <a:pt x="461" y="874"/>
                  <a:pt x="403" y="874"/>
                  <a:pt x="367" y="839"/>
                </a:cubicBezTo>
                <a:lnTo>
                  <a:pt x="26" y="497"/>
                </a:lnTo>
                <a:cubicBezTo>
                  <a:pt x="-9" y="462"/>
                  <a:pt x="-9" y="404"/>
                  <a:pt x="26" y="369"/>
                </a:cubicBezTo>
                <a:lnTo>
                  <a:pt x="367" y="27"/>
                </a:lnTo>
                <a:cubicBezTo>
                  <a:pt x="403" y="-9"/>
                  <a:pt x="461" y="-9"/>
                  <a:pt x="496" y="27"/>
                </a:cubicBezTo>
                <a:cubicBezTo>
                  <a:pt x="542" y="76"/>
                  <a:pt x="441" y="212"/>
                  <a:pt x="394" y="334"/>
                </a:cubicBezTo>
                <a:lnTo>
                  <a:pt x="869" y="334"/>
                </a:lnTo>
                <a:cubicBezTo>
                  <a:pt x="902" y="334"/>
                  <a:pt x="929" y="361"/>
                  <a:pt x="929" y="394"/>
                </a:cubicBezTo>
                <a:lnTo>
                  <a:pt x="929" y="486"/>
                </a:lnTo>
                <a:cubicBezTo>
                  <a:pt x="929" y="519"/>
                  <a:pt x="902" y="546"/>
                  <a:pt x="869" y="546"/>
                </a:cubicBezTo>
                <a:lnTo>
                  <a:pt x="399" y="546"/>
                </a:lnTo>
                <a:cubicBezTo>
                  <a:pt x="449" y="661"/>
                  <a:pt x="539" y="784"/>
                  <a:pt x="496" y="839"/>
                </a:cubicBezTo>
                <a:close/>
              </a:path>
            </a:pathLst>
          </a:custGeom>
          <a:solidFill>
            <a:srgbClr val="83E97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25" name="Freeform 624"/>
          <p:cNvSpPr/>
          <p:nvPr/>
        </p:nvSpPr>
        <p:spPr>
          <a:xfrm>
            <a:off x="4393440" y="1255320"/>
            <a:ext cx="334440" cy="311400"/>
          </a:xfrm>
          <a:custGeom>
            <a:avLst/>
            <a:gdLst/>
            <a:ahLst/>
            <a:cxnLst/>
            <a:rect l="0" t="0" r="r" b="b"/>
            <a:pathLst>
              <a:path w="929" h="865">
                <a:moveTo>
                  <a:pt x="432" y="839"/>
                </a:moveTo>
                <a:cubicBezTo>
                  <a:pt x="468" y="874"/>
                  <a:pt x="525" y="874"/>
                  <a:pt x="561" y="839"/>
                </a:cubicBezTo>
                <a:lnTo>
                  <a:pt x="903" y="497"/>
                </a:lnTo>
                <a:cubicBezTo>
                  <a:pt x="938" y="462"/>
                  <a:pt x="938" y="404"/>
                  <a:pt x="903" y="369"/>
                </a:cubicBezTo>
                <a:lnTo>
                  <a:pt x="561" y="27"/>
                </a:lnTo>
                <a:cubicBezTo>
                  <a:pt x="525" y="-9"/>
                  <a:pt x="468" y="-9"/>
                  <a:pt x="432" y="27"/>
                </a:cubicBezTo>
                <a:cubicBezTo>
                  <a:pt x="386" y="76"/>
                  <a:pt x="487" y="212"/>
                  <a:pt x="535" y="334"/>
                </a:cubicBezTo>
                <a:lnTo>
                  <a:pt x="60" y="334"/>
                </a:lnTo>
                <a:cubicBezTo>
                  <a:pt x="27" y="334"/>
                  <a:pt x="0" y="361"/>
                  <a:pt x="0" y="394"/>
                </a:cubicBezTo>
                <a:lnTo>
                  <a:pt x="0" y="486"/>
                </a:lnTo>
                <a:cubicBezTo>
                  <a:pt x="0" y="519"/>
                  <a:pt x="27" y="546"/>
                  <a:pt x="60" y="546"/>
                </a:cubicBezTo>
                <a:lnTo>
                  <a:pt x="529" y="546"/>
                </a:lnTo>
                <a:cubicBezTo>
                  <a:pt x="480" y="661"/>
                  <a:pt x="390" y="784"/>
                  <a:pt x="432" y="839"/>
                </a:cubicBezTo>
                <a:close/>
              </a:path>
            </a:pathLst>
          </a:custGeom>
          <a:solidFill>
            <a:srgbClr val="83E97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26" name="Freeform 625"/>
          <p:cNvSpPr/>
          <p:nvPr/>
        </p:nvSpPr>
        <p:spPr>
          <a:xfrm>
            <a:off x="5881680" y="1278360"/>
            <a:ext cx="262440" cy="265680"/>
          </a:xfrm>
          <a:custGeom>
            <a:avLst/>
            <a:gdLst/>
            <a:ahLst/>
            <a:cxnLst/>
            <a:rect l="0" t="0" r="r" b="b"/>
            <a:pathLst>
              <a:path w="729" h="738">
                <a:moveTo>
                  <a:pt x="638" y="664"/>
                </a:moveTo>
                <a:cubicBezTo>
                  <a:pt x="688" y="664"/>
                  <a:pt x="729" y="623"/>
                  <a:pt x="729" y="573"/>
                </a:cubicBezTo>
                <a:lnTo>
                  <a:pt x="729" y="90"/>
                </a:lnTo>
                <a:cubicBezTo>
                  <a:pt x="729" y="40"/>
                  <a:pt x="688" y="0"/>
                  <a:pt x="638" y="0"/>
                </a:cubicBezTo>
                <a:lnTo>
                  <a:pt x="155" y="0"/>
                </a:lnTo>
                <a:cubicBezTo>
                  <a:pt x="105" y="0"/>
                  <a:pt x="64" y="40"/>
                  <a:pt x="64" y="90"/>
                </a:cubicBezTo>
                <a:cubicBezTo>
                  <a:pt x="66" y="158"/>
                  <a:pt x="234" y="183"/>
                  <a:pt x="354" y="235"/>
                </a:cubicBezTo>
                <a:lnTo>
                  <a:pt x="18" y="571"/>
                </a:lnTo>
                <a:cubicBezTo>
                  <a:pt x="-6" y="594"/>
                  <a:pt x="-6" y="632"/>
                  <a:pt x="18" y="656"/>
                </a:cubicBezTo>
                <a:lnTo>
                  <a:pt x="82" y="720"/>
                </a:lnTo>
                <a:cubicBezTo>
                  <a:pt x="106" y="744"/>
                  <a:pt x="144" y="744"/>
                  <a:pt x="167" y="720"/>
                </a:cubicBezTo>
                <a:lnTo>
                  <a:pt x="500" y="389"/>
                </a:lnTo>
                <a:cubicBezTo>
                  <a:pt x="546" y="505"/>
                  <a:pt x="570" y="656"/>
                  <a:pt x="638" y="664"/>
                </a:cubicBezTo>
                <a:close/>
              </a:path>
            </a:pathLst>
          </a:custGeom>
          <a:solidFill>
            <a:srgbClr val="83E97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27" name="Freeform 626"/>
          <p:cNvSpPr/>
          <p:nvPr/>
        </p:nvSpPr>
        <p:spPr>
          <a:xfrm>
            <a:off x="6816960" y="1268280"/>
            <a:ext cx="329040" cy="285480"/>
          </a:xfrm>
          <a:custGeom>
            <a:avLst/>
            <a:gdLst/>
            <a:ahLst/>
            <a:cxnLst/>
            <a:rect l="0" t="0" r="r" b="b"/>
            <a:pathLst>
              <a:path w="914" h="793">
                <a:moveTo>
                  <a:pt x="497" y="693"/>
                </a:moveTo>
                <a:lnTo>
                  <a:pt x="0" y="406"/>
                </a:lnTo>
                <a:lnTo>
                  <a:pt x="406" y="0"/>
                </a:lnTo>
                <a:lnTo>
                  <a:pt x="406" y="194"/>
                </a:lnTo>
                <a:cubicBezTo>
                  <a:pt x="858" y="173"/>
                  <a:pt x="947" y="433"/>
                  <a:pt x="904" y="793"/>
                </a:cubicBezTo>
                <a:cubicBezTo>
                  <a:pt x="831" y="541"/>
                  <a:pt x="691" y="405"/>
                  <a:pt x="454" y="438"/>
                </a:cubicBezTo>
                <a:lnTo>
                  <a:pt x="497" y="693"/>
                </a:lnTo>
                <a:close/>
              </a:path>
            </a:pathLst>
          </a:custGeom>
          <a:solidFill>
            <a:srgbClr val="83E97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28" name="Freeform 627"/>
          <p:cNvSpPr/>
          <p:nvPr/>
        </p:nvSpPr>
        <p:spPr>
          <a:xfrm>
            <a:off x="5397480" y="1278360"/>
            <a:ext cx="262440" cy="265680"/>
          </a:xfrm>
          <a:custGeom>
            <a:avLst/>
            <a:gdLst/>
            <a:ahLst/>
            <a:cxnLst/>
            <a:rect l="0" t="0" r="r" b="b"/>
            <a:pathLst>
              <a:path w="729" h="738">
                <a:moveTo>
                  <a:pt x="91" y="664"/>
                </a:moveTo>
                <a:cubicBezTo>
                  <a:pt x="41" y="664"/>
                  <a:pt x="0" y="623"/>
                  <a:pt x="0" y="573"/>
                </a:cubicBezTo>
                <a:lnTo>
                  <a:pt x="0" y="90"/>
                </a:lnTo>
                <a:cubicBezTo>
                  <a:pt x="0" y="40"/>
                  <a:pt x="41" y="0"/>
                  <a:pt x="91" y="0"/>
                </a:cubicBezTo>
                <a:lnTo>
                  <a:pt x="574" y="0"/>
                </a:lnTo>
                <a:cubicBezTo>
                  <a:pt x="624" y="0"/>
                  <a:pt x="665" y="40"/>
                  <a:pt x="665" y="90"/>
                </a:cubicBezTo>
                <a:cubicBezTo>
                  <a:pt x="663" y="158"/>
                  <a:pt x="495" y="183"/>
                  <a:pt x="375" y="235"/>
                </a:cubicBezTo>
                <a:lnTo>
                  <a:pt x="711" y="571"/>
                </a:lnTo>
                <a:cubicBezTo>
                  <a:pt x="735" y="594"/>
                  <a:pt x="735" y="632"/>
                  <a:pt x="711" y="656"/>
                </a:cubicBezTo>
                <a:lnTo>
                  <a:pt x="647" y="720"/>
                </a:lnTo>
                <a:cubicBezTo>
                  <a:pt x="623" y="744"/>
                  <a:pt x="585" y="744"/>
                  <a:pt x="562" y="720"/>
                </a:cubicBezTo>
                <a:lnTo>
                  <a:pt x="230" y="389"/>
                </a:lnTo>
                <a:cubicBezTo>
                  <a:pt x="183" y="505"/>
                  <a:pt x="159" y="656"/>
                  <a:pt x="91" y="664"/>
                </a:cubicBezTo>
                <a:close/>
              </a:path>
            </a:pathLst>
          </a:custGeom>
          <a:solidFill>
            <a:srgbClr val="83E97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29" name="Freeform 628"/>
          <p:cNvSpPr/>
          <p:nvPr/>
        </p:nvSpPr>
        <p:spPr>
          <a:xfrm>
            <a:off x="7800480" y="1287000"/>
            <a:ext cx="298800" cy="248400"/>
          </a:xfrm>
          <a:custGeom>
            <a:avLst/>
            <a:gdLst/>
            <a:ahLst/>
            <a:cxnLst/>
            <a:rect l="0" t="0" r="r" b="b"/>
            <a:pathLst>
              <a:path w="830" h="690">
                <a:moveTo>
                  <a:pt x="373" y="200"/>
                </a:moveTo>
                <a:lnTo>
                  <a:pt x="373" y="0"/>
                </a:lnTo>
                <a:lnTo>
                  <a:pt x="186" y="172"/>
                </a:lnTo>
                <a:lnTo>
                  <a:pt x="0" y="345"/>
                </a:lnTo>
                <a:lnTo>
                  <a:pt x="186" y="517"/>
                </a:lnTo>
                <a:lnTo>
                  <a:pt x="373" y="690"/>
                </a:lnTo>
                <a:lnTo>
                  <a:pt x="373" y="478"/>
                </a:lnTo>
                <a:lnTo>
                  <a:pt x="830" y="478"/>
                </a:lnTo>
                <a:lnTo>
                  <a:pt x="830" y="200"/>
                </a:lnTo>
                <a:lnTo>
                  <a:pt x="373" y="200"/>
                </a:lnTo>
                <a:close/>
              </a:path>
            </a:pathLst>
          </a:custGeom>
          <a:solidFill>
            <a:srgbClr val="83E97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30" name="Freeform 629"/>
          <p:cNvSpPr/>
          <p:nvPr/>
        </p:nvSpPr>
        <p:spPr>
          <a:xfrm>
            <a:off x="1479600" y="1311120"/>
            <a:ext cx="351720" cy="199800"/>
          </a:xfrm>
          <a:custGeom>
            <a:avLst/>
            <a:gdLst/>
            <a:ahLst/>
            <a:cxnLst/>
            <a:rect l="0" t="0" r="r" b="b"/>
            <a:pathLst>
              <a:path w="977" h="555">
                <a:moveTo>
                  <a:pt x="402" y="555"/>
                </a:moveTo>
                <a:lnTo>
                  <a:pt x="977" y="555"/>
                </a:lnTo>
                <a:lnTo>
                  <a:pt x="828" y="0"/>
                </a:lnTo>
                <a:lnTo>
                  <a:pt x="731" y="168"/>
                </a:lnTo>
                <a:cubicBezTo>
                  <a:pt x="349" y="-76"/>
                  <a:pt x="143" y="104"/>
                  <a:pt x="0" y="438"/>
                </a:cubicBezTo>
                <a:cubicBezTo>
                  <a:pt x="189" y="257"/>
                  <a:pt x="378" y="209"/>
                  <a:pt x="567" y="356"/>
                </a:cubicBezTo>
                <a:lnTo>
                  <a:pt x="402" y="555"/>
                </a:lnTo>
                <a:close/>
              </a:path>
            </a:pathLst>
          </a:custGeom>
          <a:solidFill>
            <a:srgbClr val="83E97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31" name="Freeform 630"/>
          <p:cNvSpPr/>
          <p:nvPr/>
        </p:nvSpPr>
        <p:spPr>
          <a:xfrm>
            <a:off x="7341480" y="1261440"/>
            <a:ext cx="248400" cy="299160"/>
          </a:xfrm>
          <a:custGeom>
            <a:avLst/>
            <a:gdLst/>
            <a:ahLst/>
            <a:cxnLst/>
            <a:rect l="0" t="0" r="r" b="b"/>
            <a:pathLst>
              <a:path w="690" h="831">
                <a:moveTo>
                  <a:pt x="200" y="457"/>
                </a:moveTo>
                <a:lnTo>
                  <a:pt x="0" y="457"/>
                </a:lnTo>
                <a:lnTo>
                  <a:pt x="172" y="644"/>
                </a:lnTo>
                <a:lnTo>
                  <a:pt x="345" y="831"/>
                </a:lnTo>
                <a:lnTo>
                  <a:pt x="517" y="644"/>
                </a:lnTo>
                <a:lnTo>
                  <a:pt x="690" y="457"/>
                </a:lnTo>
                <a:lnTo>
                  <a:pt x="478" y="457"/>
                </a:lnTo>
                <a:lnTo>
                  <a:pt x="478" y="0"/>
                </a:lnTo>
                <a:lnTo>
                  <a:pt x="200" y="0"/>
                </a:lnTo>
                <a:lnTo>
                  <a:pt x="200" y="457"/>
                </a:lnTo>
                <a:close/>
              </a:path>
            </a:pathLst>
          </a:custGeom>
          <a:solidFill>
            <a:srgbClr val="83E97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32" name="Freeform 631"/>
          <p:cNvSpPr/>
          <p:nvPr/>
        </p:nvSpPr>
        <p:spPr>
          <a:xfrm>
            <a:off x="8284320" y="1287000"/>
            <a:ext cx="299160" cy="248400"/>
          </a:xfrm>
          <a:custGeom>
            <a:avLst/>
            <a:gdLst/>
            <a:ahLst/>
            <a:cxnLst/>
            <a:rect l="0" t="0" r="r" b="b"/>
            <a:pathLst>
              <a:path w="831" h="690">
                <a:moveTo>
                  <a:pt x="458" y="200"/>
                </a:moveTo>
                <a:lnTo>
                  <a:pt x="458" y="0"/>
                </a:lnTo>
                <a:lnTo>
                  <a:pt x="644" y="172"/>
                </a:lnTo>
                <a:lnTo>
                  <a:pt x="831" y="345"/>
                </a:lnTo>
                <a:lnTo>
                  <a:pt x="644" y="517"/>
                </a:lnTo>
                <a:lnTo>
                  <a:pt x="458" y="690"/>
                </a:lnTo>
                <a:lnTo>
                  <a:pt x="458" y="478"/>
                </a:lnTo>
                <a:lnTo>
                  <a:pt x="0" y="478"/>
                </a:lnTo>
                <a:lnTo>
                  <a:pt x="0" y="200"/>
                </a:lnTo>
                <a:lnTo>
                  <a:pt x="458" y="200"/>
                </a:lnTo>
                <a:close/>
              </a:path>
            </a:pathLst>
          </a:custGeom>
          <a:solidFill>
            <a:srgbClr val="83E97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33" name="Freeform 632"/>
          <p:cNvSpPr/>
          <p:nvPr/>
        </p:nvSpPr>
        <p:spPr>
          <a:xfrm>
            <a:off x="6339600" y="2202840"/>
            <a:ext cx="315000" cy="334080"/>
          </a:xfrm>
          <a:custGeom>
            <a:avLst/>
            <a:gdLst/>
            <a:ahLst/>
            <a:cxnLst/>
            <a:rect l="0" t="0" r="r" b="b"/>
            <a:pathLst>
              <a:path w="875" h="928">
                <a:moveTo>
                  <a:pt x="660" y="0"/>
                </a:moveTo>
                <a:cubicBezTo>
                  <a:pt x="618" y="0"/>
                  <a:pt x="583" y="34"/>
                  <a:pt x="583" y="76"/>
                </a:cubicBezTo>
                <a:cubicBezTo>
                  <a:pt x="583" y="118"/>
                  <a:pt x="618" y="152"/>
                  <a:pt x="660" y="152"/>
                </a:cubicBezTo>
                <a:cubicBezTo>
                  <a:pt x="702" y="152"/>
                  <a:pt x="737" y="118"/>
                  <a:pt x="737" y="76"/>
                </a:cubicBezTo>
                <a:cubicBezTo>
                  <a:pt x="737" y="34"/>
                  <a:pt x="702" y="0"/>
                  <a:pt x="660" y="0"/>
                </a:cubicBezTo>
                <a:moveTo>
                  <a:pt x="180" y="5"/>
                </a:moveTo>
                <a:cubicBezTo>
                  <a:pt x="139" y="5"/>
                  <a:pt x="105" y="39"/>
                  <a:pt x="105" y="80"/>
                </a:cubicBezTo>
                <a:cubicBezTo>
                  <a:pt x="105" y="121"/>
                  <a:pt x="139" y="155"/>
                  <a:pt x="180" y="155"/>
                </a:cubicBezTo>
                <a:cubicBezTo>
                  <a:pt x="222" y="155"/>
                  <a:pt x="255" y="121"/>
                  <a:pt x="255" y="80"/>
                </a:cubicBezTo>
                <a:cubicBezTo>
                  <a:pt x="255" y="39"/>
                  <a:pt x="222" y="5"/>
                  <a:pt x="180" y="5"/>
                </a:cubicBezTo>
                <a:moveTo>
                  <a:pt x="602" y="169"/>
                </a:moveTo>
                <a:cubicBezTo>
                  <a:pt x="602" y="169"/>
                  <a:pt x="532" y="167"/>
                  <a:pt x="507" y="251"/>
                </a:cubicBezTo>
                <a:lnTo>
                  <a:pt x="447" y="460"/>
                </a:lnTo>
                <a:cubicBezTo>
                  <a:pt x="441" y="480"/>
                  <a:pt x="452" y="495"/>
                  <a:pt x="469" y="500"/>
                </a:cubicBezTo>
                <a:cubicBezTo>
                  <a:pt x="486" y="505"/>
                  <a:pt x="504" y="497"/>
                  <a:pt x="508" y="481"/>
                </a:cubicBezTo>
                <a:lnTo>
                  <a:pt x="567" y="276"/>
                </a:lnTo>
                <a:lnTo>
                  <a:pt x="583" y="276"/>
                </a:lnTo>
                <a:lnTo>
                  <a:pt x="481" y="631"/>
                </a:lnTo>
                <a:lnTo>
                  <a:pt x="577" y="631"/>
                </a:lnTo>
                <a:lnTo>
                  <a:pt x="577" y="891"/>
                </a:lnTo>
                <a:cubicBezTo>
                  <a:pt x="577" y="911"/>
                  <a:pt x="594" y="928"/>
                  <a:pt x="615" y="928"/>
                </a:cubicBezTo>
                <a:cubicBezTo>
                  <a:pt x="633" y="928"/>
                  <a:pt x="652" y="909"/>
                  <a:pt x="652" y="889"/>
                </a:cubicBezTo>
                <a:lnTo>
                  <a:pt x="652" y="631"/>
                </a:lnTo>
                <a:lnTo>
                  <a:pt x="668" y="631"/>
                </a:lnTo>
                <a:lnTo>
                  <a:pt x="668" y="889"/>
                </a:lnTo>
                <a:cubicBezTo>
                  <a:pt x="668" y="909"/>
                  <a:pt x="687" y="928"/>
                  <a:pt x="705" y="928"/>
                </a:cubicBezTo>
                <a:cubicBezTo>
                  <a:pt x="726" y="928"/>
                  <a:pt x="743" y="911"/>
                  <a:pt x="743" y="891"/>
                </a:cubicBezTo>
                <a:lnTo>
                  <a:pt x="743" y="631"/>
                </a:lnTo>
                <a:lnTo>
                  <a:pt x="839" y="631"/>
                </a:lnTo>
                <a:lnTo>
                  <a:pt x="737" y="276"/>
                </a:lnTo>
                <a:lnTo>
                  <a:pt x="753" y="276"/>
                </a:lnTo>
                <a:lnTo>
                  <a:pt x="812" y="481"/>
                </a:lnTo>
                <a:cubicBezTo>
                  <a:pt x="816" y="497"/>
                  <a:pt x="834" y="505"/>
                  <a:pt x="851" y="500"/>
                </a:cubicBezTo>
                <a:cubicBezTo>
                  <a:pt x="868" y="495"/>
                  <a:pt x="879" y="480"/>
                  <a:pt x="873" y="460"/>
                </a:cubicBezTo>
                <a:lnTo>
                  <a:pt x="813" y="251"/>
                </a:lnTo>
                <a:cubicBezTo>
                  <a:pt x="788" y="167"/>
                  <a:pt x="718" y="169"/>
                  <a:pt x="718" y="169"/>
                </a:cubicBezTo>
                <a:lnTo>
                  <a:pt x="602" y="169"/>
                </a:lnTo>
                <a:moveTo>
                  <a:pt x="97" y="174"/>
                </a:moveTo>
                <a:cubicBezTo>
                  <a:pt x="44" y="174"/>
                  <a:pt x="0" y="217"/>
                  <a:pt x="0" y="271"/>
                </a:cubicBezTo>
                <a:lnTo>
                  <a:pt x="0" y="504"/>
                </a:lnTo>
                <a:cubicBezTo>
                  <a:pt x="0" y="522"/>
                  <a:pt x="15" y="537"/>
                  <a:pt x="33" y="537"/>
                </a:cubicBezTo>
                <a:cubicBezTo>
                  <a:pt x="52" y="537"/>
                  <a:pt x="66" y="522"/>
                  <a:pt x="66" y="504"/>
                </a:cubicBezTo>
                <a:lnTo>
                  <a:pt x="66" y="294"/>
                </a:lnTo>
                <a:lnTo>
                  <a:pt x="83" y="294"/>
                </a:lnTo>
                <a:lnTo>
                  <a:pt x="83" y="879"/>
                </a:lnTo>
                <a:cubicBezTo>
                  <a:pt x="83" y="904"/>
                  <a:pt x="102" y="923"/>
                  <a:pt x="127" y="923"/>
                </a:cubicBezTo>
                <a:cubicBezTo>
                  <a:pt x="151" y="923"/>
                  <a:pt x="172" y="904"/>
                  <a:pt x="172" y="879"/>
                </a:cubicBezTo>
                <a:lnTo>
                  <a:pt x="172" y="539"/>
                </a:lnTo>
                <a:lnTo>
                  <a:pt x="190" y="539"/>
                </a:lnTo>
                <a:lnTo>
                  <a:pt x="190" y="879"/>
                </a:lnTo>
                <a:cubicBezTo>
                  <a:pt x="190" y="904"/>
                  <a:pt x="210" y="923"/>
                  <a:pt x="234" y="923"/>
                </a:cubicBezTo>
                <a:cubicBezTo>
                  <a:pt x="258" y="923"/>
                  <a:pt x="278" y="904"/>
                  <a:pt x="278" y="879"/>
                </a:cubicBezTo>
                <a:lnTo>
                  <a:pt x="278" y="294"/>
                </a:lnTo>
                <a:lnTo>
                  <a:pt x="295" y="294"/>
                </a:lnTo>
                <a:lnTo>
                  <a:pt x="295" y="504"/>
                </a:lnTo>
                <a:cubicBezTo>
                  <a:pt x="295" y="522"/>
                  <a:pt x="310" y="537"/>
                  <a:pt x="328" y="537"/>
                </a:cubicBezTo>
                <a:cubicBezTo>
                  <a:pt x="346" y="537"/>
                  <a:pt x="360" y="522"/>
                  <a:pt x="360" y="504"/>
                </a:cubicBezTo>
                <a:lnTo>
                  <a:pt x="360" y="271"/>
                </a:lnTo>
                <a:cubicBezTo>
                  <a:pt x="360" y="217"/>
                  <a:pt x="317" y="174"/>
                  <a:pt x="264" y="174"/>
                </a:cubicBezTo>
                <a:lnTo>
                  <a:pt x="97" y="174"/>
                </a:lnTo>
                <a:close/>
              </a:path>
            </a:pathLst>
          </a:custGeom>
          <a:solidFill>
            <a:srgbClr val="6AD15A"/>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34" name="Freeform 633"/>
          <p:cNvSpPr/>
          <p:nvPr/>
        </p:nvSpPr>
        <p:spPr>
          <a:xfrm>
            <a:off x="1988640" y="2282760"/>
            <a:ext cx="301680" cy="174240"/>
          </a:xfrm>
          <a:custGeom>
            <a:avLst/>
            <a:gdLst/>
            <a:ahLst/>
            <a:cxnLst/>
            <a:rect l="0" t="0" r="r" b="b"/>
            <a:pathLst>
              <a:path w="838" h="484">
                <a:moveTo>
                  <a:pt x="561" y="50"/>
                </a:moveTo>
                <a:cubicBezTo>
                  <a:pt x="408" y="50"/>
                  <a:pt x="284" y="133"/>
                  <a:pt x="284" y="236"/>
                </a:cubicBezTo>
                <a:cubicBezTo>
                  <a:pt x="284" y="338"/>
                  <a:pt x="408" y="416"/>
                  <a:pt x="561" y="421"/>
                </a:cubicBezTo>
                <a:cubicBezTo>
                  <a:pt x="594" y="449"/>
                  <a:pt x="589" y="470"/>
                  <a:pt x="694" y="484"/>
                </a:cubicBezTo>
                <a:cubicBezTo>
                  <a:pt x="670" y="466"/>
                  <a:pt x="639" y="451"/>
                  <a:pt x="644" y="414"/>
                </a:cubicBezTo>
                <a:cubicBezTo>
                  <a:pt x="756" y="393"/>
                  <a:pt x="838" y="319"/>
                  <a:pt x="838" y="236"/>
                </a:cubicBezTo>
                <a:cubicBezTo>
                  <a:pt x="838" y="132"/>
                  <a:pt x="715" y="50"/>
                  <a:pt x="561" y="50"/>
                </a:cubicBezTo>
                <a:moveTo>
                  <a:pt x="189" y="0"/>
                </a:moveTo>
                <a:cubicBezTo>
                  <a:pt x="265" y="0"/>
                  <a:pt x="331" y="30"/>
                  <a:pt x="361" y="73"/>
                </a:cubicBezTo>
                <a:cubicBezTo>
                  <a:pt x="293" y="112"/>
                  <a:pt x="250" y="168"/>
                  <a:pt x="250" y="232"/>
                </a:cubicBezTo>
                <a:cubicBezTo>
                  <a:pt x="250" y="236"/>
                  <a:pt x="250" y="239"/>
                  <a:pt x="251" y="243"/>
                </a:cubicBezTo>
                <a:cubicBezTo>
                  <a:pt x="231" y="248"/>
                  <a:pt x="210" y="251"/>
                  <a:pt x="189" y="252"/>
                </a:cubicBezTo>
                <a:cubicBezTo>
                  <a:pt x="166" y="271"/>
                  <a:pt x="169" y="285"/>
                  <a:pt x="98" y="295"/>
                </a:cubicBezTo>
                <a:cubicBezTo>
                  <a:pt x="115" y="282"/>
                  <a:pt x="136" y="272"/>
                  <a:pt x="132" y="247"/>
                </a:cubicBezTo>
                <a:cubicBezTo>
                  <a:pt x="56" y="232"/>
                  <a:pt x="0" y="183"/>
                  <a:pt x="0" y="125"/>
                </a:cubicBezTo>
                <a:cubicBezTo>
                  <a:pt x="0" y="55"/>
                  <a:pt x="84" y="0"/>
                  <a:pt x="189" y="0"/>
                </a:cubicBezTo>
                <a:close/>
              </a:path>
            </a:pathLst>
          </a:custGeom>
          <a:solidFill>
            <a:srgbClr val="6AD15A"/>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35" name="Freeform 634"/>
          <p:cNvSpPr/>
          <p:nvPr/>
        </p:nvSpPr>
        <p:spPr>
          <a:xfrm>
            <a:off x="2967120" y="2228760"/>
            <a:ext cx="281880" cy="282240"/>
          </a:xfrm>
          <a:custGeom>
            <a:avLst/>
            <a:gdLst/>
            <a:ahLst/>
            <a:cxnLst/>
            <a:rect l="0" t="0" r="r" b="b"/>
            <a:pathLst>
              <a:path w="783" h="784">
                <a:moveTo>
                  <a:pt x="143" y="0"/>
                </a:moveTo>
                <a:cubicBezTo>
                  <a:pt x="118" y="0"/>
                  <a:pt x="93" y="9"/>
                  <a:pt x="77" y="25"/>
                </a:cubicBezTo>
                <a:lnTo>
                  <a:pt x="24" y="78"/>
                </a:lnTo>
                <a:cubicBezTo>
                  <a:pt x="-8" y="110"/>
                  <a:pt x="-10" y="174"/>
                  <a:pt x="31" y="208"/>
                </a:cubicBezTo>
                <a:cubicBezTo>
                  <a:pt x="76" y="245"/>
                  <a:pt x="160" y="328"/>
                  <a:pt x="194" y="383"/>
                </a:cubicBezTo>
                <a:lnTo>
                  <a:pt x="381" y="195"/>
                </a:lnTo>
                <a:cubicBezTo>
                  <a:pt x="321" y="152"/>
                  <a:pt x="253" y="87"/>
                  <a:pt x="208" y="31"/>
                </a:cubicBezTo>
                <a:cubicBezTo>
                  <a:pt x="192" y="10"/>
                  <a:pt x="167" y="0"/>
                  <a:pt x="143" y="0"/>
                </a:cubicBezTo>
                <a:moveTo>
                  <a:pt x="388" y="201"/>
                </a:moveTo>
                <a:lnTo>
                  <a:pt x="197" y="391"/>
                </a:lnTo>
                <a:lnTo>
                  <a:pt x="282" y="492"/>
                </a:lnTo>
                <a:lnTo>
                  <a:pt x="489" y="280"/>
                </a:lnTo>
                <a:lnTo>
                  <a:pt x="388" y="201"/>
                </a:lnTo>
                <a:moveTo>
                  <a:pt x="403" y="376"/>
                </a:moveTo>
                <a:lnTo>
                  <a:pt x="390" y="391"/>
                </a:lnTo>
                <a:lnTo>
                  <a:pt x="375" y="404"/>
                </a:lnTo>
                <a:lnTo>
                  <a:pt x="783" y="784"/>
                </a:lnTo>
                <a:lnTo>
                  <a:pt x="403" y="376"/>
                </a:lnTo>
                <a:close/>
              </a:path>
            </a:pathLst>
          </a:custGeom>
          <a:solidFill>
            <a:srgbClr val="6AD15A"/>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36" name="Freeform 635"/>
          <p:cNvSpPr/>
          <p:nvPr/>
        </p:nvSpPr>
        <p:spPr>
          <a:xfrm>
            <a:off x="2500920" y="2271600"/>
            <a:ext cx="245880" cy="196560"/>
          </a:xfrm>
          <a:custGeom>
            <a:avLst/>
            <a:gdLst/>
            <a:ahLst/>
            <a:cxnLst/>
            <a:rect l="0" t="0" r="r" b="b"/>
            <a:pathLst>
              <a:path w="683" h="546">
                <a:moveTo>
                  <a:pt x="337" y="546"/>
                </a:moveTo>
                <a:cubicBezTo>
                  <a:pt x="409" y="546"/>
                  <a:pt x="466" y="545"/>
                  <a:pt x="509" y="544"/>
                </a:cubicBezTo>
                <a:lnTo>
                  <a:pt x="617" y="544"/>
                </a:lnTo>
                <a:cubicBezTo>
                  <a:pt x="645" y="544"/>
                  <a:pt x="663" y="536"/>
                  <a:pt x="671" y="519"/>
                </a:cubicBezTo>
                <a:cubicBezTo>
                  <a:pt x="679" y="502"/>
                  <a:pt x="683" y="487"/>
                  <a:pt x="683" y="474"/>
                </a:cubicBezTo>
                <a:lnTo>
                  <a:pt x="683" y="162"/>
                </a:lnTo>
                <a:cubicBezTo>
                  <a:pt x="683" y="149"/>
                  <a:pt x="679" y="135"/>
                  <a:pt x="671" y="118"/>
                </a:cubicBezTo>
                <a:cubicBezTo>
                  <a:pt x="663" y="101"/>
                  <a:pt x="645" y="93"/>
                  <a:pt x="617" y="94"/>
                </a:cubicBezTo>
                <a:cubicBezTo>
                  <a:pt x="590" y="94"/>
                  <a:pt x="563" y="94"/>
                  <a:pt x="536" y="93"/>
                </a:cubicBezTo>
                <a:cubicBezTo>
                  <a:pt x="509" y="93"/>
                  <a:pt x="481" y="93"/>
                  <a:pt x="454" y="93"/>
                </a:cubicBezTo>
                <a:cubicBezTo>
                  <a:pt x="457" y="77"/>
                  <a:pt x="456" y="58"/>
                  <a:pt x="453" y="35"/>
                </a:cubicBezTo>
                <a:cubicBezTo>
                  <a:pt x="449" y="11"/>
                  <a:pt x="438" y="0"/>
                  <a:pt x="419" y="0"/>
                </a:cubicBezTo>
                <a:lnTo>
                  <a:pt x="263" y="0"/>
                </a:lnTo>
                <a:cubicBezTo>
                  <a:pt x="249" y="0"/>
                  <a:pt x="240" y="6"/>
                  <a:pt x="235" y="19"/>
                </a:cubicBezTo>
                <a:cubicBezTo>
                  <a:pt x="231" y="32"/>
                  <a:pt x="228" y="45"/>
                  <a:pt x="228" y="59"/>
                </a:cubicBezTo>
                <a:lnTo>
                  <a:pt x="228" y="93"/>
                </a:lnTo>
                <a:cubicBezTo>
                  <a:pt x="201" y="93"/>
                  <a:pt x="174" y="93"/>
                  <a:pt x="147" y="93"/>
                </a:cubicBezTo>
                <a:cubicBezTo>
                  <a:pt x="120" y="94"/>
                  <a:pt x="93" y="94"/>
                  <a:pt x="66" y="94"/>
                </a:cubicBezTo>
                <a:cubicBezTo>
                  <a:pt x="39" y="93"/>
                  <a:pt x="22" y="101"/>
                  <a:pt x="13" y="118"/>
                </a:cubicBezTo>
                <a:cubicBezTo>
                  <a:pt x="4" y="135"/>
                  <a:pt x="0" y="149"/>
                  <a:pt x="0" y="162"/>
                </a:cubicBezTo>
                <a:lnTo>
                  <a:pt x="0" y="476"/>
                </a:lnTo>
                <a:cubicBezTo>
                  <a:pt x="0" y="488"/>
                  <a:pt x="4" y="503"/>
                  <a:pt x="12" y="519"/>
                </a:cubicBezTo>
                <a:cubicBezTo>
                  <a:pt x="21" y="536"/>
                  <a:pt x="38" y="544"/>
                  <a:pt x="66" y="544"/>
                </a:cubicBezTo>
                <a:lnTo>
                  <a:pt x="147" y="544"/>
                </a:lnTo>
                <a:cubicBezTo>
                  <a:pt x="174" y="545"/>
                  <a:pt x="201" y="545"/>
                  <a:pt x="228" y="545"/>
                </a:cubicBezTo>
                <a:cubicBezTo>
                  <a:pt x="229" y="546"/>
                  <a:pt x="265" y="546"/>
                  <a:pt x="337" y="546"/>
                </a:cubicBezTo>
                <a:moveTo>
                  <a:pt x="262" y="54"/>
                </a:moveTo>
                <a:cubicBezTo>
                  <a:pt x="265" y="39"/>
                  <a:pt x="272" y="31"/>
                  <a:pt x="285" y="31"/>
                </a:cubicBezTo>
                <a:cubicBezTo>
                  <a:pt x="304" y="31"/>
                  <a:pt x="321" y="31"/>
                  <a:pt x="337" y="31"/>
                </a:cubicBezTo>
                <a:cubicBezTo>
                  <a:pt x="352" y="31"/>
                  <a:pt x="373" y="30"/>
                  <a:pt x="400" y="30"/>
                </a:cubicBezTo>
                <a:cubicBezTo>
                  <a:pt x="410" y="30"/>
                  <a:pt x="417" y="35"/>
                  <a:pt x="420" y="44"/>
                </a:cubicBezTo>
                <a:cubicBezTo>
                  <a:pt x="424" y="53"/>
                  <a:pt x="426" y="62"/>
                  <a:pt x="426" y="70"/>
                </a:cubicBezTo>
                <a:cubicBezTo>
                  <a:pt x="426" y="79"/>
                  <a:pt x="425" y="85"/>
                  <a:pt x="425" y="92"/>
                </a:cubicBezTo>
                <a:lnTo>
                  <a:pt x="261" y="92"/>
                </a:lnTo>
                <a:cubicBezTo>
                  <a:pt x="260" y="81"/>
                  <a:pt x="260" y="69"/>
                  <a:pt x="262" y="54"/>
                </a:cubicBezTo>
                <a:close/>
              </a:path>
            </a:pathLst>
          </a:custGeom>
          <a:solidFill>
            <a:srgbClr val="6AD15A"/>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37" name="Freeform 636"/>
          <p:cNvSpPr/>
          <p:nvPr/>
        </p:nvSpPr>
        <p:spPr>
          <a:xfrm>
            <a:off x="3473640" y="2237040"/>
            <a:ext cx="237240" cy="265320"/>
          </a:xfrm>
          <a:custGeom>
            <a:avLst/>
            <a:gdLst/>
            <a:ahLst/>
            <a:cxnLst/>
            <a:rect l="0" t="0" r="r" b="b"/>
            <a:pathLst>
              <a:path w="659" h="737">
                <a:moveTo>
                  <a:pt x="261" y="0"/>
                </a:moveTo>
                <a:lnTo>
                  <a:pt x="244" y="1"/>
                </a:lnTo>
                <a:lnTo>
                  <a:pt x="226" y="3"/>
                </a:lnTo>
                <a:lnTo>
                  <a:pt x="208" y="6"/>
                </a:lnTo>
                <a:lnTo>
                  <a:pt x="189" y="11"/>
                </a:lnTo>
                <a:lnTo>
                  <a:pt x="171" y="17"/>
                </a:lnTo>
                <a:lnTo>
                  <a:pt x="152" y="27"/>
                </a:lnTo>
                <a:lnTo>
                  <a:pt x="132" y="39"/>
                </a:lnTo>
                <a:lnTo>
                  <a:pt x="112" y="53"/>
                </a:lnTo>
                <a:lnTo>
                  <a:pt x="100" y="62"/>
                </a:lnTo>
                <a:lnTo>
                  <a:pt x="165" y="405"/>
                </a:lnTo>
                <a:lnTo>
                  <a:pt x="183" y="392"/>
                </a:lnTo>
                <a:lnTo>
                  <a:pt x="206" y="377"/>
                </a:lnTo>
                <a:lnTo>
                  <a:pt x="229" y="365"/>
                </a:lnTo>
                <a:lnTo>
                  <a:pt x="251" y="356"/>
                </a:lnTo>
                <a:lnTo>
                  <a:pt x="272" y="348"/>
                </a:lnTo>
                <a:lnTo>
                  <a:pt x="293" y="343"/>
                </a:lnTo>
                <a:lnTo>
                  <a:pt x="313" y="340"/>
                </a:lnTo>
                <a:lnTo>
                  <a:pt x="333" y="339"/>
                </a:lnTo>
                <a:lnTo>
                  <a:pt x="352" y="339"/>
                </a:lnTo>
                <a:lnTo>
                  <a:pt x="372" y="340"/>
                </a:lnTo>
                <a:lnTo>
                  <a:pt x="389" y="344"/>
                </a:lnTo>
                <a:lnTo>
                  <a:pt x="407" y="348"/>
                </a:lnTo>
                <a:lnTo>
                  <a:pt x="424" y="353"/>
                </a:lnTo>
                <a:lnTo>
                  <a:pt x="441" y="359"/>
                </a:lnTo>
                <a:lnTo>
                  <a:pt x="456" y="366"/>
                </a:lnTo>
                <a:lnTo>
                  <a:pt x="472" y="372"/>
                </a:lnTo>
                <a:lnTo>
                  <a:pt x="487" y="379"/>
                </a:lnTo>
                <a:lnTo>
                  <a:pt x="502" y="386"/>
                </a:lnTo>
                <a:lnTo>
                  <a:pt x="516" y="393"/>
                </a:lnTo>
                <a:lnTo>
                  <a:pt x="530" y="399"/>
                </a:lnTo>
                <a:lnTo>
                  <a:pt x="544" y="404"/>
                </a:lnTo>
                <a:lnTo>
                  <a:pt x="557" y="409"/>
                </a:lnTo>
                <a:lnTo>
                  <a:pt x="570" y="414"/>
                </a:lnTo>
                <a:lnTo>
                  <a:pt x="583" y="417"/>
                </a:lnTo>
                <a:lnTo>
                  <a:pt x="597" y="419"/>
                </a:lnTo>
                <a:lnTo>
                  <a:pt x="608" y="420"/>
                </a:lnTo>
                <a:lnTo>
                  <a:pt x="621" y="420"/>
                </a:lnTo>
                <a:lnTo>
                  <a:pt x="633" y="418"/>
                </a:lnTo>
                <a:lnTo>
                  <a:pt x="647" y="416"/>
                </a:lnTo>
                <a:lnTo>
                  <a:pt x="659" y="411"/>
                </a:lnTo>
                <a:lnTo>
                  <a:pt x="604" y="57"/>
                </a:lnTo>
                <a:lnTo>
                  <a:pt x="589" y="63"/>
                </a:lnTo>
                <a:lnTo>
                  <a:pt x="572" y="68"/>
                </a:lnTo>
                <a:lnTo>
                  <a:pt x="556" y="72"/>
                </a:lnTo>
                <a:lnTo>
                  <a:pt x="539" y="73"/>
                </a:lnTo>
                <a:lnTo>
                  <a:pt x="524" y="72"/>
                </a:lnTo>
                <a:lnTo>
                  <a:pt x="507" y="71"/>
                </a:lnTo>
                <a:lnTo>
                  <a:pt x="492" y="67"/>
                </a:lnTo>
                <a:lnTo>
                  <a:pt x="475" y="63"/>
                </a:lnTo>
                <a:lnTo>
                  <a:pt x="460" y="58"/>
                </a:lnTo>
                <a:lnTo>
                  <a:pt x="443" y="52"/>
                </a:lnTo>
                <a:lnTo>
                  <a:pt x="427" y="46"/>
                </a:lnTo>
                <a:lnTo>
                  <a:pt x="412" y="40"/>
                </a:lnTo>
                <a:lnTo>
                  <a:pt x="395" y="34"/>
                </a:lnTo>
                <a:lnTo>
                  <a:pt x="379" y="27"/>
                </a:lnTo>
                <a:lnTo>
                  <a:pt x="363" y="22"/>
                </a:lnTo>
                <a:lnTo>
                  <a:pt x="346" y="16"/>
                </a:lnTo>
                <a:lnTo>
                  <a:pt x="330" y="11"/>
                </a:lnTo>
                <a:lnTo>
                  <a:pt x="313" y="7"/>
                </a:lnTo>
                <a:lnTo>
                  <a:pt x="295" y="4"/>
                </a:lnTo>
                <a:lnTo>
                  <a:pt x="279" y="2"/>
                </a:lnTo>
                <a:lnTo>
                  <a:pt x="261" y="0"/>
                </a:lnTo>
                <a:moveTo>
                  <a:pt x="35" y="29"/>
                </a:moveTo>
                <a:cubicBezTo>
                  <a:pt x="23" y="30"/>
                  <a:pt x="11" y="34"/>
                  <a:pt x="0" y="39"/>
                </a:cubicBezTo>
                <a:cubicBezTo>
                  <a:pt x="41" y="270"/>
                  <a:pt x="82" y="500"/>
                  <a:pt x="123" y="731"/>
                </a:cubicBezTo>
                <a:cubicBezTo>
                  <a:pt x="150" y="741"/>
                  <a:pt x="174" y="739"/>
                  <a:pt x="197" y="725"/>
                </a:cubicBezTo>
                <a:lnTo>
                  <a:pt x="73" y="32"/>
                </a:lnTo>
                <a:cubicBezTo>
                  <a:pt x="60" y="29"/>
                  <a:pt x="47" y="28"/>
                  <a:pt x="35" y="29"/>
                </a:cubicBezTo>
                <a:close/>
              </a:path>
            </a:pathLst>
          </a:custGeom>
          <a:solidFill>
            <a:srgbClr val="6AD15A"/>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38" name="Freeform 637"/>
          <p:cNvSpPr/>
          <p:nvPr/>
        </p:nvSpPr>
        <p:spPr>
          <a:xfrm>
            <a:off x="4892760" y="2217960"/>
            <a:ext cx="304200" cy="304200"/>
          </a:xfrm>
          <a:custGeom>
            <a:avLst/>
            <a:gdLst/>
            <a:ahLst/>
            <a:cxnLst/>
            <a:rect l="0" t="0" r="r" b="b"/>
            <a:pathLst>
              <a:path w="845" h="845">
                <a:moveTo>
                  <a:pt x="423" y="0"/>
                </a:moveTo>
                <a:cubicBezTo>
                  <a:pt x="377" y="0"/>
                  <a:pt x="340" y="37"/>
                  <a:pt x="340" y="82"/>
                </a:cubicBezTo>
                <a:lnTo>
                  <a:pt x="340" y="115"/>
                </a:lnTo>
                <a:cubicBezTo>
                  <a:pt x="312" y="121"/>
                  <a:pt x="286" y="131"/>
                  <a:pt x="262" y="145"/>
                </a:cubicBezTo>
                <a:lnTo>
                  <a:pt x="240" y="123"/>
                </a:lnTo>
                <a:cubicBezTo>
                  <a:pt x="208" y="91"/>
                  <a:pt x="156" y="91"/>
                  <a:pt x="124" y="123"/>
                </a:cubicBezTo>
                <a:cubicBezTo>
                  <a:pt x="92" y="155"/>
                  <a:pt x="92" y="208"/>
                  <a:pt x="124" y="240"/>
                </a:cubicBezTo>
                <a:lnTo>
                  <a:pt x="144" y="261"/>
                </a:lnTo>
                <a:cubicBezTo>
                  <a:pt x="131" y="285"/>
                  <a:pt x="120" y="311"/>
                  <a:pt x="114" y="339"/>
                </a:cubicBezTo>
                <a:lnTo>
                  <a:pt x="82" y="339"/>
                </a:lnTo>
                <a:cubicBezTo>
                  <a:pt x="37" y="339"/>
                  <a:pt x="0" y="377"/>
                  <a:pt x="0" y="422"/>
                </a:cubicBezTo>
                <a:cubicBezTo>
                  <a:pt x="0" y="467"/>
                  <a:pt x="37" y="504"/>
                  <a:pt x="82" y="504"/>
                </a:cubicBezTo>
                <a:lnTo>
                  <a:pt x="123" y="504"/>
                </a:lnTo>
                <a:cubicBezTo>
                  <a:pt x="131" y="528"/>
                  <a:pt x="141" y="551"/>
                  <a:pt x="156" y="572"/>
                </a:cubicBezTo>
                <a:lnTo>
                  <a:pt x="124" y="604"/>
                </a:lnTo>
                <a:cubicBezTo>
                  <a:pt x="92" y="636"/>
                  <a:pt x="92" y="689"/>
                  <a:pt x="124" y="721"/>
                </a:cubicBezTo>
                <a:cubicBezTo>
                  <a:pt x="156" y="753"/>
                  <a:pt x="208" y="753"/>
                  <a:pt x="240" y="721"/>
                </a:cubicBezTo>
                <a:lnTo>
                  <a:pt x="282" y="680"/>
                </a:lnTo>
                <a:cubicBezTo>
                  <a:pt x="300" y="688"/>
                  <a:pt x="320" y="695"/>
                  <a:pt x="340" y="699"/>
                </a:cubicBezTo>
                <a:lnTo>
                  <a:pt x="340" y="762"/>
                </a:lnTo>
                <a:cubicBezTo>
                  <a:pt x="340" y="807"/>
                  <a:pt x="377" y="845"/>
                  <a:pt x="423" y="845"/>
                </a:cubicBezTo>
                <a:cubicBezTo>
                  <a:pt x="468" y="845"/>
                  <a:pt x="505" y="807"/>
                  <a:pt x="505" y="762"/>
                </a:cubicBezTo>
                <a:lnTo>
                  <a:pt x="505" y="690"/>
                </a:lnTo>
                <a:cubicBezTo>
                  <a:pt x="521" y="684"/>
                  <a:pt x="537" y="677"/>
                  <a:pt x="552" y="668"/>
                </a:cubicBezTo>
                <a:lnTo>
                  <a:pt x="605" y="721"/>
                </a:lnTo>
                <a:cubicBezTo>
                  <a:pt x="637" y="753"/>
                  <a:pt x="689" y="753"/>
                  <a:pt x="721" y="721"/>
                </a:cubicBezTo>
                <a:cubicBezTo>
                  <a:pt x="754" y="689"/>
                  <a:pt x="754" y="636"/>
                  <a:pt x="721" y="603"/>
                </a:cubicBezTo>
                <a:lnTo>
                  <a:pt x="669" y="551"/>
                </a:lnTo>
                <a:cubicBezTo>
                  <a:pt x="677" y="536"/>
                  <a:pt x="683" y="521"/>
                  <a:pt x="689" y="504"/>
                </a:cubicBezTo>
                <a:lnTo>
                  <a:pt x="762" y="504"/>
                </a:lnTo>
                <a:cubicBezTo>
                  <a:pt x="808" y="504"/>
                  <a:pt x="845" y="467"/>
                  <a:pt x="845" y="422"/>
                </a:cubicBezTo>
                <a:cubicBezTo>
                  <a:pt x="845" y="377"/>
                  <a:pt x="808" y="339"/>
                  <a:pt x="762" y="339"/>
                </a:cubicBezTo>
                <a:lnTo>
                  <a:pt x="698" y="339"/>
                </a:lnTo>
                <a:cubicBezTo>
                  <a:pt x="693" y="319"/>
                  <a:pt x="687" y="301"/>
                  <a:pt x="679" y="283"/>
                </a:cubicBezTo>
                <a:lnTo>
                  <a:pt x="721" y="240"/>
                </a:lnTo>
                <a:cubicBezTo>
                  <a:pt x="754" y="208"/>
                  <a:pt x="754" y="155"/>
                  <a:pt x="721" y="123"/>
                </a:cubicBezTo>
                <a:cubicBezTo>
                  <a:pt x="689" y="91"/>
                  <a:pt x="637" y="91"/>
                  <a:pt x="605" y="123"/>
                </a:cubicBezTo>
                <a:lnTo>
                  <a:pt x="570" y="157"/>
                </a:lnTo>
                <a:cubicBezTo>
                  <a:pt x="550" y="144"/>
                  <a:pt x="528" y="133"/>
                  <a:pt x="505" y="124"/>
                </a:cubicBezTo>
                <a:lnTo>
                  <a:pt x="505" y="82"/>
                </a:lnTo>
                <a:cubicBezTo>
                  <a:pt x="505" y="37"/>
                  <a:pt x="468" y="0"/>
                  <a:pt x="423" y="0"/>
                </a:cubicBezTo>
                <a:moveTo>
                  <a:pt x="423" y="286"/>
                </a:moveTo>
                <a:cubicBezTo>
                  <a:pt x="497" y="286"/>
                  <a:pt x="558" y="347"/>
                  <a:pt x="558" y="422"/>
                </a:cubicBezTo>
                <a:cubicBezTo>
                  <a:pt x="558" y="497"/>
                  <a:pt x="497" y="558"/>
                  <a:pt x="423" y="558"/>
                </a:cubicBezTo>
                <a:cubicBezTo>
                  <a:pt x="347" y="558"/>
                  <a:pt x="287" y="497"/>
                  <a:pt x="287" y="422"/>
                </a:cubicBezTo>
                <a:cubicBezTo>
                  <a:pt x="287" y="347"/>
                  <a:pt x="347" y="286"/>
                  <a:pt x="423" y="286"/>
                </a:cubicBezTo>
                <a:close/>
              </a:path>
            </a:pathLst>
          </a:custGeom>
          <a:solidFill>
            <a:srgbClr val="6AD15A"/>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39" name="Freeform 638"/>
          <p:cNvSpPr/>
          <p:nvPr/>
        </p:nvSpPr>
        <p:spPr>
          <a:xfrm>
            <a:off x="3948480" y="2244960"/>
            <a:ext cx="255240" cy="249480"/>
          </a:xfrm>
          <a:custGeom>
            <a:avLst/>
            <a:gdLst/>
            <a:ahLst/>
            <a:cxnLst/>
            <a:rect l="0" t="0" r="r" b="b"/>
            <a:pathLst>
              <a:path w="709" h="693">
                <a:moveTo>
                  <a:pt x="21" y="21"/>
                </a:moveTo>
                <a:cubicBezTo>
                  <a:pt x="29" y="20"/>
                  <a:pt x="37" y="18"/>
                  <a:pt x="44" y="17"/>
                </a:cubicBezTo>
                <a:cubicBezTo>
                  <a:pt x="61" y="14"/>
                  <a:pt x="81" y="22"/>
                  <a:pt x="89" y="35"/>
                </a:cubicBezTo>
                <a:lnTo>
                  <a:pt x="98" y="52"/>
                </a:lnTo>
                <a:cubicBezTo>
                  <a:pt x="122" y="-6"/>
                  <a:pt x="288" y="-35"/>
                  <a:pt x="394" y="73"/>
                </a:cubicBezTo>
                <a:cubicBezTo>
                  <a:pt x="453" y="116"/>
                  <a:pt x="494" y="86"/>
                  <a:pt x="553" y="87"/>
                </a:cubicBezTo>
                <a:cubicBezTo>
                  <a:pt x="601" y="183"/>
                  <a:pt x="662" y="275"/>
                  <a:pt x="709" y="371"/>
                </a:cubicBezTo>
                <a:cubicBezTo>
                  <a:pt x="658" y="400"/>
                  <a:pt x="586" y="411"/>
                  <a:pt x="535" y="400"/>
                </a:cubicBezTo>
                <a:cubicBezTo>
                  <a:pt x="444" y="319"/>
                  <a:pt x="349" y="274"/>
                  <a:pt x="253" y="320"/>
                </a:cubicBezTo>
                <a:cubicBezTo>
                  <a:pt x="240" y="176"/>
                  <a:pt x="188" y="100"/>
                  <a:pt x="102" y="57"/>
                </a:cubicBezTo>
                <a:cubicBezTo>
                  <a:pt x="150" y="143"/>
                  <a:pt x="201" y="231"/>
                  <a:pt x="252" y="321"/>
                </a:cubicBezTo>
                <a:cubicBezTo>
                  <a:pt x="310" y="422"/>
                  <a:pt x="370" y="527"/>
                  <a:pt x="431" y="636"/>
                </a:cubicBezTo>
                <a:cubicBezTo>
                  <a:pt x="440" y="651"/>
                  <a:pt x="434" y="670"/>
                  <a:pt x="418" y="678"/>
                </a:cubicBezTo>
                <a:cubicBezTo>
                  <a:pt x="411" y="682"/>
                  <a:pt x="403" y="686"/>
                  <a:pt x="396" y="690"/>
                </a:cubicBezTo>
                <a:cubicBezTo>
                  <a:pt x="379" y="698"/>
                  <a:pt x="358" y="692"/>
                  <a:pt x="349" y="676"/>
                </a:cubicBezTo>
                <a:cubicBezTo>
                  <a:pt x="287" y="563"/>
                  <a:pt x="226" y="454"/>
                  <a:pt x="167" y="349"/>
                </a:cubicBezTo>
                <a:cubicBezTo>
                  <a:pt x="111" y="246"/>
                  <a:pt x="55" y="146"/>
                  <a:pt x="2" y="50"/>
                </a:cubicBezTo>
                <a:cubicBezTo>
                  <a:pt x="-5" y="37"/>
                  <a:pt x="4" y="24"/>
                  <a:pt x="21" y="21"/>
                </a:cubicBezTo>
                <a:close/>
              </a:path>
            </a:pathLst>
          </a:custGeom>
          <a:solidFill>
            <a:srgbClr val="6AD15A"/>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40" name="Freeform 639"/>
          <p:cNvSpPr/>
          <p:nvPr/>
        </p:nvSpPr>
        <p:spPr>
          <a:xfrm>
            <a:off x="4405680" y="2232360"/>
            <a:ext cx="309960" cy="275040"/>
          </a:xfrm>
          <a:custGeom>
            <a:avLst/>
            <a:gdLst/>
            <a:ahLst/>
            <a:cxnLst/>
            <a:rect l="0" t="0" r="r" b="b"/>
            <a:pathLst>
              <a:path w="861" h="764">
                <a:moveTo>
                  <a:pt x="721" y="259"/>
                </a:moveTo>
                <a:cubicBezTo>
                  <a:pt x="742" y="250"/>
                  <a:pt x="793" y="225"/>
                  <a:pt x="820" y="189"/>
                </a:cubicBezTo>
                <a:cubicBezTo>
                  <a:pt x="854" y="144"/>
                  <a:pt x="852" y="128"/>
                  <a:pt x="852" y="128"/>
                </a:cubicBezTo>
                <a:lnTo>
                  <a:pt x="733" y="150"/>
                </a:lnTo>
                <a:lnTo>
                  <a:pt x="702" y="124"/>
                </a:lnTo>
                <a:lnTo>
                  <a:pt x="710" y="98"/>
                </a:lnTo>
                <a:lnTo>
                  <a:pt x="824" y="75"/>
                </a:lnTo>
                <a:cubicBezTo>
                  <a:pt x="824" y="75"/>
                  <a:pt x="777" y="37"/>
                  <a:pt x="724" y="27"/>
                </a:cubicBezTo>
                <a:cubicBezTo>
                  <a:pt x="674" y="17"/>
                  <a:pt x="610" y="28"/>
                  <a:pt x="586" y="82"/>
                </a:cubicBezTo>
                <a:lnTo>
                  <a:pt x="586" y="81"/>
                </a:lnTo>
                <a:cubicBezTo>
                  <a:pt x="586" y="81"/>
                  <a:pt x="573" y="107"/>
                  <a:pt x="572" y="124"/>
                </a:cubicBezTo>
                <a:cubicBezTo>
                  <a:pt x="570" y="141"/>
                  <a:pt x="561" y="177"/>
                  <a:pt x="545" y="206"/>
                </a:cubicBezTo>
                <a:cubicBezTo>
                  <a:pt x="531" y="230"/>
                  <a:pt x="517" y="258"/>
                  <a:pt x="480" y="294"/>
                </a:cubicBezTo>
                <a:lnTo>
                  <a:pt x="470" y="284"/>
                </a:lnTo>
                <a:lnTo>
                  <a:pt x="466" y="288"/>
                </a:lnTo>
                <a:lnTo>
                  <a:pt x="340" y="158"/>
                </a:lnTo>
                <a:cubicBezTo>
                  <a:pt x="307" y="50"/>
                  <a:pt x="469" y="80"/>
                  <a:pt x="538" y="88"/>
                </a:cubicBezTo>
                <a:cubicBezTo>
                  <a:pt x="369" y="-74"/>
                  <a:pt x="188" y="3"/>
                  <a:pt x="98" y="190"/>
                </a:cubicBezTo>
                <a:cubicBezTo>
                  <a:pt x="75" y="217"/>
                  <a:pt x="27" y="196"/>
                  <a:pt x="0" y="252"/>
                </a:cubicBezTo>
                <a:cubicBezTo>
                  <a:pt x="16" y="295"/>
                  <a:pt x="82" y="337"/>
                  <a:pt x="120" y="351"/>
                </a:cubicBezTo>
                <a:cubicBezTo>
                  <a:pt x="167" y="323"/>
                  <a:pt x="157" y="273"/>
                  <a:pt x="169" y="236"/>
                </a:cubicBezTo>
                <a:cubicBezTo>
                  <a:pt x="204" y="207"/>
                  <a:pt x="233" y="217"/>
                  <a:pt x="267" y="241"/>
                </a:cubicBezTo>
                <a:lnTo>
                  <a:pt x="401" y="350"/>
                </a:lnTo>
                <a:lnTo>
                  <a:pt x="397" y="353"/>
                </a:lnTo>
                <a:lnTo>
                  <a:pt x="403" y="360"/>
                </a:lnTo>
                <a:cubicBezTo>
                  <a:pt x="305" y="441"/>
                  <a:pt x="120" y="591"/>
                  <a:pt x="98" y="608"/>
                </a:cubicBezTo>
                <a:cubicBezTo>
                  <a:pt x="72" y="630"/>
                  <a:pt x="26" y="671"/>
                  <a:pt x="76" y="722"/>
                </a:cubicBezTo>
                <a:cubicBezTo>
                  <a:pt x="127" y="774"/>
                  <a:pt x="175" y="742"/>
                  <a:pt x="191" y="727"/>
                </a:cubicBezTo>
                <a:cubicBezTo>
                  <a:pt x="202" y="716"/>
                  <a:pt x="372" y="552"/>
                  <a:pt x="481" y="448"/>
                </a:cubicBezTo>
                <a:lnTo>
                  <a:pt x="758" y="764"/>
                </a:lnTo>
                <a:lnTo>
                  <a:pt x="861" y="665"/>
                </a:lnTo>
                <a:lnTo>
                  <a:pt x="561" y="373"/>
                </a:lnTo>
                <a:cubicBezTo>
                  <a:pt x="565" y="369"/>
                  <a:pt x="568" y="366"/>
                  <a:pt x="569" y="366"/>
                </a:cubicBezTo>
                <a:cubicBezTo>
                  <a:pt x="584" y="353"/>
                  <a:pt x="608" y="325"/>
                  <a:pt x="671" y="307"/>
                </a:cubicBezTo>
                <a:lnTo>
                  <a:pt x="740" y="315"/>
                </a:lnTo>
                <a:lnTo>
                  <a:pt x="741" y="310"/>
                </a:lnTo>
                <a:lnTo>
                  <a:pt x="721" y="259"/>
                </a:lnTo>
                <a:close/>
              </a:path>
            </a:pathLst>
          </a:custGeom>
          <a:solidFill>
            <a:srgbClr val="6AD15A"/>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41" name="Freeform 640"/>
          <p:cNvSpPr/>
          <p:nvPr/>
        </p:nvSpPr>
        <p:spPr>
          <a:xfrm>
            <a:off x="5877720" y="2218320"/>
            <a:ext cx="270360" cy="302760"/>
          </a:xfrm>
          <a:custGeom>
            <a:avLst/>
            <a:gdLst/>
            <a:ahLst/>
            <a:cxnLst/>
            <a:rect l="0" t="0" r="r" b="b"/>
            <a:pathLst>
              <a:path w="751" h="841">
                <a:moveTo>
                  <a:pt x="344" y="350"/>
                </a:moveTo>
                <a:cubicBezTo>
                  <a:pt x="350" y="342"/>
                  <a:pt x="352" y="333"/>
                  <a:pt x="352" y="323"/>
                </a:cubicBezTo>
                <a:cubicBezTo>
                  <a:pt x="352" y="310"/>
                  <a:pt x="346" y="281"/>
                  <a:pt x="334" y="235"/>
                </a:cubicBezTo>
                <a:cubicBezTo>
                  <a:pt x="329" y="218"/>
                  <a:pt x="326" y="202"/>
                  <a:pt x="322" y="187"/>
                </a:cubicBezTo>
                <a:cubicBezTo>
                  <a:pt x="274" y="198"/>
                  <a:pt x="231" y="223"/>
                  <a:pt x="199" y="258"/>
                </a:cubicBezTo>
                <a:cubicBezTo>
                  <a:pt x="206" y="264"/>
                  <a:pt x="212" y="271"/>
                  <a:pt x="218" y="278"/>
                </a:cubicBezTo>
                <a:cubicBezTo>
                  <a:pt x="267" y="334"/>
                  <a:pt x="301" y="362"/>
                  <a:pt x="322" y="362"/>
                </a:cubicBezTo>
                <a:cubicBezTo>
                  <a:pt x="331" y="362"/>
                  <a:pt x="338" y="358"/>
                  <a:pt x="344" y="350"/>
                </a:cubicBezTo>
                <a:moveTo>
                  <a:pt x="305" y="73"/>
                </a:moveTo>
                <a:cubicBezTo>
                  <a:pt x="305" y="53"/>
                  <a:pt x="310" y="36"/>
                  <a:pt x="321" y="21"/>
                </a:cubicBezTo>
                <a:cubicBezTo>
                  <a:pt x="333" y="8"/>
                  <a:pt x="350" y="0"/>
                  <a:pt x="374" y="0"/>
                </a:cubicBezTo>
                <a:cubicBezTo>
                  <a:pt x="397" y="0"/>
                  <a:pt x="414" y="7"/>
                  <a:pt x="426" y="21"/>
                </a:cubicBezTo>
                <a:cubicBezTo>
                  <a:pt x="437" y="35"/>
                  <a:pt x="443" y="52"/>
                  <a:pt x="443" y="74"/>
                </a:cubicBezTo>
                <a:lnTo>
                  <a:pt x="443" y="85"/>
                </a:lnTo>
                <a:cubicBezTo>
                  <a:pt x="516" y="100"/>
                  <a:pt x="581" y="138"/>
                  <a:pt x="630" y="191"/>
                </a:cubicBezTo>
                <a:cubicBezTo>
                  <a:pt x="649" y="180"/>
                  <a:pt x="666" y="174"/>
                  <a:pt x="681" y="174"/>
                </a:cubicBezTo>
                <a:cubicBezTo>
                  <a:pt x="699" y="174"/>
                  <a:pt x="715" y="180"/>
                  <a:pt x="728" y="193"/>
                </a:cubicBezTo>
                <a:cubicBezTo>
                  <a:pt x="740" y="206"/>
                  <a:pt x="747" y="221"/>
                  <a:pt x="747" y="240"/>
                </a:cubicBezTo>
                <a:cubicBezTo>
                  <a:pt x="747" y="254"/>
                  <a:pt x="744" y="265"/>
                  <a:pt x="738" y="276"/>
                </a:cubicBezTo>
                <a:cubicBezTo>
                  <a:pt x="732" y="286"/>
                  <a:pt x="719" y="297"/>
                  <a:pt x="700" y="309"/>
                </a:cubicBezTo>
                <a:lnTo>
                  <a:pt x="699" y="310"/>
                </a:lnTo>
                <a:cubicBezTo>
                  <a:pt x="711" y="344"/>
                  <a:pt x="718" y="382"/>
                  <a:pt x="718" y="421"/>
                </a:cubicBezTo>
                <a:cubicBezTo>
                  <a:pt x="718" y="458"/>
                  <a:pt x="712" y="493"/>
                  <a:pt x="701" y="527"/>
                </a:cubicBezTo>
                <a:cubicBezTo>
                  <a:pt x="734" y="545"/>
                  <a:pt x="751" y="569"/>
                  <a:pt x="751" y="598"/>
                </a:cubicBezTo>
                <a:cubicBezTo>
                  <a:pt x="751" y="617"/>
                  <a:pt x="744" y="632"/>
                  <a:pt x="731" y="645"/>
                </a:cubicBezTo>
                <a:cubicBezTo>
                  <a:pt x="718" y="658"/>
                  <a:pt x="703" y="664"/>
                  <a:pt x="686" y="664"/>
                </a:cubicBezTo>
                <a:cubicBezTo>
                  <a:pt x="669" y="664"/>
                  <a:pt x="651" y="659"/>
                  <a:pt x="631" y="649"/>
                </a:cubicBezTo>
                <a:cubicBezTo>
                  <a:pt x="583" y="703"/>
                  <a:pt x="517" y="742"/>
                  <a:pt x="443" y="757"/>
                </a:cubicBezTo>
                <a:cubicBezTo>
                  <a:pt x="442" y="783"/>
                  <a:pt x="437" y="803"/>
                  <a:pt x="424" y="818"/>
                </a:cubicBezTo>
                <a:cubicBezTo>
                  <a:pt x="413" y="834"/>
                  <a:pt x="396" y="841"/>
                  <a:pt x="375" y="841"/>
                </a:cubicBezTo>
                <a:cubicBezTo>
                  <a:pt x="353" y="841"/>
                  <a:pt x="337" y="834"/>
                  <a:pt x="324" y="818"/>
                </a:cubicBezTo>
                <a:cubicBezTo>
                  <a:pt x="313" y="803"/>
                  <a:pt x="307" y="782"/>
                  <a:pt x="307" y="757"/>
                </a:cubicBezTo>
                <a:cubicBezTo>
                  <a:pt x="233" y="741"/>
                  <a:pt x="167" y="702"/>
                  <a:pt x="119" y="647"/>
                </a:cubicBezTo>
                <a:cubicBezTo>
                  <a:pt x="100" y="659"/>
                  <a:pt x="80" y="664"/>
                  <a:pt x="64" y="664"/>
                </a:cubicBezTo>
                <a:cubicBezTo>
                  <a:pt x="47" y="664"/>
                  <a:pt x="33" y="658"/>
                  <a:pt x="21" y="645"/>
                </a:cubicBezTo>
                <a:cubicBezTo>
                  <a:pt x="8" y="632"/>
                  <a:pt x="2" y="615"/>
                  <a:pt x="2" y="596"/>
                </a:cubicBezTo>
                <a:cubicBezTo>
                  <a:pt x="2" y="582"/>
                  <a:pt x="6" y="569"/>
                  <a:pt x="14" y="558"/>
                </a:cubicBezTo>
                <a:cubicBezTo>
                  <a:pt x="21" y="549"/>
                  <a:pt x="34" y="540"/>
                  <a:pt x="51" y="530"/>
                </a:cubicBezTo>
                <a:cubicBezTo>
                  <a:pt x="40" y="496"/>
                  <a:pt x="33" y="459"/>
                  <a:pt x="33" y="421"/>
                </a:cubicBezTo>
                <a:cubicBezTo>
                  <a:pt x="33" y="383"/>
                  <a:pt x="39" y="347"/>
                  <a:pt x="50" y="313"/>
                </a:cubicBezTo>
                <a:cubicBezTo>
                  <a:pt x="17" y="294"/>
                  <a:pt x="0" y="272"/>
                  <a:pt x="0" y="246"/>
                </a:cubicBezTo>
                <a:cubicBezTo>
                  <a:pt x="0" y="230"/>
                  <a:pt x="6" y="214"/>
                  <a:pt x="16" y="200"/>
                </a:cubicBezTo>
                <a:cubicBezTo>
                  <a:pt x="27" y="185"/>
                  <a:pt x="42" y="177"/>
                  <a:pt x="62" y="177"/>
                </a:cubicBezTo>
                <a:cubicBezTo>
                  <a:pt x="80" y="177"/>
                  <a:pt x="100" y="183"/>
                  <a:pt x="120" y="193"/>
                </a:cubicBezTo>
                <a:cubicBezTo>
                  <a:pt x="168" y="140"/>
                  <a:pt x="232" y="101"/>
                  <a:pt x="305" y="86"/>
                </a:cubicBezTo>
                <a:cubicBezTo>
                  <a:pt x="305" y="81"/>
                  <a:pt x="305" y="77"/>
                  <a:pt x="305" y="73"/>
                </a:cubicBezTo>
                <a:moveTo>
                  <a:pt x="411" y="235"/>
                </a:moveTo>
                <a:cubicBezTo>
                  <a:pt x="398" y="281"/>
                  <a:pt x="392" y="309"/>
                  <a:pt x="392" y="322"/>
                </a:cubicBezTo>
                <a:cubicBezTo>
                  <a:pt x="392" y="333"/>
                  <a:pt x="395" y="342"/>
                  <a:pt x="401" y="350"/>
                </a:cubicBezTo>
                <a:cubicBezTo>
                  <a:pt x="407" y="357"/>
                  <a:pt x="414" y="362"/>
                  <a:pt x="422" y="362"/>
                </a:cubicBezTo>
                <a:cubicBezTo>
                  <a:pt x="432" y="362"/>
                  <a:pt x="445" y="356"/>
                  <a:pt x="460" y="345"/>
                </a:cubicBezTo>
                <a:cubicBezTo>
                  <a:pt x="475" y="334"/>
                  <a:pt x="498" y="312"/>
                  <a:pt x="528" y="280"/>
                </a:cubicBezTo>
                <a:cubicBezTo>
                  <a:pt x="536" y="272"/>
                  <a:pt x="543" y="264"/>
                  <a:pt x="551" y="256"/>
                </a:cubicBezTo>
                <a:cubicBezTo>
                  <a:pt x="517" y="221"/>
                  <a:pt x="474" y="196"/>
                  <a:pt x="425" y="185"/>
                </a:cubicBezTo>
                <a:cubicBezTo>
                  <a:pt x="421" y="201"/>
                  <a:pt x="416" y="217"/>
                  <a:pt x="411" y="235"/>
                </a:cubicBezTo>
                <a:moveTo>
                  <a:pt x="556" y="362"/>
                </a:moveTo>
                <a:cubicBezTo>
                  <a:pt x="508" y="374"/>
                  <a:pt x="479" y="384"/>
                  <a:pt x="467" y="392"/>
                </a:cubicBezTo>
                <a:cubicBezTo>
                  <a:pt x="456" y="400"/>
                  <a:pt x="450" y="410"/>
                  <a:pt x="450" y="420"/>
                </a:cubicBezTo>
                <a:cubicBezTo>
                  <a:pt x="450" y="430"/>
                  <a:pt x="454" y="439"/>
                  <a:pt x="463" y="447"/>
                </a:cubicBezTo>
                <a:cubicBezTo>
                  <a:pt x="472" y="455"/>
                  <a:pt x="498" y="464"/>
                  <a:pt x="541" y="473"/>
                </a:cubicBezTo>
                <a:cubicBezTo>
                  <a:pt x="565" y="479"/>
                  <a:pt x="586" y="484"/>
                  <a:pt x="606" y="490"/>
                </a:cubicBezTo>
                <a:cubicBezTo>
                  <a:pt x="612" y="468"/>
                  <a:pt x="616" y="445"/>
                  <a:pt x="616" y="421"/>
                </a:cubicBezTo>
                <a:cubicBezTo>
                  <a:pt x="616" y="395"/>
                  <a:pt x="612" y="371"/>
                  <a:pt x="605" y="349"/>
                </a:cubicBezTo>
                <a:cubicBezTo>
                  <a:pt x="591" y="352"/>
                  <a:pt x="575" y="357"/>
                  <a:pt x="556" y="362"/>
                </a:cubicBezTo>
                <a:moveTo>
                  <a:pt x="511" y="545"/>
                </a:moveTo>
                <a:cubicBezTo>
                  <a:pt x="484" y="518"/>
                  <a:pt x="466" y="500"/>
                  <a:pt x="455" y="493"/>
                </a:cubicBezTo>
                <a:cubicBezTo>
                  <a:pt x="444" y="485"/>
                  <a:pt x="434" y="482"/>
                  <a:pt x="424" y="482"/>
                </a:cubicBezTo>
                <a:cubicBezTo>
                  <a:pt x="407" y="482"/>
                  <a:pt x="399" y="492"/>
                  <a:pt x="399" y="510"/>
                </a:cubicBezTo>
                <a:cubicBezTo>
                  <a:pt x="399" y="526"/>
                  <a:pt x="406" y="562"/>
                  <a:pt x="420" y="619"/>
                </a:cubicBezTo>
                <a:cubicBezTo>
                  <a:pt x="423" y="631"/>
                  <a:pt x="426" y="644"/>
                  <a:pt x="429" y="655"/>
                </a:cubicBezTo>
                <a:cubicBezTo>
                  <a:pt x="477" y="644"/>
                  <a:pt x="519" y="620"/>
                  <a:pt x="551" y="585"/>
                </a:cubicBezTo>
                <a:cubicBezTo>
                  <a:pt x="539" y="574"/>
                  <a:pt x="525" y="560"/>
                  <a:pt x="511" y="545"/>
                </a:cubicBezTo>
                <a:moveTo>
                  <a:pt x="343" y="562"/>
                </a:moveTo>
                <a:cubicBezTo>
                  <a:pt x="348" y="542"/>
                  <a:pt x="351" y="527"/>
                  <a:pt x="351" y="515"/>
                </a:cubicBezTo>
                <a:cubicBezTo>
                  <a:pt x="351" y="494"/>
                  <a:pt x="342" y="484"/>
                  <a:pt x="326" y="484"/>
                </a:cubicBezTo>
                <a:cubicBezTo>
                  <a:pt x="315" y="484"/>
                  <a:pt x="303" y="488"/>
                  <a:pt x="289" y="499"/>
                </a:cubicBezTo>
                <a:cubicBezTo>
                  <a:pt x="275" y="509"/>
                  <a:pt x="250" y="532"/>
                  <a:pt x="212" y="568"/>
                </a:cubicBezTo>
                <a:lnTo>
                  <a:pt x="198" y="582"/>
                </a:lnTo>
                <a:cubicBezTo>
                  <a:pt x="230" y="618"/>
                  <a:pt x="273" y="644"/>
                  <a:pt x="321" y="655"/>
                </a:cubicBezTo>
                <a:cubicBezTo>
                  <a:pt x="326" y="631"/>
                  <a:pt x="334" y="599"/>
                  <a:pt x="343" y="562"/>
                </a:cubicBezTo>
                <a:moveTo>
                  <a:pt x="146" y="493"/>
                </a:moveTo>
                <a:lnTo>
                  <a:pt x="158" y="489"/>
                </a:lnTo>
                <a:cubicBezTo>
                  <a:pt x="198" y="477"/>
                  <a:pt x="225" y="469"/>
                  <a:pt x="241" y="466"/>
                </a:cubicBezTo>
                <a:cubicBezTo>
                  <a:pt x="282" y="455"/>
                  <a:pt x="303" y="441"/>
                  <a:pt x="303" y="424"/>
                </a:cubicBezTo>
                <a:cubicBezTo>
                  <a:pt x="303" y="411"/>
                  <a:pt x="297" y="400"/>
                  <a:pt x="284" y="392"/>
                </a:cubicBezTo>
                <a:cubicBezTo>
                  <a:pt x="271" y="385"/>
                  <a:pt x="247" y="377"/>
                  <a:pt x="210" y="370"/>
                </a:cubicBezTo>
                <a:cubicBezTo>
                  <a:pt x="188" y="365"/>
                  <a:pt x="166" y="358"/>
                  <a:pt x="145" y="352"/>
                </a:cubicBezTo>
                <a:cubicBezTo>
                  <a:pt x="139" y="374"/>
                  <a:pt x="135" y="397"/>
                  <a:pt x="135" y="421"/>
                </a:cubicBezTo>
                <a:cubicBezTo>
                  <a:pt x="135" y="446"/>
                  <a:pt x="139" y="470"/>
                  <a:pt x="146" y="493"/>
                </a:cubicBezTo>
                <a:close/>
              </a:path>
            </a:pathLst>
          </a:custGeom>
          <a:solidFill>
            <a:srgbClr val="6AD15A"/>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42" name="Freeform 641"/>
          <p:cNvSpPr/>
          <p:nvPr/>
        </p:nvSpPr>
        <p:spPr>
          <a:xfrm>
            <a:off x="6858360" y="2217240"/>
            <a:ext cx="245880" cy="305280"/>
          </a:xfrm>
          <a:custGeom>
            <a:avLst/>
            <a:gdLst/>
            <a:ahLst/>
            <a:cxnLst/>
            <a:rect l="0" t="0" r="r" b="b"/>
            <a:pathLst>
              <a:path w="683" h="848">
                <a:moveTo>
                  <a:pt x="344" y="0"/>
                </a:moveTo>
                <a:cubicBezTo>
                  <a:pt x="222" y="0"/>
                  <a:pt x="123" y="110"/>
                  <a:pt x="123" y="246"/>
                </a:cubicBezTo>
                <a:cubicBezTo>
                  <a:pt x="123" y="382"/>
                  <a:pt x="222" y="493"/>
                  <a:pt x="344" y="493"/>
                </a:cubicBezTo>
                <a:cubicBezTo>
                  <a:pt x="466" y="493"/>
                  <a:pt x="565" y="382"/>
                  <a:pt x="565" y="246"/>
                </a:cubicBezTo>
                <a:cubicBezTo>
                  <a:pt x="565" y="110"/>
                  <a:pt x="466" y="0"/>
                  <a:pt x="344" y="0"/>
                </a:cubicBezTo>
                <a:moveTo>
                  <a:pt x="571" y="478"/>
                </a:moveTo>
                <a:lnTo>
                  <a:pt x="560" y="479"/>
                </a:lnTo>
                <a:lnTo>
                  <a:pt x="553" y="479"/>
                </a:lnTo>
                <a:lnTo>
                  <a:pt x="546" y="481"/>
                </a:lnTo>
                <a:lnTo>
                  <a:pt x="540" y="484"/>
                </a:lnTo>
                <a:lnTo>
                  <a:pt x="535" y="487"/>
                </a:lnTo>
                <a:lnTo>
                  <a:pt x="529" y="491"/>
                </a:lnTo>
                <a:lnTo>
                  <a:pt x="523" y="497"/>
                </a:lnTo>
                <a:lnTo>
                  <a:pt x="517" y="503"/>
                </a:lnTo>
                <a:lnTo>
                  <a:pt x="511" y="511"/>
                </a:lnTo>
                <a:lnTo>
                  <a:pt x="506" y="520"/>
                </a:lnTo>
                <a:lnTo>
                  <a:pt x="499" y="531"/>
                </a:lnTo>
                <a:lnTo>
                  <a:pt x="494" y="542"/>
                </a:lnTo>
                <a:lnTo>
                  <a:pt x="488" y="554"/>
                </a:lnTo>
                <a:lnTo>
                  <a:pt x="483" y="567"/>
                </a:lnTo>
                <a:lnTo>
                  <a:pt x="479" y="581"/>
                </a:lnTo>
                <a:lnTo>
                  <a:pt x="474" y="595"/>
                </a:lnTo>
                <a:lnTo>
                  <a:pt x="469" y="609"/>
                </a:lnTo>
                <a:lnTo>
                  <a:pt x="465" y="623"/>
                </a:lnTo>
                <a:lnTo>
                  <a:pt x="461" y="638"/>
                </a:lnTo>
                <a:lnTo>
                  <a:pt x="456" y="653"/>
                </a:lnTo>
                <a:lnTo>
                  <a:pt x="452" y="667"/>
                </a:lnTo>
                <a:lnTo>
                  <a:pt x="448" y="681"/>
                </a:lnTo>
                <a:lnTo>
                  <a:pt x="443" y="695"/>
                </a:lnTo>
                <a:lnTo>
                  <a:pt x="438" y="709"/>
                </a:lnTo>
                <a:lnTo>
                  <a:pt x="433" y="722"/>
                </a:lnTo>
                <a:lnTo>
                  <a:pt x="427" y="736"/>
                </a:lnTo>
                <a:lnTo>
                  <a:pt x="420" y="748"/>
                </a:lnTo>
                <a:lnTo>
                  <a:pt x="411" y="761"/>
                </a:lnTo>
                <a:lnTo>
                  <a:pt x="400" y="774"/>
                </a:lnTo>
                <a:lnTo>
                  <a:pt x="384" y="786"/>
                </a:lnTo>
                <a:lnTo>
                  <a:pt x="364" y="795"/>
                </a:lnTo>
                <a:lnTo>
                  <a:pt x="342" y="798"/>
                </a:lnTo>
                <a:lnTo>
                  <a:pt x="319" y="795"/>
                </a:lnTo>
                <a:lnTo>
                  <a:pt x="300" y="787"/>
                </a:lnTo>
                <a:lnTo>
                  <a:pt x="284" y="775"/>
                </a:lnTo>
                <a:lnTo>
                  <a:pt x="273" y="762"/>
                </a:lnTo>
                <a:lnTo>
                  <a:pt x="263" y="749"/>
                </a:lnTo>
                <a:lnTo>
                  <a:pt x="256" y="737"/>
                </a:lnTo>
                <a:lnTo>
                  <a:pt x="250" y="723"/>
                </a:lnTo>
                <a:lnTo>
                  <a:pt x="245" y="710"/>
                </a:lnTo>
                <a:lnTo>
                  <a:pt x="240" y="697"/>
                </a:lnTo>
                <a:lnTo>
                  <a:pt x="236" y="683"/>
                </a:lnTo>
                <a:lnTo>
                  <a:pt x="231" y="669"/>
                </a:lnTo>
                <a:lnTo>
                  <a:pt x="227" y="655"/>
                </a:lnTo>
                <a:lnTo>
                  <a:pt x="223" y="640"/>
                </a:lnTo>
                <a:lnTo>
                  <a:pt x="219" y="626"/>
                </a:lnTo>
                <a:lnTo>
                  <a:pt x="214" y="612"/>
                </a:lnTo>
                <a:lnTo>
                  <a:pt x="210" y="597"/>
                </a:lnTo>
                <a:lnTo>
                  <a:pt x="206" y="584"/>
                </a:lnTo>
                <a:lnTo>
                  <a:pt x="202" y="570"/>
                </a:lnTo>
                <a:lnTo>
                  <a:pt x="196" y="556"/>
                </a:lnTo>
                <a:lnTo>
                  <a:pt x="192" y="544"/>
                </a:lnTo>
                <a:lnTo>
                  <a:pt x="186" y="533"/>
                </a:lnTo>
                <a:lnTo>
                  <a:pt x="181" y="522"/>
                </a:lnTo>
                <a:lnTo>
                  <a:pt x="176" y="512"/>
                </a:lnTo>
                <a:lnTo>
                  <a:pt x="170" y="504"/>
                </a:lnTo>
                <a:lnTo>
                  <a:pt x="164" y="497"/>
                </a:lnTo>
                <a:lnTo>
                  <a:pt x="160" y="492"/>
                </a:lnTo>
                <a:lnTo>
                  <a:pt x="154" y="487"/>
                </a:lnTo>
                <a:lnTo>
                  <a:pt x="150" y="484"/>
                </a:lnTo>
                <a:lnTo>
                  <a:pt x="145" y="482"/>
                </a:lnTo>
                <a:lnTo>
                  <a:pt x="140" y="480"/>
                </a:lnTo>
                <a:lnTo>
                  <a:pt x="135" y="479"/>
                </a:lnTo>
                <a:lnTo>
                  <a:pt x="127" y="479"/>
                </a:lnTo>
                <a:lnTo>
                  <a:pt x="121" y="479"/>
                </a:lnTo>
                <a:lnTo>
                  <a:pt x="114" y="479"/>
                </a:lnTo>
                <a:lnTo>
                  <a:pt x="107" y="480"/>
                </a:lnTo>
                <a:lnTo>
                  <a:pt x="100" y="481"/>
                </a:lnTo>
                <a:lnTo>
                  <a:pt x="93" y="482"/>
                </a:lnTo>
                <a:lnTo>
                  <a:pt x="87" y="484"/>
                </a:lnTo>
                <a:lnTo>
                  <a:pt x="80" y="486"/>
                </a:lnTo>
                <a:lnTo>
                  <a:pt x="74" y="488"/>
                </a:lnTo>
                <a:lnTo>
                  <a:pt x="68" y="491"/>
                </a:lnTo>
                <a:lnTo>
                  <a:pt x="62" y="493"/>
                </a:lnTo>
                <a:lnTo>
                  <a:pt x="57" y="497"/>
                </a:lnTo>
                <a:lnTo>
                  <a:pt x="51" y="499"/>
                </a:lnTo>
                <a:lnTo>
                  <a:pt x="46" y="503"/>
                </a:lnTo>
                <a:lnTo>
                  <a:pt x="41" y="506"/>
                </a:lnTo>
                <a:lnTo>
                  <a:pt x="36" y="510"/>
                </a:lnTo>
                <a:lnTo>
                  <a:pt x="32" y="513"/>
                </a:lnTo>
                <a:lnTo>
                  <a:pt x="27" y="517"/>
                </a:lnTo>
                <a:lnTo>
                  <a:pt x="24" y="520"/>
                </a:lnTo>
                <a:lnTo>
                  <a:pt x="20" y="524"/>
                </a:lnTo>
                <a:lnTo>
                  <a:pt x="16" y="528"/>
                </a:lnTo>
                <a:lnTo>
                  <a:pt x="13" y="531"/>
                </a:lnTo>
                <a:lnTo>
                  <a:pt x="11" y="535"/>
                </a:lnTo>
                <a:lnTo>
                  <a:pt x="8" y="539"/>
                </a:lnTo>
                <a:lnTo>
                  <a:pt x="6" y="543"/>
                </a:lnTo>
                <a:lnTo>
                  <a:pt x="4" y="545"/>
                </a:lnTo>
                <a:lnTo>
                  <a:pt x="2" y="549"/>
                </a:lnTo>
                <a:lnTo>
                  <a:pt x="1" y="551"/>
                </a:lnTo>
                <a:lnTo>
                  <a:pt x="1" y="554"/>
                </a:lnTo>
                <a:lnTo>
                  <a:pt x="0" y="556"/>
                </a:lnTo>
                <a:lnTo>
                  <a:pt x="0" y="557"/>
                </a:lnTo>
                <a:lnTo>
                  <a:pt x="0" y="558"/>
                </a:lnTo>
                <a:lnTo>
                  <a:pt x="0" y="560"/>
                </a:lnTo>
                <a:lnTo>
                  <a:pt x="0" y="803"/>
                </a:lnTo>
                <a:lnTo>
                  <a:pt x="0" y="809"/>
                </a:lnTo>
                <a:lnTo>
                  <a:pt x="1" y="813"/>
                </a:lnTo>
                <a:lnTo>
                  <a:pt x="2" y="817"/>
                </a:lnTo>
                <a:lnTo>
                  <a:pt x="3" y="821"/>
                </a:lnTo>
                <a:lnTo>
                  <a:pt x="5" y="825"/>
                </a:lnTo>
                <a:lnTo>
                  <a:pt x="7" y="829"/>
                </a:lnTo>
                <a:lnTo>
                  <a:pt x="10" y="832"/>
                </a:lnTo>
                <a:lnTo>
                  <a:pt x="13" y="835"/>
                </a:lnTo>
                <a:lnTo>
                  <a:pt x="16" y="838"/>
                </a:lnTo>
                <a:lnTo>
                  <a:pt x="20" y="841"/>
                </a:lnTo>
                <a:lnTo>
                  <a:pt x="24" y="843"/>
                </a:lnTo>
                <a:lnTo>
                  <a:pt x="28" y="844"/>
                </a:lnTo>
                <a:lnTo>
                  <a:pt x="32" y="847"/>
                </a:lnTo>
                <a:lnTo>
                  <a:pt x="37" y="848"/>
                </a:lnTo>
                <a:lnTo>
                  <a:pt x="42" y="848"/>
                </a:lnTo>
                <a:lnTo>
                  <a:pt x="48" y="848"/>
                </a:lnTo>
                <a:lnTo>
                  <a:pt x="636" y="848"/>
                </a:lnTo>
                <a:lnTo>
                  <a:pt x="642" y="848"/>
                </a:lnTo>
                <a:lnTo>
                  <a:pt x="646" y="848"/>
                </a:lnTo>
                <a:lnTo>
                  <a:pt x="651" y="847"/>
                </a:lnTo>
                <a:lnTo>
                  <a:pt x="655" y="844"/>
                </a:lnTo>
                <a:lnTo>
                  <a:pt x="660" y="843"/>
                </a:lnTo>
                <a:lnTo>
                  <a:pt x="663" y="841"/>
                </a:lnTo>
                <a:lnTo>
                  <a:pt x="667" y="838"/>
                </a:lnTo>
                <a:lnTo>
                  <a:pt x="670" y="835"/>
                </a:lnTo>
                <a:lnTo>
                  <a:pt x="674" y="832"/>
                </a:lnTo>
                <a:lnTo>
                  <a:pt x="676" y="829"/>
                </a:lnTo>
                <a:lnTo>
                  <a:pt x="679" y="825"/>
                </a:lnTo>
                <a:lnTo>
                  <a:pt x="681" y="821"/>
                </a:lnTo>
                <a:lnTo>
                  <a:pt x="682" y="817"/>
                </a:lnTo>
                <a:lnTo>
                  <a:pt x="683" y="813"/>
                </a:lnTo>
                <a:lnTo>
                  <a:pt x="683" y="809"/>
                </a:lnTo>
                <a:lnTo>
                  <a:pt x="683" y="803"/>
                </a:lnTo>
                <a:lnTo>
                  <a:pt x="683" y="560"/>
                </a:lnTo>
                <a:lnTo>
                  <a:pt x="683" y="557"/>
                </a:lnTo>
                <a:lnTo>
                  <a:pt x="683" y="556"/>
                </a:lnTo>
                <a:lnTo>
                  <a:pt x="683" y="554"/>
                </a:lnTo>
                <a:lnTo>
                  <a:pt x="682" y="552"/>
                </a:lnTo>
                <a:lnTo>
                  <a:pt x="682" y="549"/>
                </a:lnTo>
                <a:lnTo>
                  <a:pt x="681" y="547"/>
                </a:lnTo>
                <a:lnTo>
                  <a:pt x="679" y="543"/>
                </a:lnTo>
                <a:lnTo>
                  <a:pt x="678" y="539"/>
                </a:lnTo>
                <a:lnTo>
                  <a:pt x="676" y="536"/>
                </a:lnTo>
                <a:lnTo>
                  <a:pt x="674" y="533"/>
                </a:lnTo>
                <a:lnTo>
                  <a:pt x="671" y="529"/>
                </a:lnTo>
                <a:lnTo>
                  <a:pt x="669" y="525"/>
                </a:lnTo>
                <a:lnTo>
                  <a:pt x="666" y="522"/>
                </a:lnTo>
                <a:lnTo>
                  <a:pt x="663" y="518"/>
                </a:lnTo>
                <a:lnTo>
                  <a:pt x="660" y="515"/>
                </a:lnTo>
                <a:lnTo>
                  <a:pt x="656" y="511"/>
                </a:lnTo>
                <a:lnTo>
                  <a:pt x="652" y="507"/>
                </a:lnTo>
                <a:lnTo>
                  <a:pt x="648" y="504"/>
                </a:lnTo>
                <a:lnTo>
                  <a:pt x="643" y="501"/>
                </a:lnTo>
                <a:lnTo>
                  <a:pt x="639" y="498"/>
                </a:lnTo>
                <a:lnTo>
                  <a:pt x="635" y="495"/>
                </a:lnTo>
                <a:lnTo>
                  <a:pt x="630" y="492"/>
                </a:lnTo>
                <a:lnTo>
                  <a:pt x="625" y="490"/>
                </a:lnTo>
                <a:lnTo>
                  <a:pt x="619" y="488"/>
                </a:lnTo>
                <a:lnTo>
                  <a:pt x="614" y="485"/>
                </a:lnTo>
                <a:lnTo>
                  <a:pt x="609" y="484"/>
                </a:lnTo>
                <a:lnTo>
                  <a:pt x="603" y="482"/>
                </a:lnTo>
                <a:lnTo>
                  <a:pt x="597" y="481"/>
                </a:lnTo>
                <a:lnTo>
                  <a:pt x="591" y="480"/>
                </a:lnTo>
                <a:lnTo>
                  <a:pt x="585" y="479"/>
                </a:lnTo>
                <a:lnTo>
                  <a:pt x="579" y="479"/>
                </a:lnTo>
                <a:lnTo>
                  <a:pt x="571" y="478"/>
                </a:lnTo>
                <a:close/>
              </a:path>
            </a:pathLst>
          </a:custGeom>
          <a:solidFill>
            <a:srgbClr val="6AD15A"/>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43" name="Freeform 642"/>
          <p:cNvSpPr/>
          <p:nvPr/>
        </p:nvSpPr>
        <p:spPr>
          <a:xfrm>
            <a:off x="5379480" y="2244600"/>
            <a:ext cx="298800" cy="250560"/>
          </a:xfrm>
          <a:custGeom>
            <a:avLst/>
            <a:gdLst/>
            <a:ahLst/>
            <a:cxnLst/>
            <a:rect l="0" t="0" r="r" b="b"/>
            <a:pathLst>
              <a:path w="830" h="696">
                <a:moveTo>
                  <a:pt x="198" y="1"/>
                </a:moveTo>
                <a:cubicBezTo>
                  <a:pt x="185" y="2"/>
                  <a:pt x="174" y="12"/>
                  <a:pt x="171" y="25"/>
                </a:cubicBezTo>
                <a:lnTo>
                  <a:pt x="165" y="48"/>
                </a:lnTo>
                <a:cubicBezTo>
                  <a:pt x="156" y="49"/>
                  <a:pt x="148" y="50"/>
                  <a:pt x="140" y="53"/>
                </a:cubicBezTo>
                <a:lnTo>
                  <a:pt x="127" y="31"/>
                </a:lnTo>
                <a:cubicBezTo>
                  <a:pt x="118" y="15"/>
                  <a:pt x="97" y="8"/>
                  <a:pt x="81" y="18"/>
                </a:cubicBezTo>
                <a:cubicBezTo>
                  <a:pt x="65" y="27"/>
                  <a:pt x="59" y="48"/>
                  <a:pt x="68" y="64"/>
                </a:cubicBezTo>
                <a:lnTo>
                  <a:pt x="84" y="90"/>
                </a:lnTo>
                <a:cubicBezTo>
                  <a:pt x="79" y="95"/>
                  <a:pt x="75" y="101"/>
                  <a:pt x="71" y="108"/>
                </a:cubicBezTo>
                <a:lnTo>
                  <a:pt x="42" y="99"/>
                </a:lnTo>
                <a:cubicBezTo>
                  <a:pt x="25" y="94"/>
                  <a:pt x="6" y="105"/>
                  <a:pt x="1" y="123"/>
                </a:cubicBezTo>
                <a:cubicBezTo>
                  <a:pt x="-4" y="141"/>
                  <a:pt x="6" y="160"/>
                  <a:pt x="25" y="165"/>
                </a:cubicBezTo>
                <a:lnTo>
                  <a:pt x="54" y="172"/>
                </a:lnTo>
                <a:cubicBezTo>
                  <a:pt x="54" y="180"/>
                  <a:pt x="55" y="186"/>
                  <a:pt x="57" y="193"/>
                </a:cubicBezTo>
                <a:lnTo>
                  <a:pt x="30" y="208"/>
                </a:lnTo>
                <a:cubicBezTo>
                  <a:pt x="14" y="217"/>
                  <a:pt x="9" y="238"/>
                  <a:pt x="18" y="254"/>
                </a:cubicBezTo>
                <a:cubicBezTo>
                  <a:pt x="27" y="270"/>
                  <a:pt x="47" y="275"/>
                  <a:pt x="64" y="266"/>
                </a:cubicBezTo>
                <a:lnTo>
                  <a:pt x="87" y="253"/>
                </a:lnTo>
                <a:cubicBezTo>
                  <a:pt x="92" y="259"/>
                  <a:pt x="99" y="265"/>
                  <a:pt x="105" y="269"/>
                </a:cubicBezTo>
                <a:lnTo>
                  <a:pt x="99" y="293"/>
                </a:lnTo>
                <a:cubicBezTo>
                  <a:pt x="94" y="311"/>
                  <a:pt x="105" y="329"/>
                  <a:pt x="123" y="334"/>
                </a:cubicBezTo>
                <a:cubicBezTo>
                  <a:pt x="141" y="339"/>
                  <a:pt x="159" y="329"/>
                  <a:pt x="164" y="311"/>
                </a:cubicBezTo>
                <a:lnTo>
                  <a:pt x="169" y="292"/>
                </a:lnTo>
                <a:cubicBezTo>
                  <a:pt x="179" y="292"/>
                  <a:pt x="189" y="291"/>
                  <a:pt x="199" y="290"/>
                </a:cubicBezTo>
                <a:lnTo>
                  <a:pt x="207" y="305"/>
                </a:lnTo>
                <a:cubicBezTo>
                  <a:pt x="216" y="321"/>
                  <a:pt x="237" y="326"/>
                  <a:pt x="253" y="317"/>
                </a:cubicBezTo>
                <a:cubicBezTo>
                  <a:pt x="269" y="308"/>
                  <a:pt x="275" y="287"/>
                  <a:pt x="266" y="271"/>
                </a:cubicBezTo>
                <a:lnTo>
                  <a:pt x="259" y="260"/>
                </a:lnTo>
                <a:cubicBezTo>
                  <a:pt x="268" y="252"/>
                  <a:pt x="275" y="243"/>
                  <a:pt x="280" y="233"/>
                </a:cubicBezTo>
                <a:lnTo>
                  <a:pt x="292" y="236"/>
                </a:lnTo>
                <a:cubicBezTo>
                  <a:pt x="310" y="241"/>
                  <a:pt x="329" y="230"/>
                  <a:pt x="334" y="212"/>
                </a:cubicBezTo>
                <a:cubicBezTo>
                  <a:pt x="339" y="194"/>
                  <a:pt x="328" y="176"/>
                  <a:pt x="310" y="171"/>
                </a:cubicBezTo>
                <a:lnTo>
                  <a:pt x="298" y="168"/>
                </a:lnTo>
                <a:cubicBezTo>
                  <a:pt x="298" y="157"/>
                  <a:pt x="297" y="145"/>
                  <a:pt x="293" y="134"/>
                </a:cubicBezTo>
                <a:lnTo>
                  <a:pt x="304" y="128"/>
                </a:lnTo>
                <a:cubicBezTo>
                  <a:pt x="320" y="118"/>
                  <a:pt x="326" y="97"/>
                  <a:pt x="316" y="81"/>
                </a:cubicBezTo>
                <a:cubicBezTo>
                  <a:pt x="307" y="65"/>
                  <a:pt x="287" y="60"/>
                  <a:pt x="271" y="69"/>
                </a:cubicBezTo>
                <a:lnTo>
                  <a:pt x="257" y="77"/>
                </a:lnTo>
                <a:cubicBezTo>
                  <a:pt x="249" y="70"/>
                  <a:pt x="240" y="65"/>
                  <a:pt x="231" y="61"/>
                </a:cubicBezTo>
                <a:lnTo>
                  <a:pt x="236" y="43"/>
                </a:lnTo>
                <a:cubicBezTo>
                  <a:pt x="241" y="25"/>
                  <a:pt x="230" y="7"/>
                  <a:pt x="212" y="2"/>
                </a:cubicBezTo>
                <a:cubicBezTo>
                  <a:pt x="207" y="0"/>
                  <a:pt x="203" y="0"/>
                  <a:pt x="198" y="1"/>
                </a:cubicBezTo>
                <a:moveTo>
                  <a:pt x="160" y="112"/>
                </a:moveTo>
                <a:cubicBezTo>
                  <a:pt x="182" y="110"/>
                  <a:pt x="204" y="120"/>
                  <a:pt x="215" y="140"/>
                </a:cubicBezTo>
                <a:cubicBezTo>
                  <a:pt x="231" y="167"/>
                  <a:pt x="222" y="200"/>
                  <a:pt x="195" y="216"/>
                </a:cubicBezTo>
                <a:cubicBezTo>
                  <a:pt x="169" y="231"/>
                  <a:pt x="134" y="222"/>
                  <a:pt x="119" y="196"/>
                </a:cubicBezTo>
                <a:cubicBezTo>
                  <a:pt x="104" y="169"/>
                  <a:pt x="113" y="135"/>
                  <a:pt x="140" y="120"/>
                </a:cubicBezTo>
                <a:cubicBezTo>
                  <a:pt x="146" y="116"/>
                  <a:pt x="153" y="113"/>
                  <a:pt x="160" y="112"/>
                </a:cubicBezTo>
                <a:moveTo>
                  <a:pt x="486" y="136"/>
                </a:moveTo>
                <a:cubicBezTo>
                  <a:pt x="483" y="136"/>
                  <a:pt x="479" y="137"/>
                  <a:pt x="476" y="137"/>
                </a:cubicBezTo>
                <a:cubicBezTo>
                  <a:pt x="445" y="145"/>
                  <a:pt x="427" y="177"/>
                  <a:pt x="435" y="206"/>
                </a:cubicBezTo>
                <a:lnTo>
                  <a:pt x="441" y="228"/>
                </a:lnTo>
                <a:cubicBezTo>
                  <a:pt x="424" y="237"/>
                  <a:pt x="408" y="248"/>
                  <a:pt x="395" y="261"/>
                </a:cubicBezTo>
                <a:lnTo>
                  <a:pt x="377" y="252"/>
                </a:lnTo>
                <a:cubicBezTo>
                  <a:pt x="350" y="236"/>
                  <a:pt x="316" y="245"/>
                  <a:pt x="301" y="272"/>
                </a:cubicBezTo>
                <a:cubicBezTo>
                  <a:pt x="285" y="299"/>
                  <a:pt x="294" y="333"/>
                  <a:pt x="321" y="349"/>
                </a:cubicBezTo>
                <a:lnTo>
                  <a:pt x="338" y="359"/>
                </a:lnTo>
                <a:cubicBezTo>
                  <a:pt x="334" y="377"/>
                  <a:pt x="331" y="397"/>
                  <a:pt x="332" y="416"/>
                </a:cubicBezTo>
                <a:lnTo>
                  <a:pt x="311" y="422"/>
                </a:lnTo>
                <a:cubicBezTo>
                  <a:pt x="281" y="430"/>
                  <a:pt x="264" y="461"/>
                  <a:pt x="271" y="490"/>
                </a:cubicBezTo>
                <a:cubicBezTo>
                  <a:pt x="279" y="520"/>
                  <a:pt x="311" y="538"/>
                  <a:pt x="340" y="530"/>
                </a:cubicBezTo>
                <a:lnTo>
                  <a:pt x="367" y="523"/>
                </a:lnTo>
                <a:cubicBezTo>
                  <a:pt x="376" y="537"/>
                  <a:pt x="388" y="550"/>
                  <a:pt x="401" y="561"/>
                </a:cubicBezTo>
                <a:lnTo>
                  <a:pt x="385" y="588"/>
                </a:lnTo>
                <a:cubicBezTo>
                  <a:pt x="369" y="615"/>
                  <a:pt x="380" y="649"/>
                  <a:pt x="406" y="665"/>
                </a:cubicBezTo>
                <a:cubicBezTo>
                  <a:pt x="433" y="680"/>
                  <a:pt x="467" y="671"/>
                  <a:pt x="483" y="644"/>
                </a:cubicBezTo>
                <a:lnTo>
                  <a:pt x="503" y="610"/>
                </a:lnTo>
                <a:cubicBezTo>
                  <a:pt x="516" y="613"/>
                  <a:pt x="530" y="613"/>
                  <a:pt x="545" y="612"/>
                </a:cubicBezTo>
                <a:lnTo>
                  <a:pt x="555" y="654"/>
                </a:lnTo>
                <a:cubicBezTo>
                  <a:pt x="563" y="684"/>
                  <a:pt x="594" y="702"/>
                  <a:pt x="624" y="694"/>
                </a:cubicBezTo>
                <a:cubicBezTo>
                  <a:pt x="654" y="686"/>
                  <a:pt x="672" y="654"/>
                  <a:pt x="664" y="625"/>
                </a:cubicBezTo>
                <a:lnTo>
                  <a:pt x="651" y="578"/>
                </a:lnTo>
                <a:cubicBezTo>
                  <a:pt x="661" y="571"/>
                  <a:pt x="670" y="563"/>
                  <a:pt x="679" y="555"/>
                </a:cubicBezTo>
                <a:lnTo>
                  <a:pt x="722" y="580"/>
                </a:lnTo>
                <a:cubicBezTo>
                  <a:pt x="749" y="596"/>
                  <a:pt x="784" y="586"/>
                  <a:pt x="799" y="560"/>
                </a:cubicBezTo>
                <a:cubicBezTo>
                  <a:pt x="814" y="533"/>
                  <a:pt x="805" y="498"/>
                  <a:pt x="778" y="483"/>
                </a:cubicBezTo>
                <a:lnTo>
                  <a:pt x="734" y="458"/>
                </a:lnTo>
                <a:cubicBezTo>
                  <a:pt x="737" y="446"/>
                  <a:pt x="739" y="434"/>
                  <a:pt x="740" y="423"/>
                </a:cubicBezTo>
                <a:lnTo>
                  <a:pt x="788" y="410"/>
                </a:lnTo>
                <a:cubicBezTo>
                  <a:pt x="818" y="402"/>
                  <a:pt x="836" y="371"/>
                  <a:pt x="828" y="342"/>
                </a:cubicBezTo>
                <a:cubicBezTo>
                  <a:pt x="820" y="312"/>
                  <a:pt x="788" y="294"/>
                  <a:pt x="759" y="302"/>
                </a:cubicBezTo>
                <a:lnTo>
                  <a:pt x="716" y="313"/>
                </a:lnTo>
                <a:cubicBezTo>
                  <a:pt x="710" y="301"/>
                  <a:pt x="702" y="290"/>
                  <a:pt x="693" y="279"/>
                </a:cubicBezTo>
                <a:lnTo>
                  <a:pt x="714" y="243"/>
                </a:lnTo>
                <a:cubicBezTo>
                  <a:pt x="730" y="216"/>
                  <a:pt x="720" y="182"/>
                  <a:pt x="693" y="167"/>
                </a:cubicBezTo>
                <a:cubicBezTo>
                  <a:pt x="666" y="151"/>
                  <a:pt x="632" y="160"/>
                  <a:pt x="616" y="187"/>
                </a:cubicBezTo>
                <a:lnTo>
                  <a:pt x="601" y="215"/>
                </a:lnTo>
                <a:cubicBezTo>
                  <a:pt x="585" y="210"/>
                  <a:pt x="568" y="207"/>
                  <a:pt x="551" y="205"/>
                </a:cubicBezTo>
                <a:lnTo>
                  <a:pt x="544" y="178"/>
                </a:lnTo>
                <a:cubicBezTo>
                  <a:pt x="537" y="152"/>
                  <a:pt x="512" y="135"/>
                  <a:pt x="486" y="136"/>
                </a:cubicBezTo>
                <a:moveTo>
                  <a:pt x="545" y="323"/>
                </a:moveTo>
                <a:cubicBezTo>
                  <a:pt x="587" y="321"/>
                  <a:pt x="627" y="349"/>
                  <a:pt x="639" y="392"/>
                </a:cubicBezTo>
                <a:cubicBezTo>
                  <a:pt x="652" y="442"/>
                  <a:pt x="623" y="492"/>
                  <a:pt x="573" y="505"/>
                </a:cubicBezTo>
                <a:cubicBezTo>
                  <a:pt x="524" y="518"/>
                  <a:pt x="473" y="490"/>
                  <a:pt x="460" y="440"/>
                </a:cubicBezTo>
                <a:cubicBezTo>
                  <a:pt x="447" y="390"/>
                  <a:pt x="476" y="340"/>
                  <a:pt x="526" y="326"/>
                </a:cubicBezTo>
                <a:cubicBezTo>
                  <a:pt x="532" y="324"/>
                  <a:pt x="538" y="324"/>
                  <a:pt x="545" y="323"/>
                </a:cubicBezTo>
                <a:close/>
              </a:path>
            </a:pathLst>
          </a:custGeom>
          <a:solidFill>
            <a:srgbClr val="6AD15A"/>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44" name="Freeform 643"/>
          <p:cNvSpPr/>
          <p:nvPr/>
        </p:nvSpPr>
        <p:spPr>
          <a:xfrm>
            <a:off x="7814880" y="2218680"/>
            <a:ext cx="270000" cy="302400"/>
          </a:xfrm>
          <a:custGeom>
            <a:avLst/>
            <a:gdLst/>
            <a:ahLst/>
            <a:cxnLst/>
            <a:rect l="0" t="0" r="r" b="b"/>
            <a:pathLst>
              <a:path w="750" h="840">
                <a:moveTo>
                  <a:pt x="102" y="84"/>
                </a:moveTo>
                <a:lnTo>
                  <a:pt x="647" y="84"/>
                </a:lnTo>
                <a:cubicBezTo>
                  <a:pt x="663" y="84"/>
                  <a:pt x="676" y="97"/>
                  <a:pt x="676" y="113"/>
                </a:cubicBezTo>
                <a:lnTo>
                  <a:pt x="676" y="439"/>
                </a:lnTo>
                <a:cubicBezTo>
                  <a:pt x="676" y="455"/>
                  <a:pt x="663" y="468"/>
                  <a:pt x="647" y="468"/>
                </a:cubicBezTo>
                <a:lnTo>
                  <a:pt x="102" y="468"/>
                </a:lnTo>
                <a:cubicBezTo>
                  <a:pt x="86" y="468"/>
                  <a:pt x="73" y="455"/>
                  <a:pt x="73" y="439"/>
                </a:cubicBezTo>
                <a:lnTo>
                  <a:pt x="73" y="113"/>
                </a:lnTo>
                <a:cubicBezTo>
                  <a:pt x="73" y="97"/>
                  <a:pt x="86" y="84"/>
                  <a:pt x="102" y="84"/>
                </a:cubicBezTo>
                <a:moveTo>
                  <a:pt x="42" y="0"/>
                </a:moveTo>
                <a:lnTo>
                  <a:pt x="707" y="0"/>
                </a:lnTo>
                <a:cubicBezTo>
                  <a:pt x="731" y="0"/>
                  <a:pt x="750" y="19"/>
                  <a:pt x="750" y="43"/>
                </a:cubicBezTo>
                <a:lnTo>
                  <a:pt x="750" y="519"/>
                </a:lnTo>
                <a:cubicBezTo>
                  <a:pt x="750" y="542"/>
                  <a:pt x="731" y="561"/>
                  <a:pt x="707" y="561"/>
                </a:cubicBezTo>
                <a:lnTo>
                  <a:pt x="42" y="561"/>
                </a:lnTo>
                <a:cubicBezTo>
                  <a:pt x="19" y="561"/>
                  <a:pt x="0" y="542"/>
                  <a:pt x="0" y="519"/>
                </a:cubicBezTo>
                <a:lnTo>
                  <a:pt x="0" y="43"/>
                </a:lnTo>
                <a:cubicBezTo>
                  <a:pt x="0" y="19"/>
                  <a:pt x="19" y="0"/>
                  <a:pt x="42" y="0"/>
                </a:cubicBezTo>
                <a:moveTo>
                  <a:pt x="22" y="605"/>
                </a:moveTo>
                <a:lnTo>
                  <a:pt x="728" y="605"/>
                </a:lnTo>
                <a:cubicBezTo>
                  <a:pt x="740" y="605"/>
                  <a:pt x="750" y="614"/>
                  <a:pt x="750" y="627"/>
                </a:cubicBezTo>
                <a:lnTo>
                  <a:pt x="750" y="818"/>
                </a:lnTo>
                <a:cubicBezTo>
                  <a:pt x="750" y="829"/>
                  <a:pt x="740" y="840"/>
                  <a:pt x="728" y="840"/>
                </a:cubicBezTo>
                <a:lnTo>
                  <a:pt x="22" y="840"/>
                </a:lnTo>
                <a:cubicBezTo>
                  <a:pt x="9" y="840"/>
                  <a:pt x="0" y="829"/>
                  <a:pt x="0" y="818"/>
                </a:cubicBezTo>
                <a:lnTo>
                  <a:pt x="0" y="627"/>
                </a:lnTo>
                <a:cubicBezTo>
                  <a:pt x="0" y="614"/>
                  <a:pt x="9" y="605"/>
                  <a:pt x="22" y="605"/>
                </a:cubicBezTo>
                <a:moveTo>
                  <a:pt x="480" y="671"/>
                </a:moveTo>
                <a:lnTo>
                  <a:pt x="663" y="671"/>
                </a:lnTo>
                <a:cubicBezTo>
                  <a:pt x="673" y="671"/>
                  <a:pt x="682" y="679"/>
                  <a:pt x="682" y="690"/>
                </a:cubicBezTo>
                <a:cubicBezTo>
                  <a:pt x="682" y="700"/>
                  <a:pt x="673" y="708"/>
                  <a:pt x="663" y="708"/>
                </a:cubicBezTo>
                <a:lnTo>
                  <a:pt x="480" y="708"/>
                </a:lnTo>
                <a:cubicBezTo>
                  <a:pt x="470" y="708"/>
                  <a:pt x="462" y="700"/>
                  <a:pt x="462" y="690"/>
                </a:cubicBezTo>
                <a:cubicBezTo>
                  <a:pt x="462" y="679"/>
                  <a:pt x="470" y="671"/>
                  <a:pt x="480" y="671"/>
                </a:cubicBezTo>
                <a:close/>
              </a:path>
            </a:pathLst>
          </a:custGeom>
          <a:solidFill>
            <a:srgbClr val="6AD15A"/>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45" name="Freeform 644"/>
          <p:cNvSpPr/>
          <p:nvPr/>
        </p:nvSpPr>
        <p:spPr>
          <a:xfrm>
            <a:off x="1481760" y="2280960"/>
            <a:ext cx="347400" cy="177840"/>
          </a:xfrm>
          <a:custGeom>
            <a:avLst/>
            <a:gdLst/>
            <a:ahLst/>
            <a:cxnLst/>
            <a:rect l="0" t="0" r="r" b="b"/>
            <a:pathLst>
              <a:path w="965" h="494">
                <a:moveTo>
                  <a:pt x="494" y="0"/>
                </a:moveTo>
                <a:cubicBezTo>
                  <a:pt x="714" y="0"/>
                  <a:pt x="901" y="144"/>
                  <a:pt x="965" y="343"/>
                </a:cubicBezTo>
                <a:lnTo>
                  <a:pt x="798" y="465"/>
                </a:lnTo>
                <a:cubicBezTo>
                  <a:pt x="742" y="300"/>
                  <a:pt x="586" y="181"/>
                  <a:pt x="403" y="181"/>
                </a:cubicBezTo>
                <a:cubicBezTo>
                  <a:pt x="208" y="181"/>
                  <a:pt x="46" y="314"/>
                  <a:pt x="0" y="494"/>
                </a:cubicBezTo>
                <a:cubicBezTo>
                  <a:pt x="0" y="221"/>
                  <a:pt x="221" y="0"/>
                  <a:pt x="494" y="0"/>
                </a:cubicBezTo>
                <a:close/>
              </a:path>
            </a:pathLst>
          </a:custGeom>
          <a:solidFill>
            <a:srgbClr val="6AD15A"/>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46" name="Freeform 645"/>
          <p:cNvSpPr/>
          <p:nvPr/>
        </p:nvSpPr>
        <p:spPr>
          <a:xfrm>
            <a:off x="7317720" y="2216520"/>
            <a:ext cx="295560" cy="306720"/>
          </a:xfrm>
          <a:custGeom>
            <a:avLst/>
            <a:gdLst/>
            <a:ahLst/>
            <a:cxnLst/>
            <a:rect l="0" t="0" r="r" b="b"/>
            <a:pathLst>
              <a:path w="821" h="852">
                <a:moveTo>
                  <a:pt x="272" y="0"/>
                </a:moveTo>
                <a:cubicBezTo>
                  <a:pt x="181" y="0"/>
                  <a:pt x="107" y="82"/>
                  <a:pt x="107" y="184"/>
                </a:cubicBezTo>
                <a:cubicBezTo>
                  <a:pt x="107" y="286"/>
                  <a:pt x="181" y="368"/>
                  <a:pt x="272" y="368"/>
                </a:cubicBezTo>
                <a:cubicBezTo>
                  <a:pt x="281" y="368"/>
                  <a:pt x="289" y="368"/>
                  <a:pt x="297" y="366"/>
                </a:cubicBezTo>
                <a:cubicBezTo>
                  <a:pt x="294" y="351"/>
                  <a:pt x="292" y="335"/>
                  <a:pt x="292" y="319"/>
                </a:cubicBezTo>
                <a:cubicBezTo>
                  <a:pt x="292" y="221"/>
                  <a:pt x="344" y="137"/>
                  <a:pt x="418" y="98"/>
                </a:cubicBezTo>
                <a:cubicBezTo>
                  <a:pt x="391" y="40"/>
                  <a:pt x="336" y="0"/>
                  <a:pt x="272" y="0"/>
                </a:cubicBezTo>
                <a:moveTo>
                  <a:pt x="513" y="108"/>
                </a:moveTo>
                <a:cubicBezTo>
                  <a:pt x="409" y="108"/>
                  <a:pt x="324" y="202"/>
                  <a:pt x="324" y="319"/>
                </a:cubicBezTo>
                <a:cubicBezTo>
                  <a:pt x="324" y="435"/>
                  <a:pt x="408" y="531"/>
                  <a:pt x="513" y="531"/>
                </a:cubicBezTo>
                <a:cubicBezTo>
                  <a:pt x="617" y="531"/>
                  <a:pt x="704" y="435"/>
                  <a:pt x="704" y="319"/>
                </a:cubicBezTo>
                <a:cubicBezTo>
                  <a:pt x="704" y="202"/>
                  <a:pt x="618" y="108"/>
                  <a:pt x="513" y="108"/>
                </a:cubicBezTo>
                <a:moveTo>
                  <a:pt x="111" y="343"/>
                </a:moveTo>
                <a:lnTo>
                  <a:pt x="105" y="343"/>
                </a:lnTo>
                <a:lnTo>
                  <a:pt x="99" y="343"/>
                </a:lnTo>
                <a:lnTo>
                  <a:pt x="93" y="344"/>
                </a:lnTo>
                <a:lnTo>
                  <a:pt x="87" y="345"/>
                </a:lnTo>
                <a:lnTo>
                  <a:pt x="82" y="346"/>
                </a:lnTo>
                <a:lnTo>
                  <a:pt x="76" y="347"/>
                </a:lnTo>
                <a:lnTo>
                  <a:pt x="70" y="349"/>
                </a:lnTo>
                <a:lnTo>
                  <a:pt x="66" y="351"/>
                </a:lnTo>
                <a:lnTo>
                  <a:pt x="60" y="353"/>
                </a:lnTo>
                <a:lnTo>
                  <a:pt x="55" y="356"/>
                </a:lnTo>
                <a:lnTo>
                  <a:pt x="51" y="358"/>
                </a:lnTo>
                <a:lnTo>
                  <a:pt x="46" y="361"/>
                </a:lnTo>
                <a:lnTo>
                  <a:pt x="42" y="363"/>
                </a:lnTo>
                <a:lnTo>
                  <a:pt x="37" y="366"/>
                </a:lnTo>
                <a:lnTo>
                  <a:pt x="33" y="369"/>
                </a:lnTo>
                <a:lnTo>
                  <a:pt x="29" y="372"/>
                </a:lnTo>
                <a:lnTo>
                  <a:pt x="25" y="375"/>
                </a:lnTo>
                <a:lnTo>
                  <a:pt x="23" y="378"/>
                </a:lnTo>
                <a:lnTo>
                  <a:pt x="19" y="382"/>
                </a:lnTo>
                <a:lnTo>
                  <a:pt x="16" y="385"/>
                </a:lnTo>
                <a:lnTo>
                  <a:pt x="13" y="388"/>
                </a:lnTo>
                <a:lnTo>
                  <a:pt x="11" y="392"/>
                </a:lnTo>
                <a:lnTo>
                  <a:pt x="9" y="395"/>
                </a:lnTo>
                <a:lnTo>
                  <a:pt x="7" y="398"/>
                </a:lnTo>
                <a:lnTo>
                  <a:pt x="5" y="401"/>
                </a:lnTo>
                <a:lnTo>
                  <a:pt x="4" y="404"/>
                </a:lnTo>
                <a:lnTo>
                  <a:pt x="3" y="407"/>
                </a:lnTo>
                <a:lnTo>
                  <a:pt x="1" y="409"/>
                </a:lnTo>
                <a:lnTo>
                  <a:pt x="1" y="412"/>
                </a:lnTo>
                <a:lnTo>
                  <a:pt x="1" y="414"/>
                </a:lnTo>
                <a:lnTo>
                  <a:pt x="0" y="416"/>
                </a:lnTo>
                <a:lnTo>
                  <a:pt x="0" y="601"/>
                </a:lnTo>
                <a:lnTo>
                  <a:pt x="1" y="606"/>
                </a:lnTo>
                <a:lnTo>
                  <a:pt x="1" y="611"/>
                </a:lnTo>
                <a:lnTo>
                  <a:pt x="3" y="615"/>
                </a:lnTo>
                <a:lnTo>
                  <a:pt x="4" y="619"/>
                </a:lnTo>
                <a:lnTo>
                  <a:pt x="6" y="624"/>
                </a:lnTo>
                <a:lnTo>
                  <a:pt x="9" y="627"/>
                </a:lnTo>
                <a:lnTo>
                  <a:pt x="11" y="631"/>
                </a:lnTo>
                <a:lnTo>
                  <a:pt x="15" y="634"/>
                </a:lnTo>
                <a:lnTo>
                  <a:pt x="18" y="637"/>
                </a:lnTo>
                <a:lnTo>
                  <a:pt x="22" y="640"/>
                </a:lnTo>
                <a:lnTo>
                  <a:pt x="26" y="643"/>
                </a:lnTo>
                <a:lnTo>
                  <a:pt x="31" y="644"/>
                </a:lnTo>
                <a:lnTo>
                  <a:pt x="35" y="646"/>
                </a:lnTo>
                <a:lnTo>
                  <a:pt x="40" y="647"/>
                </a:lnTo>
                <a:lnTo>
                  <a:pt x="45" y="648"/>
                </a:lnTo>
                <a:lnTo>
                  <a:pt x="51" y="649"/>
                </a:lnTo>
                <a:lnTo>
                  <a:pt x="169" y="649"/>
                </a:lnTo>
                <a:lnTo>
                  <a:pt x="169" y="587"/>
                </a:lnTo>
                <a:cubicBezTo>
                  <a:pt x="169" y="565"/>
                  <a:pt x="183" y="538"/>
                  <a:pt x="208" y="515"/>
                </a:cubicBezTo>
                <a:lnTo>
                  <a:pt x="205" y="506"/>
                </a:lnTo>
                <a:lnTo>
                  <a:pt x="202" y="495"/>
                </a:lnTo>
                <a:lnTo>
                  <a:pt x="199" y="485"/>
                </a:lnTo>
                <a:lnTo>
                  <a:pt x="196" y="474"/>
                </a:lnTo>
                <a:lnTo>
                  <a:pt x="193" y="463"/>
                </a:lnTo>
                <a:lnTo>
                  <a:pt x="190" y="453"/>
                </a:lnTo>
                <a:lnTo>
                  <a:pt x="186" y="442"/>
                </a:lnTo>
                <a:lnTo>
                  <a:pt x="183" y="431"/>
                </a:lnTo>
                <a:lnTo>
                  <a:pt x="180" y="421"/>
                </a:lnTo>
                <a:lnTo>
                  <a:pt x="176" y="411"/>
                </a:lnTo>
                <a:lnTo>
                  <a:pt x="172" y="401"/>
                </a:lnTo>
                <a:lnTo>
                  <a:pt x="168" y="392"/>
                </a:lnTo>
                <a:lnTo>
                  <a:pt x="163" y="383"/>
                </a:lnTo>
                <a:lnTo>
                  <a:pt x="159" y="375"/>
                </a:lnTo>
                <a:lnTo>
                  <a:pt x="154" y="368"/>
                </a:lnTo>
                <a:lnTo>
                  <a:pt x="149" y="362"/>
                </a:lnTo>
                <a:lnTo>
                  <a:pt x="144" y="357"/>
                </a:lnTo>
                <a:lnTo>
                  <a:pt x="140" y="352"/>
                </a:lnTo>
                <a:lnTo>
                  <a:pt x="135" y="349"/>
                </a:lnTo>
                <a:lnTo>
                  <a:pt x="129" y="346"/>
                </a:lnTo>
                <a:lnTo>
                  <a:pt x="124" y="344"/>
                </a:lnTo>
                <a:lnTo>
                  <a:pt x="118" y="343"/>
                </a:lnTo>
                <a:lnTo>
                  <a:pt x="111" y="343"/>
                </a:lnTo>
                <a:moveTo>
                  <a:pt x="322" y="501"/>
                </a:moveTo>
                <a:lnTo>
                  <a:pt x="315" y="502"/>
                </a:lnTo>
                <a:lnTo>
                  <a:pt x="308" y="503"/>
                </a:lnTo>
                <a:lnTo>
                  <a:pt x="301" y="504"/>
                </a:lnTo>
                <a:lnTo>
                  <a:pt x="295" y="505"/>
                </a:lnTo>
                <a:lnTo>
                  <a:pt x="289" y="507"/>
                </a:lnTo>
                <a:lnTo>
                  <a:pt x="282" y="509"/>
                </a:lnTo>
                <a:lnTo>
                  <a:pt x="276" y="511"/>
                </a:lnTo>
                <a:lnTo>
                  <a:pt x="271" y="513"/>
                </a:lnTo>
                <a:lnTo>
                  <a:pt x="265" y="517"/>
                </a:lnTo>
                <a:lnTo>
                  <a:pt x="259" y="519"/>
                </a:lnTo>
                <a:lnTo>
                  <a:pt x="254" y="522"/>
                </a:lnTo>
                <a:lnTo>
                  <a:pt x="249" y="525"/>
                </a:lnTo>
                <a:lnTo>
                  <a:pt x="244" y="528"/>
                </a:lnTo>
                <a:lnTo>
                  <a:pt x="240" y="532"/>
                </a:lnTo>
                <a:lnTo>
                  <a:pt x="235" y="535"/>
                </a:lnTo>
                <a:lnTo>
                  <a:pt x="231" y="538"/>
                </a:lnTo>
                <a:lnTo>
                  <a:pt x="227" y="542"/>
                </a:lnTo>
                <a:lnTo>
                  <a:pt x="223" y="546"/>
                </a:lnTo>
                <a:lnTo>
                  <a:pt x="221" y="550"/>
                </a:lnTo>
                <a:lnTo>
                  <a:pt x="217" y="554"/>
                </a:lnTo>
                <a:lnTo>
                  <a:pt x="214" y="558"/>
                </a:lnTo>
                <a:lnTo>
                  <a:pt x="212" y="561"/>
                </a:lnTo>
                <a:lnTo>
                  <a:pt x="209" y="565"/>
                </a:lnTo>
                <a:lnTo>
                  <a:pt x="207" y="568"/>
                </a:lnTo>
                <a:lnTo>
                  <a:pt x="206" y="572"/>
                </a:lnTo>
                <a:lnTo>
                  <a:pt x="204" y="575"/>
                </a:lnTo>
                <a:lnTo>
                  <a:pt x="204" y="578"/>
                </a:lnTo>
                <a:lnTo>
                  <a:pt x="203" y="581"/>
                </a:lnTo>
                <a:lnTo>
                  <a:pt x="203" y="583"/>
                </a:lnTo>
                <a:lnTo>
                  <a:pt x="202" y="586"/>
                </a:lnTo>
                <a:lnTo>
                  <a:pt x="202" y="588"/>
                </a:lnTo>
                <a:lnTo>
                  <a:pt x="202" y="797"/>
                </a:lnTo>
                <a:lnTo>
                  <a:pt x="203" y="803"/>
                </a:lnTo>
                <a:lnTo>
                  <a:pt x="203" y="808"/>
                </a:lnTo>
                <a:lnTo>
                  <a:pt x="204" y="813"/>
                </a:lnTo>
                <a:lnTo>
                  <a:pt x="206" y="818"/>
                </a:lnTo>
                <a:lnTo>
                  <a:pt x="209" y="823"/>
                </a:lnTo>
                <a:lnTo>
                  <a:pt x="212" y="827"/>
                </a:lnTo>
                <a:lnTo>
                  <a:pt x="215" y="832"/>
                </a:lnTo>
                <a:lnTo>
                  <a:pt x="218" y="835"/>
                </a:lnTo>
                <a:lnTo>
                  <a:pt x="222" y="839"/>
                </a:lnTo>
                <a:lnTo>
                  <a:pt x="226" y="842"/>
                </a:lnTo>
                <a:lnTo>
                  <a:pt x="231" y="845"/>
                </a:lnTo>
                <a:lnTo>
                  <a:pt x="236" y="848"/>
                </a:lnTo>
                <a:lnTo>
                  <a:pt x="242" y="850"/>
                </a:lnTo>
                <a:lnTo>
                  <a:pt x="248" y="851"/>
                </a:lnTo>
                <a:lnTo>
                  <a:pt x="253" y="851"/>
                </a:lnTo>
                <a:lnTo>
                  <a:pt x="260" y="852"/>
                </a:lnTo>
                <a:lnTo>
                  <a:pt x="763" y="852"/>
                </a:lnTo>
                <a:lnTo>
                  <a:pt x="770" y="851"/>
                </a:lnTo>
                <a:lnTo>
                  <a:pt x="775" y="851"/>
                </a:lnTo>
                <a:lnTo>
                  <a:pt x="781" y="850"/>
                </a:lnTo>
                <a:lnTo>
                  <a:pt x="787" y="848"/>
                </a:lnTo>
                <a:lnTo>
                  <a:pt x="792" y="845"/>
                </a:lnTo>
                <a:lnTo>
                  <a:pt x="796" y="842"/>
                </a:lnTo>
                <a:lnTo>
                  <a:pt x="801" y="839"/>
                </a:lnTo>
                <a:lnTo>
                  <a:pt x="805" y="835"/>
                </a:lnTo>
                <a:lnTo>
                  <a:pt x="808" y="832"/>
                </a:lnTo>
                <a:lnTo>
                  <a:pt x="811" y="827"/>
                </a:lnTo>
                <a:lnTo>
                  <a:pt x="815" y="823"/>
                </a:lnTo>
                <a:lnTo>
                  <a:pt x="817" y="818"/>
                </a:lnTo>
                <a:lnTo>
                  <a:pt x="819" y="813"/>
                </a:lnTo>
                <a:lnTo>
                  <a:pt x="820" y="808"/>
                </a:lnTo>
                <a:lnTo>
                  <a:pt x="821" y="803"/>
                </a:lnTo>
                <a:lnTo>
                  <a:pt x="821" y="797"/>
                </a:lnTo>
                <a:lnTo>
                  <a:pt x="821" y="588"/>
                </a:lnTo>
                <a:lnTo>
                  <a:pt x="821" y="584"/>
                </a:lnTo>
                <a:lnTo>
                  <a:pt x="821" y="582"/>
                </a:lnTo>
                <a:lnTo>
                  <a:pt x="820" y="580"/>
                </a:lnTo>
                <a:lnTo>
                  <a:pt x="819" y="577"/>
                </a:lnTo>
                <a:lnTo>
                  <a:pt x="819" y="574"/>
                </a:lnTo>
                <a:lnTo>
                  <a:pt x="817" y="570"/>
                </a:lnTo>
                <a:lnTo>
                  <a:pt x="816" y="567"/>
                </a:lnTo>
                <a:lnTo>
                  <a:pt x="815" y="563"/>
                </a:lnTo>
                <a:lnTo>
                  <a:pt x="812" y="559"/>
                </a:lnTo>
                <a:lnTo>
                  <a:pt x="810" y="556"/>
                </a:lnTo>
                <a:lnTo>
                  <a:pt x="807" y="552"/>
                </a:lnTo>
                <a:lnTo>
                  <a:pt x="805" y="549"/>
                </a:lnTo>
                <a:lnTo>
                  <a:pt x="802" y="545"/>
                </a:lnTo>
                <a:lnTo>
                  <a:pt x="799" y="541"/>
                </a:lnTo>
                <a:lnTo>
                  <a:pt x="796" y="537"/>
                </a:lnTo>
                <a:lnTo>
                  <a:pt x="792" y="534"/>
                </a:lnTo>
                <a:lnTo>
                  <a:pt x="788" y="531"/>
                </a:lnTo>
                <a:lnTo>
                  <a:pt x="784" y="527"/>
                </a:lnTo>
                <a:lnTo>
                  <a:pt x="780" y="524"/>
                </a:lnTo>
                <a:lnTo>
                  <a:pt x="775" y="521"/>
                </a:lnTo>
                <a:lnTo>
                  <a:pt x="771" y="518"/>
                </a:lnTo>
                <a:lnTo>
                  <a:pt x="766" y="515"/>
                </a:lnTo>
                <a:lnTo>
                  <a:pt x="761" y="513"/>
                </a:lnTo>
                <a:lnTo>
                  <a:pt x="756" y="511"/>
                </a:lnTo>
                <a:lnTo>
                  <a:pt x="750" y="509"/>
                </a:lnTo>
                <a:lnTo>
                  <a:pt x="745" y="507"/>
                </a:lnTo>
                <a:lnTo>
                  <a:pt x="739" y="505"/>
                </a:lnTo>
                <a:lnTo>
                  <a:pt x="734" y="504"/>
                </a:lnTo>
                <a:lnTo>
                  <a:pt x="728" y="503"/>
                </a:lnTo>
                <a:lnTo>
                  <a:pt x="722" y="502"/>
                </a:lnTo>
                <a:lnTo>
                  <a:pt x="715" y="501"/>
                </a:lnTo>
                <a:lnTo>
                  <a:pt x="709" y="501"/>
                </a:lnTo>
                <a:lnTo>
                  <a:pt x="697" y="501"/>
                </a:lnTo>
                <a:lnTo>
                  <a:pt x="688" y="503"/>
                </a:lnTo>
                <a:lnTo>
                  <a:pt x="681" y="505"/>
                </a:lnTo>
                <a:lnTo>
                  <a:pt x="674" y="508"/>
                </a:lnTo>
                <a:lnTo>
                  <a:pt x="667" y="512"/>
                </a:lnTo>
                <a:lnTo>
                  <a:pt x="661" y="517"/>
                </a:lnTo>
                <a:lnTo>
                  <a:pt x="655" y="522"/>
                </a:lnTo>
                <a:lnTo>
                  <a:pt x="649" y="529"/>
                </a:lnTo>
                <a:lnTo>
                  <a:pt x="642" y="537"/>
                </a:lnTo>
                <a:lnTo>
                  <a:pt x="637" y="546"/>
                </a:lnTo>
                <a:lnTo>
                  <a:pt x="631" y="555"/>
                </a:lnTo>
                <a:lnTo>
                  <a:pt x="626" y="565"/>
                </a:lnTo>
                <a:lnTo>
                  <a:pt x="622" y="577"/>
                </a:lnTo>
                <a:lnTo>
                  <a:pt x="617" y="588"/>
                </a:lnTo>
                <a:lnTo>
                  <a:pt x="613" y="601"/>
                </a:lnTo>
                <a:lnTo>
                  <a:pt x="609" y="613"/>
                </a:lnTo>
                <a:lnTo>
                  <a:pt x="604" y="625"/>
                </a:lnTo>
                <a:lnTo>
                  <a:pt x="600" y="638"/>
                </a:lnTo>
                <a:lnTo>
                  <a:pt x="597" y="651"/>
                </a:lnTo>
                <a:lnTo>
                  <a:pt x="593" y="663"/>
                </a:lnTo>
                <a:lnTo>
                  <a:pt x="590" y="675"/>
                </a:lnTo>
                <a:lnTo>
                  <a:pt x="586" y="687"/>
                </a:lnTo>
                <a:lnTo>
                  <a:pt x="582" y="699"/>
                </a:lnTo>
                <a:lnTo>
                  <a:pt x="579" y="710"/>
                </a:lnTo>
                <a:lnTo>
                  <a:pt x="574" y="720"/>
                </a:lnTo>
                <a:lnTo>
                  <a:pt x="570" y="731"/>
                </a:lnTo>
                <a:lnTo>
                  <a:pt x="564" y="740"/>
                </a:lnTo>
                <a:lnTo>
                  <a:pt x="558" y="750"/>
                </a:lnTo>
                <a:lnTo>
                  <a:pt x="550" y="759"/>
                </a:lnTo>
                <a:lnTo>
                  <a:pt x="540" y="767"/>
                </a:lnTo>
                <a:lnTo>
                  <a:pt x="526" y="773"/>
                </a:lnTo>
                <a:lnTo>
                  <a:pt x="512" y="775"/>
                </a:lnTo>
                <a:lnTo>
                  <a:pt x="497" y="773"/>
                </a:lnTo>
                <a:lnTo>
                  <a:pt x="484" y="768"/>
                </a:lnTo>
                <a:lnTo>
                  <a:pt x="474" y="759"/>
                </a:lnTo>
                <a:lnTo>
                  <a:pt x="466" y="751"/>
                </a:lnTo>
                <a:lnTo>
                  <a:pt x="459" y="741"/>
                </a:lnTo>
                <a:lnTo>
                  <a:pt x="453" y="732"/>
                </a:lnTo>
                <a:lnTo>
                  <a:pt x="449" y="721"/>
                </a:lnTo>
                <a:lnTo>
                  <a:pt x="444" y="711"/>
                </a:lnTo>
                <a:lnTo>
                  <a:pt x="441" y="700"/>
                </a:lnTo>
                <a:lnTo>
                  <a:pt x="437" y="688"/>
                </a:lnTo>
                <a:lnTo>
                  <a:pt x="433" y="676"/>
                </a:lnTo>
                <a:lnTo>
                  <a:pt x="430" y="665"/>
                </a:lnTo>
                <a:lnTo>
                  <a:pt x="426" y="652"/>
                </a:lnTo>
                <a:lnTo>
                  <a:pt x="423" y="640"/>
                </a:lnTo>
                <a:lnTo>
                  <a:pt x="419" y="627"/>
                </a:lnTo>
                <a:lnTo>
                  <a:pt x="415" y="615"/>
                </a:lnTo>
                <a:lnTo>
                  <a:pt x="411" y="602"/>
                </a:lnTo>
                <a:lnTo>
                  <a:pt x="407" y="591"/>
                </a:lnTo>
                <a:lnTo>
                  <a:pt x="403" y="579"/>
                </a:lnTo>
                <a:lnTo>
                  <a:pt x="398" y="568"/>
                </a:lnTo>
                <a:lnTo>
                  <a:pt x="393" y="558"/>
                </a:lnTo>
                <a:lnTo>
                  <a:pt x="388" y="547"/>
                </a:lnTo>
                <a:lnTo>
                  <a:pt x="384" y="538"/>
                </a:lnTo>
                <a:lnTo>
                  <a:pt x="378" y="531"/>
                </a:lnTo>
                <a:lnTo>
                  <a:pt x="373" y="524"/>
                </a:lnTo>
                <a:lnTo>
                  <a:pt x="367" y="518"/>
                </a:lnTo>
                <a:lnTo>
                  <a:pt x="361" y="513"/>
                </a:lnTo>
                <a:lnTo>
                  <a:pt x="356" y="509"/>
                </a:lnTo>
                <a:lnTo>
                  <a:pt x="350" y="506"/>
                </a:lnTo>
                <a:lnTo>
                  <a:pt x="344" y="503"/>
                </a:lnTo>
                <a:lnTo>
                  <a:pt x="337" y="502"/>
                </a:lnTo>
                <a:lnTo>
                  <a:pt x="328" y="501"/>
                </a:lnTo>
                <a:lnTo>
                  <a:pt x="322" y="501"/>
                </a:lnTo>
                <a:close/>
              </a:path>
            </a:pathLst>
          </a:custGeom>
          <a:solidFill>
            <a:srgbClr val="6AD15A"/>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47" name="Freeform 646"/>
          <p:cNvSpPr/>
          <p:nvPr/>
        </p:nvSpPr>
        <p:spPr>
          <a:xfrm>
            <a:off x="8287560" y="2223360"/>
            <a:ext cx="293040" cy="293040"/>
          </a:xfrm>
          <a:custGeom>
            <a:avLst/>
            <a:gdLst/>
            <a:ahLst/>
            <a:cxnLst/>
            <a:rect l="0" t="0" r="r" b="b"/>
            <a:pathLst>
              <a:path w="814" h="814">
                <a:moveTo>
                  <a:pt x="406" y="0"/>
                </a:moveTo>
                <a:cubicBezTo>
                  <a:pt x="294" y="0"/>
                  <a:pt x="193" y="45"/>
                  <a:pt x="119" y="119"/>
                </a:cubicBezTo>
                <a:cubicBezTo>
                  <a:pt x="46" y="193"/>
                  <a:pt x="0" y="295"/>
                  <a:pt x="0" y="407"/>
                </a:cubicBezTo>
                <a:cubicBezTo>
                  <a:pt x="0" y="520"/>
                  <a:pt x="46" y="621"/>
                  <a:pt x="119" y="694"/>
                </a:cubicBezTo>
                <a:cubicBezTo>
                  <a:pt x="193" y="768"/>
                  <a:pt x="294" y="814"/>
                  <a:pt x="406" y="814"/>
                </a:cubicBezTo>
                <a:cubicBezTo>
                  <a:pt x="519" y="814"/>
                  <a:pt x="621" y="768"/>
                  <a:pt x="695" y="694"/>
                </a:cubicBezTo>
                <a:cubicBezTo>
                  <a:pt x="768" y="621"/>
                  <a:pt x="814" y="520"/>
                  <a:pt x="814" y="407"/>
                </a:cubicBezTo>
                <a:cubicBezTo>
                  <a:pt x="814" y="295"/>
                  <a:pt x="768" y="193"/>
                  <a:pt x="695" y="119"/>
                </a:cubicBezTo>
                <a:cubicBezTo>
                  <a:pt x="621" y="45"/>
                  <a:pt x="519" y="0"/>
                  <a:pt x="406" y="0"/>
                </a:cubicBezTo>
                <a:moveTo>
                  <a:pt x="406" y="48"/>
                </a:moveTo>
                <a:cubicBezTo>
                  <a:pt x="506" y="48"/>
                  <a:pt x="596" y="88"/>
                  <a:pt x="661" y="153"/>
                </a:cubicBezTo>
                <a:cubicBezTo>
                  <a:pt x="726" y="218"/>
                  <a:pt x="766" y="308"/>
                  <a:pt x="766" y="407"/>
                </a:cubicBezTo>
                <a:cubicBezTo>
                  <a:pt x="766" y="506"/>
                  <a:pt x="726" y="596"/>
                  <a:pt x="661" y="661"/>
                </a:cubicBezTo>
                <a:cubicBezTo>
                  <a:pt x="596" y="725"/>
                  <a:pt x="506" y="766"/>
                  <a:pt x="406" y="766"/>
                </a:cubicBezTo>
                <a:cubicBezTo>
                  <a:pt x="307" y="766"/>
                  <a:pt x="218" y="725"/>
                  <a:pt x="153" y="661"/>
                </a:cubicBezTo>
                <a:cubicBezTo>
                  <a:pt x="88" y="596"/>
                  <a:pt x="48" y="506"/>
                  <a:pt x="48" y="407"/>
                </a:cubicBezTo>
                <a:cubicBezTo>
                  <a:pt x="48" y="308"/>
                  <a:pt x="88" y="218"/>
                  <a:pt x="153" y="153"/>
                </a:cubicBezTo>
                <a:cubicBezTo>
                  <a:pt x="218" y="88"/>
                  <a:pt x="307" y="48"/>
                  <a:pt x="406" y="48"/>
                </a:cubicBezTo>
                <a:moveTo>
                  <a:pt x="406" y="57"/>
                </a:moveTo>
                <a:cubicBezTo>
                  <a:pt x="310" y="57"/>
                  <a:pt x="223" y="96"/>
                  <a:pt x="159" y="159"/>
                </a:cubicBezTo>
                <a:cubicBezTo>
                  <a:pt x="96" y="222"/>
                  <a:pt x="56" y="310"/>
                  <a:pt x="56" y="407"/>
                </a:cubicBezTo>
                <a:cubicBezTo>
                  <a:pt x="56" y="503"/>
                  <a:pt x="96" y="591"/>
                  <a:pt x="159" y="655"/>
                </a:cubicBezTo>
                <a:cubicBezTo>
                  <a:pt x="223" y="718"/>
                  <a:pt x="310" y="757"/>
                  <a:pt x="406" y="757"/>
                </a:cubicBezTo>
                <a:cubicBezTo>
                  <a:pt x="503" y="757"/>
                  <a:pt x="591" y="718"/>
                  <a:pt x="654" y="655"/>
                </a:cubicBezTo>
                <a:cubicBezTo>
                  <a:pt x="718" y="591"/>
                  <a:pt x="758" y="503"/>
                  <a:pt x="758" y="407"/>
                </a:cubicBezTo>
                <a:cubicBezTo>
                  <a:pt x="758" y="310"/>
                  <a:pt x="718" y="222"/>
                  <a:pt x="654" y="159"/>
                </a:cubicBezTo>
                <a:cubicBezTo>
                  <a:pt x="591" y="96"/>
                  <a:pt x="503" y="57"/>
                  <a:pt x="406" y="57"/>
                </a:cubicBezTo>
                <a:moveTo>
                  <a:pt x="406" y="75"/>
                </a:moveTo>
                <a:cubicBezTo>
                  <a:pt x="498" y="75"/>
                  <a:pt x="581" y="112"/>
                  <a:pt x="641" y="173"/>
                </a:cubicBezTo>
                <a:cubicBezTo>
                  <a:pt x="701" y="232"/>
                  <a:pt x="739" y="316"/>
                  <a:pt x="739" y="407"/>
                </a:cubicBezTo>
                <a:cubicBezTo>
                  <a:pt x="739" y="499"/>
                  <a:pt x="701" y="582"/>
                  <a:pt x="641" y="642"/>
                </a:cubicBezTo>
                <a:cubicBezTo>
                  <a:pt x="581" y="701"/>
                  <a:pt x="498" y="739"/>
                  <a:pt x="406" y="739"/>
                </a:cubicBezTo>
                <a:cubicBezTo>
                  <a:pt x="315" y="739"/>
                  <a:pt x="233" y="701"/>
                  <a:pt x="173" y="642"/>
                </a:cubicBezTo>
                <a:cubicBezTo>
                  <a:pt x="112" y="582"/>
                  <a:pt x="75" y="499"/>
                  <a:pt x="75" y="407"/>
                </a:cubicBezTo>
                <a:cubicBezTo>
                  <a:pt x="75" y="316"/>
                  <a:pt x="112" y="232"/>
                  <a:pt x="173" y="173"/>
                </a:cubicBezTo>
                <a:cubicBezTo>
                  <a:pt x="233" y="112"/>
                  <a:pt x="315" y="75"/>
                  <a:pt x="406" y="75"/>
                </a:cubicBezTo>
                <a:moveTo>
                  <a:pt x="381" y="95"/>
                </a:moveTo>
                <a:lnTo>
                  <a:pt x="381" y="367"/>
                </a:lnTo>
                <a:cubicBezTo>
                  <a:pt x="367" y="373"/>
                  <a:pt x="358" y="389"/>
                  <a:pt x="358" y="406"/>
                </a:cubicBezTo>
                <a:cubicBezTo>
                  <a:pt x="358" y="431"/>
                  <a:pt x="377" y="450"/>
                  <a:pt x="402" y="450"/>
                </a:cubicBezTo>
                <a:cubicBezTo>
                  <a:pt x="419" y="450"/>
                  <a:pt x="434" y="440"/>
                  <a:pt x="442" y="425"/>
                </a:cubicBezTo>
                <a:lnTo>
                  <a:pt x="655" y="425"/>
                </a:lnTo>
                <a:lnTo>
                  <a:pt x="655" y="389"/>
                </a:lnTo>
                <a:lnTo>
                  <a:pt x="442" y="389"/>
                </a:lnTo>
                <a:cubicBezTo>
                  <a:pt x="437" y="378"/>
                  <a:pt x="429" y="369"/>
                  <a:pt x="418" y="365"/>
                </a:cubicBezTo>
                <a:lnTo>
                  <a:pt x="418" y="95"/>
                </a:lnTo>
                <a:lnTo>
                  <a:pt x="381" y="95"/>
                </a:lnTo>
                <a:close/>
              </a:path>
            </a:pathLst>
          </a:custGeom>
          <a:solidFill>
            <a:srgbClr val="6AD15A"/>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48" name="Freeform 647"/>
          <p:cNvSpPr/>
          <p:nvPr/>
        </p:nvSpPr>
        <p:spPr>
          <a:xfrm>
            <a:off x="6375240" y="4672800"/>
            <a:ext cx="243720" cy="297360"/>
          </a:xfrm>
          <a:custGeom>
            <a:avLst/>
            <a:gdLst/>
            <a:ahLst/>
            <a:cxnLst/>
            <a:rect l="0" t="0" r="r" b="b"/>
            <a:pathLst>
              <a:path w="677" h="826">
                <a:moveTo>
                  <a:pt x="2" y="412"/>
                </a:moveTo>
                <a:lnTo>
                  <a:pt x="0" y="413"/>
                </a:lnTo>
                <a:lnTo>
                  <a:pt x="2" y="414"/>
                </a:lnTo>
                <a:lnTo>
                  <a:pt x="2" y="826"/>
                </a:lnTo>
                <a:lnTo>
                  <a:pt x="175" y="826"/>
                </a:lnTo>
                <a:lnTo>
                  <a:pt x="175" y="520"/>
                </a:lnTo>
                <a:lnTo>
                  <a:pt x="677" y="826"/>
                </a:lnTo>
                <a:lnTo>
                  <a:pt x="677" y="0"/>
                </a:lnTo>
                <a:lnTo>
                  <a:pt x="175" y="307"/>
                </a:lnTo>
                <a:lnTo>
                  <a:pt x="175" y="0"/>
                </a:lnTo>
                <a:lnTo>
                  <a:pt x="2" y="0"/>
                </a:lnTo>
                <a:lnTo>
                  <a:pt x="2" y="412"/>
                </a:lnTo>
                <a:close/>
              </a:path>
            </a:pathLst>
          </a:custGeom>
          <a:solidFill>
            <a:srgbClr val="2493D2"/>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49" name="Freeform 648"/>
          <p:cNvSpPr/>
          <p:nvPr/>
        </p:nvSpPr>
        <p:spPr>
          <a:xfrm>
            <a:off x="1975320" y="4675680"/>
            <a:ext cx="328320" cy="291960"/>
          </a:xfrm>
          <a:custGeom>
            <a:avLst/>
            <a:gdLst/>
            <a:ahLst/>
            <a:cxnLst/>
            <a:rect l="0" t="0" r="r" b="b"/>
            <a:pathLst>
              <a:path w="912" h="811">
                <a:moveTo>
                  <a:pt x="461" y="0"/>
                </a:moveTo>
                <a:lnTo>
                  <a:pt x="238" y="240"/>
                </a:lnTo>
                <a:lnTo>
                  <a:pt x="24" y="240"/>
                </a:lnTo>
                <a:cubicBezTo>
                  <a:pt x="11" y="240"/>
                  <a:pt x="0" y="250"/>
                  <a:pt x="0" y="263"/>
                </a:cubicBezTo>
                <a:lnTo>
                  <a:pt x="0" y="542"/>
                </a:lnTo>
                <a:cubicBezTo>
                  <a:pt x="0" y="555"/>
                  <a:pt x="11" y="566"/>
                  <a:pt x="24" y="566"/>
                </a:cubicBezTo>
                <a:lnTo>
                  <a:pt x="233" y="566"/>
                </a:lnTo>
                <a:lnTo>
                  <a:pt x="461" y="811"/>
                </a:lnTo>
                <a:cubicBezTo>
                  <a:pt x="480" y="811"/>
                  <a:pt x="496" y="794"/>
                  <a:pt x="496" y="775"/>
                </a:cubicBezTo>
                <a:lnTo>
                  <a:pt x="496" y="35"/>
                </a:lnTo>
                <a:cubicBezTo>
                  <a:pt x="496" y="16"/>
                  <a:pt x="480" y="0"/>
                  <a:pt x="461" y="0"/>
                </a:cubicBezTo>
                <a:moveTo>
                  <a:pt x="591" y="354"/>
                </a:moveTo>
                <a:cubicBezTo>
                  <a:pt x="587" y="354"/>
                  <a:pt x="582" y="358"/>
                  <a:pt x="582" y="363"/>
                </a:cubicBezTo>
                <a:lnTo>
                  <a:pt x="582" y="448"/>
                </a:lnTo>
                <a:cubicBezTo>
                  <a:pt x="582" y="452"/>
                  <a:pt x="587" y="457"/>
                  <a:pt x="591" y="457"/>
                </a:cubicBezTo>
                <a:lnTo>
                  <a:pt x="903" y="457"/>
                </a:lnTo>
                <a:cubicBezTo>
                  <a:pt x="908" y="457"/>
                  <a:pt x="912" y="452"/>
                  <a:pt x="912" y="448"/>
                </a:cubicBezTo>
                <a:lnTo>
                  <a:pt x="912" y="363"/>
                </a:lnTo>
                <a:cubicBezTo>
                  <a:pt x="912" y="358"/>
                  <a:pt x="908" y="354"/>
                  <a:pt x="903" y="354"/>
                </a:cubicBezTo>
                <a:lnTo>
                  <a:pt x="591" y="354"/>
                </a:lnTo>
                <a:close/>
              </a:path>
            </a:pathLst>
          </a:custGeom>
          <a:solidFill>
            <a:srgbClr val="2493D2"/>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50" name="Freeform 649"/>
          <p:cNvSpPr/>
          <p:nvPr/>
        </p:nvSpPr>
        <p:spPr>
          <a:xfrm>
            <a:off x="2959200" y="4672800"/>
            <a:ext cx="297360" cy="297360"/>
          </a:xfrm>
          <a:custGeom>
            <a:avLst/>
            <a:gdLst/>
            <a:ahLst/>
            <a:cxnLst/>
            <a:rect l="0" t="0" r="r" b="b"/>
            <a:pathLst>
              <a:path w="826" h="826">
                <a:moveTo>
                  <a:pt x="121" y="121"/>
                </a:moveTo>
                <a:cubicBezTo>
                  <a:pt x="283" y="-40"/>
                  <a:pt x="544" y="-40"/>
                  <a:pt x="705" y="121"/>
                </a:cubicBezTo>
                <a:cubicBezTo>
                  <a:pt x="867" y="282"/>
                  <a:pt x="867" y="544"/>
                  <a:pt x="705" y="705"/>
                </a:cubicBezTo>
                <a:cubicBezTo>
                  <a:pt x="544" y="866"/>
                  <a:pt x="283" y="866"/>
                  <a:pt x="121" y="705"/>
                </a:cubicBezTo>
                <a:cubicBezTo>
                  <a:pt x="-40" y="544"/>
                  <a:pt x="-40" y="282"/>
                  <a:pt x="121" y="121"/>
                </a:cubicBezTo>
                <a:moveTo>
                  <a:pt x="548" y="156"/>
                </a:moveTo>
                <a:cubicBezTo>
                  <a:pt x="561" y="156"/>
                  <a:pt x="570" y="166"/>
                  <a:pt x="570" y="179"/>
                </a:cubicBezTo>
                <a:lnTo>
                  <a:pt x="570" y="648"/>
                </a:lnTo>
                <a:cubicBezTo>
                  <a:pt x="570" y="660"/>
                  <a:pt x="561" y="670"/>
                  <a:pt x="548" y="670"/>
                </a:cubicBezTo>
                <a:lnTo>
                  <a:pt x="404" y="515"/>
                </a:lnTo>
                <a:lnTo>
                  <a:pt x="271" y="515"/>
                </a:lnTo>
                <a:cubicBezTo>
                  <a:pt x="263" y="515"/>
                  <a:pt x="256" y="508"/>
                  <a:pt x="256" y="500"/>
                </a:cubicBezTo>
                <a:lnTo>
                  <a:pt x="256" y="324"/>
                </a:lnTo>
                <a:cubicBezTo>
                  <a:pt x="256" y="315"/>
                  <a:pt x="263" y="308"/>
                  <a:pt x="271" y="308"/>
                </a:cubicBezTo>
                <a:lnTo>
                  <a:pt x="406" y="308"/>
                </a:lnTo>
                <a:lnTo>
                  <a:pt x="548" y="156"/>
                </a:lnTo>
                <a:moveTo>
                  <a:pt x="172" y="145"/>
                </a:moveTo>
                <a:lnTo>
                  <a:pt x="318" y="291"/>
                </a:lnTo>
                <a:lnTo>
                  <a:pt x="264" y="291"/>
                </a:lnTo>
                <a:lnTo>
                  <a:pt x="146" y="173"/>
                </a:lnTo>
                <a:cubicBezTo>
                  <a:pt x="18" y="314"/>
                  <a:pt x="23" y="532"/>
                  <a:pt x="159" y="667"/>
                </a:cubicBezTo>
                <a:cubicBezTo>
                  <a:pt x="295" y="804"/>
                  <a:pt x="513" y="808"/>
                  <a:pt x="654" y="681"/>
                </a:cubicBezTo>
                <a:lnTo>
                  <a:pt x="597" y="623"/>
                </a:lnTo>
                <a:lnTo>
                  <a:pt x="597" y="569"/>
                </a:lnTo>
                <a:lnTo>
                  <a:pt x="681" y="654"/>
                </a:lnTo>
                <a:cubicBezTo>
                  <a:pt x="808" y="513"/>
                  <a:pt x="804" y="295"/>
                  <a:pt x="668" y="158"/>
                </a:cubicBezTo>
                <a:cubicBezTo>
                  <a:pt x="532" y="22"/>
                  <a:pt x="314" y="18"/>
                  <a:pt x="172" y="145"/>
                </a:cubicBezTo>
                <a:close/>
              </a:path>
            </a:pathLst>
          </a:custGeom>
          <a:solidFill>
            <a:srgbClr val="2493D2"/>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51" name="Freeform 650"/>
          <p:cNvSpPr/>
          <p:nvPr/>
        </p:nvSpPr>
        <p:spPr>
          <a:xfrm>
            <a:off x="2465280" y="4675680"/>
            <a:ext cx="316800" cy="291960"/>
          </a:xfrm>
          <a:custGeom>
            <a:avLst/>
            <a:gdLst/>
            <a:ahLst/>
            <a:cxnLst/>
            <a:rect l="0" t="0" r="r" b="b"/>
            <a:pathLst>
              <a:path w="880" h="811">
                <a:moveTo>
                  <a:pt x="460" y="0"/>
                </a:moveTo>
                <a:lnTo>
                  <a:pt x="237" y="240"/>
                </a:lnTo>
                <a:lnTo>
                  <a:pt x="24" y="240"/>
                </a:lnTo>
                <a:cubicBezTo>
                  <a:pt x="11" y="240"/>
                  <a:pt x="0" y="250"/>
                  <a:pt x="0" y="263"/>
                </a:cubicBezTo>
                <a:lnTo>
                  <a:pt x="0" y="542"/>
                </a:lnTo>
                <a:cubicBezTo>
                  <a:pt x="0" y="555"/>
                  <a:pt x="11" y="566"/>
                  <a:pt x="24" y="566"/>
                </a:cubicBezTo>
                <a:lnTo>
                  <a:pt x="233" y="566"/>
                </a:lnTo>
                <a:lnTo>
                  <a:pt x="460" y="811"/>
                </a:lnTo>
                <a:cubicBezTo>
                  <a:pt x="480" y="811"/>
                  <a:pt x="496" y="794"/>
                  <a:pt x="496" y="775"/>
                </a:cubicBezTo>
                <a:lnTo>
                  <a:pt x="496" y="35"/>
                </a:lnTo>
                <a:cubicBezTo>
                  <a:pt x="496" y="16"/>
                  <a:pt x="480" y="0"/>
                  <a:pt x="460" y="0"/>
                </a:cubicBezTo>
                <a:moveTo>
                  <a:pt x="673" y="240"/>
                </a:moveTo>
                <a:cubicBezTo>
                  <a:pt x="668" y="240"/>
                  <a:pt x="664" y="244"/>
                  <a:pt x="664" y="249"/>
                </a:cubicBezTo>
                <a:lnTo>
                  <a:pt x="664" y="354"/>
                </a:lnTo>
                <a:lnTo>
                  <a:pt x="559" y="354"/>
                </a:lnTo>
                <a:cubicBezTo>
                  <a:pt x="554" y="354"/>
                  <a:pt x="550" y="358"/>
                  <a:pt x="550" y="363"/>
                </a:cubicBezTo>
                <a:lnTo>
                  <a:pt x="550" y="448"/>
                </a:lnTo>
                <a:cubicBezTo>
                  <a:pt x="550" y="452"/>
                  <a:pt x="554" y="457"/>
                  <a:pt x="559" y="457"/>
                </a:cubicBezTo>
                <a:lnTo>
                  <a:pt x="664" y="457"/>
                </a:lnTo>
                <a:lnTo>
                  <a:pt x="664" y="561"/>
                </a:lnTo>
                <a:cubicBezTo>
                  <a:pt x="664" y="565"/>
                  <a:pt x="668" y="570"/>
                  <a:pt x="673" y="570"/>
                </a:cubicBezTo>
                <a:lnTo>
                  <a:pt x="757" y="570"/>
                </a:lnTo>
                <a:cubicBezTo>
                  <a:pt x="763" y="570"/>
                  <a:pt x="766" y="565"/>
                  <a:pt x="766" y="561"/>
                </a:cubicBezTo>
                <a:lnTo>
                  <a:pt x="766" y="457"/>
                </a:lnTo>
                <a:lnTo>
                  <a:pt x="871" y="457"/>
                </a:lnTo>
                <a:cubicBezTo>
                  <a:pt x="876" y="457"/>
                  <a:pt x="880" y="452"/>
                  <a:pt x="880" y="448"/>
                </a:cubicBezTo>
                <a:lnTo>
                  <a:pt x="880" y="363"/>
                </a:lnTo>
                <a:cubicBezTo>
                  <a:pt x="880" y="358"/>
                  <a:pt x="876" y="354"/>
                  <a:pt x="871" y="354"/>
                </a:cubicBezTo>
                <a:lnTo>
                  <a:pt x="766" y="354"/>
                </a:lnTo>
                <a:lnTo>
                  <a:pt x="766" y="249"/>
                </a:lnTo>
                <a:cubicBezTo>
                  <a:pt x="766" y="244"/>
                  <a:pt x="763" y="240"/>
                  <a:pt x="757" y="240"/>
                </a:cubicBezTo>
                <a:lnTo>
                  <a:pt x="673" y="240"/>
                </a:lnTo>
                <a:close/>
              </a:path>
            </a:pathLst>
          </a:custGeom>
          <a:solidFill>
            <a:srgbClr val="2493D2"/>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52" name="Freeform 651"/>
          <p:cNvSpPr/>
          <p:nvPr/>
        </p:nvSpPr>
        <p:spPr>
          <a:xfrm>
            <a:off x="3438000" y="4672800"/>
            <a:ext cx="308160" cy="297360"/>
          </a:xfrm>
          <a:custGeom>
            <a:avLst/>
            <a:gdLst/>
            <a:ahLst/>
            <a:cxnLst/>
            <a:rect l="0" t="0" r="r" b="b"/>
            <a:pathLst>
              <a:path w="856" h="826">
                <a:moveTo>
                  <a:pt x="308" y="0"/>
                </a:moveTo>
                <a:lnTo>
                  <a:pt x="856" y="413"/>
                </a:lnTo>
                <a:lnTo>
                  <a:pt x="308" y="826"/>
                </a:lnTo>
                <a:lnTo>
                  <a:pt x="308" y="626"/>
                </a:lnTo>
                <a:lnTo>
                  <a:pt x="591" y="413"/>
                </a:lnTo>
                <a:lnTo>
                  <a:pt x="308" y="200"/>
                </a:lnTo>
                <a:lnTo>
                  <a:pt x="308" y="0"/>
                </a:lnTo>
                <a:moveTo>
                  <a:pt x="0" y="0"/>
                </a:moveTo>
                <a:lnTo>
                  <a:pt x="549" y="413"/>
                </a:lnTo>
                <a:lnTo>
                  <a:pt x="0" y="826"/>
                </a:lnTo>
                <a:lnTo>
                  <a:pt x="0" y="0"/>
                </a:lnTo>
                <a:close/>
              </a:path>
            </a:pathLst>
          </a:custGeom>
          <a:solidFill>
            <a:srgbClr val="2493D2"/>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53" name="Freeform 652"/>
          <p:cNvSpPr/>
          <p:nvPr/>
        </p:nvSpPr>
        <p:spPr>
          <a:xfrm>
            <a:off x="4923000" y="4672800"/>
            <a:ext cx="243720" cy="297360"/>
          </a:xfrm>
          <a:custGeom>
            <a:avLst/>
            <a:gdLst/>
            <a:ahLst/>
            <a:cxnLst/>
            <a:rect l="0" t="0" r="r" b="b"/>
            <a:pathLst>
              <a:path w="677" h="826">
                <a:moveTo>
                  <a:pt x="0" y="0"/>
                </a:moveTo>
                <a:lnTo>
                  <a:pt x="677" y="413"/>
                </a:lnTo>
                <a:lnTo>
                  <a:pt x="0" y="826"/>
                </a:lnTo>
                <a:lnTo>
                  <a:pt x="0" y="0"/>
                </a:lnTo>
                <a:close/>
              </a:path>
            </a:pathLst>
          </a:custGeom>
          <a:solidFill>
            <a:srgbClr val="2493D2"/>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54" name="Freeform 653"/>
          <p:cNvSpPr/>
          <p:nvPr/>
        </p:nvSpPr>
        <p:spPr>
          <a:xfrm>
            <a:off x="3954600" y="4672800"/>
            <a:ext cx="243720" cy="297360"/>
          </a:xfrm>
          <a:custGeom>
            <a:avLst/>
            <a:gdLst/>
            <a:ahLst/>
            <a:cxnLst/>
            <a:rect l="0" t="0" r="r" b="b"/>
            <a:pathLst>
              <a:path w="677" h="826">
                <a:moveTo>
                  <a:pt x="675" y="412"/>
                </a:moveTo>
                <a:lnTo>
                  <a:pt x="677" y="413"/>
                </a:lnTo>
                <a:lnTo>
                  <a:pt x="675" y="414"/>
                </a:lnTo>
                <a:lnTo>
                  <a:pt x="675" y="826"/>
                </a:lnTo>
                <a:lnTo>
                  <a:pt x="502" y="826"/>
                </a:lnTo>
                <a:lnTo>
                  <a:pt x="502" y="520"/>
                </a:lnTo>
                <a:lnTo>
                  <a:pt x="0" y="826"/>
                </a:lnTo>
                <a:lnTo>
                  <a:pt x="0" y="0"/>
                </a:lnTo>
                <a:lnTo>
                  <a:pt x="502" y="307"/>
                </a:lnTo>
                <a:lnTo>
                  <a:pt x="502" y="0"/>
                </a:lnTo>
                <a:lnTo>
                  <a:pt x="675" y="0"/>
                </a:lnTo>
                <a:lnTo>
                  <a:pt x="675" y="412"/>
                </a:lnTo>
                <a:close/>
              </a:path>
            </a:pathLst>
          </a:custGeom>
          <a:solidFill>
            <a:srgbClr val="2493D2"/>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55" name="Freeform 654"/>
          <p:cNvSpPr/>
          <p:nvPr/>
        </p:nvSpPr>
        <p:spPr>
          <a:xfrm>
            <a:off x="4453920" y="4672800"/>
            <a:ext cx="213480" cy="297360"/>
          </a:xfrm>
          <a:custGeom>
            <a:avLst/>
            <a:gdLst/>
            <a:ahLst/>
            <a:cxnLst/>
            <a:rect l="0" t="0" r="r" b="b"/>
            <a:pathLst>
              <a:path w="593" h="826">
                <a:moveTo>
                  <a:pt x="0" y="0"/>
                </a:moveTo>
                <a:lnTo>
                  <a:pt x="0" y="826"/>
                </a:lnTo>
                <a:lnTo>
                  <a:pt x="251" y="826"/>
                </a:lnTo>
                <a:lnTo>
                  <a:pt x="251" y="0"/>
                </a:lnTo>
                <a:lnTo>
                  <a:pt x="0" y="0"/>
                </a:lnTo>
                <a:moveTo>
                  <a:pt x="342" y="0"/>
                </a:moveTo>
                <a:lnTo>
                  <a:pt x="342" y="826"/>
                </a:lnTo>
                <a:lnTo>
                  <a:pt x="593" y="826"/>
                </a:lnTo>
                <a:lnTo>
                  <a:pt x="593" y="0"/>
                </a:lnTo>
                <a:lnTo>
                  <a:pt x="342" y="0"/>
                </a:lnTo>
                <a:close/>
              </a:path>
            </a:pathLst>
          </a:custGeom>
          <a:solidFill>
            <a:srgbClr val="2493D2"/>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56" name="Freeform 655"/>
          <p:cNvSpPr/>
          <p:nvPr/>
        </p:nvSpPr>
        <p:spPr>
          <a:xfrm>
            <a:off x="5864400" y="4672800"/>
            <a:ext cx="297000" cy="297360"/>
          </a:xfrm>
          <a:custGeom>
            <a:avLst/>
            <a:gdLst/>
            <a:ahLst/>
            <a:cxnLst/>
            <a:rect l="0" t="0" r="r" b="b"/>
            <a:pathLst>
              <a:path w="825" h="826">
                <a:moveTo>
                  <a:pt x="0" y="0"/>
                </a:moveTo>
                <a:lnTo>
                  <a:pt x="825" y="0"/>
                </a:lnTo>
                <a:lnTo>
                  <a:pt x="825" y="826"/>
                </a:lnTo>
                <a:lnTo>
                  <a:pt x="0" y="826"/>
                </a:lnTo>
                <a:lnTo>
                  <a:pt x="0" y="0"/>
                </a:lnTo>
                <a:close/>
              </a:path>
            </a:pathLst>
          </a:custGeom>
          <a:solidFill>
            <a:srgbClr val="2493D2"/>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57" name="Freeform 656"/>
          <p:cNvSpPr/>
          <p:nvPr/>
        </p:nvSpPr>
        <p:spPr>
          <a:xfrm>
            <a:off x="6827400" y="4672800"/>
            <a:ext cx="308160" cy="297360"/>
          </a:xfrm>
          <a:custGeom>
            <a:avLst/>
            <a:gdLst/>
            <a:ahLst/>
            <a:cxnLst/>
            <a:rect l="0" t="0" r="r" b="b"/>
            <a:pathLst>
              <a:path w="856" h="826">
                <a:moveTo>
                  <a:pt x="856" y="0"/>
                </a:moveTo>
                <a:lnTo>
                  <a:pt x="307" y="413"/>
                </a:lnTo>
                <a:lnTo>
                  <a:pt x="856" y="826"/>
                </a:lnTo>
                <a:lnTo>
                  <a:pt x="856" y="0"/>
                </a:lnTo>
                <a:moveTo>
                  <a:pt x="548" y="0"/>
                </a:moveTo>
                <a:lnTo>
                  <a:pt x="0" y="413"/>
                </a:lnTo>
                <a:lnTo>
                  <a:pt x="548" y="826"/>
                </a:lnTo>
                <a:lnTo>
                  <a:pt x="548" y="626"/>
                </a:lnTo>
                <a:lnTo>
                  <a:pt x="265" y="413"/>
                </a:lnTo>
                <a:lnTo>
                  <a:pt x="548" y="200"/>
                </a:lnTo>
                <a:lnTo>
                  <a:pt x="548" y="0"/>
                </a:lnTo>
                <a:close/>
              </a:path>
            </a:pathLst>
          </a:custGeom>
          <a:solidFill>
            <a:srgbClr val="2493D2"/>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58" name="Freeform 657"/>
          <p:cNvSpPr/>
          <p:nvPr/>
        </p:nvSpPr>
        <p:spPr>
          <a:xfrm>
            <a:off x="5379840" y="4672800"/>
            <a:ext cx="297360" cy="297360"/>
          </a:xfrm>
          <a:custGeom>
            <a:avLst/>
            <a:gdLst/>
            <a:ahLst/>
            <a:cxnLst/>
            <a:rect l="0" t="0" r="r" b="b"/>
            <a:pathLst>
              <a:path w="826" h="826">
                <a:moveTo>
                  <a:pt x="413" y="0"/>
                </a:moveTo>
                <a:cubicBezTo>
                  <a:pt x="641" y="0"/>
                  <a:pt x="826" y="185"/>
                  <a:pt x="826" y="413"/>
                </a:cubicBezTo>
                <a:cubicBezTo>
                  <a:pt x="826" y="641"/>
                  <a:pt x="641" y="826"/>
                  <a:pt x="413" y="826"/>
                </a:cubicBezTo>
                <a:cubicBezTo>
                  <a:pt x="185" y="826"/>
                  <a:pt x="0" y="641"/>
                  <a:pt x="0" y="413"/>
                </a:cubicBezTo>
                <a:cubicBezTo>
                  <a:pt x="0" y="185"/>
                  <a:pt x="185" y="0"/>
                  <a:pt x="413" y="0"/>
                </a:cubicBezTo>
                <a:moveTo>
                  <a:pt x="413" y="231"/>
                </a:moveTo>
                <a:cubicBezTo>
                  <a:pt x="514" y="231"/>
                  <a:pt x="596" y="312"/>
                  <a:pt x="596" y="413"/>
                </a:cubicBezTo>
                <a:cubicBezTo>
                  <a:pt x="596" y="514"/>
                  <a:pt x="514" y="596"/>
                  <a:pt x="413" y="596"/>
                </a:cubicBezTo>
                <a:cubicBezTo>
                  <a:pt x="313" y="596"/>
                  <a:pt x="231" y="514"/>
                  <a:pt x="231" y="413"/>
                </a:cubicBezTo>
                <a:cubicBezTo>
                  <a:pt x="231" y="312"/>
                  <a:pt x="313" y="231"/>
                  <a:pt x="413" y="231"/>
                </a:cubicBezTo>
                <a:close/>
              </a:path>
            </a:pathLst>
          </a:custGeom>
          <a:solidFill>
            <a:srgbClr val="2493D2"/>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59" name="Freeform 658"/>
          <p:cNvSpPr/>
          <p:nvPr/>
        </p:nvSpPr>
        <p:spPr>
          <a:xfrm>
            <a:off x="7801200" y="4675320"/>
            <a:ext cx="297360" cy="292320"/>
          </a:xfrm>
          <a:custGeom>
            <a:avLst/>
            <a:gdLst/>
            <a:ahLst/>
            <a:cxnLst/>
            <a:rect l="0" t="0" r="r" b="b"/>
            <a:pathLst>
              <a:path w="826" h="812">
                <a:moveTo>
                  <a:pt x="0" y="812"/>
                </a:moveTo>
                <a:lnTo>
                  <a:pt x="0" y="609"/>
                </a:lnTo>
                <a:lnTo>
                  <a:pt x="826" y="609"/>
                </a:lnTo>
                <a:lnTo>
                  <a:pt x="826" y="812"/>
                </a:lnTo>
                <a:lnTo>
                  <a:pt x="0" y="812"/>
                </a:lnTo>
                <a:moveTo>
                  <a:pt x="0" y="547"/>
                </a:moveTo>
                <a:lnTo>
                  <a:pt x="413" y="0"/>
                </a:lnTo>
                <a:lnTo>
                  <a:pt x="826" y="547"/>
                </a:lnTo>
                <a:lnTo>
                  <a:pt x="0" y="547"/>
                </a:lnTo>
                <a:close/>
              </a:path>
            </a:pathLst>
          </a:custGeom>
          <a:solidFill>
            <a:srgbClr val="2493D2"/>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60" name="Freeform 659"/>
          <p:cNvSpPr/>
          <p:nvPr/>
        </p:nvSpPr>
        <p:spPr>
          <a:xfrm>
            <a:off x="1503000" y="4666680"/>
            <a:ext cx="304560" cy="309600"/>
          </a:xfrm>
          <a:custGeom>
            <a:avLst/>
            <a:gdLst/>
            <a:ahLst/>
            <a:cxnLst/>
            <a:rect l="0" t="0" r="r" b="b"/>
            <a:pathLst>
              <a:path w="846" h="860">
                <a:moveTo>
                  <a:pt x="703" y="0"/>
                </a:moveTo>
                <a:cubicBezTo>
                  <a:pt x="699" y="1"/>
                  <a:pt x="695" y="2"/>
                  <a:pt x="692" y="5"/>
                </a:cubicBezTo>
                <a:cubicBezTo>
                  <a:pt x="680" y="13"/>
                  <a:pt x="678" y="32"/>
                  <a:pt x="683" y="45"/>
                </a:cubicBezTo>
                <a:cubicBezTo>
                  <a:pt x="709" y="103"/>
                  <a:pt x="727" y="165"/>
                  <a:pt x="740" y="229"/>
                </a:cubicBezTo>
                <a:cubicBezTo>
                  <a:pt x="753" y="293"/>
                  <a:pt x="760" y="360"/>
                  <a:pt x="760" y="427"/>
                </a:cubicBezTo>
                <a:cubicBezTo>
                  <a:pt x="760" y="494"/>
                  <a:pt x="753" y="560"/>
                  <a:pt x="740" y="624"/>
                </a:cubicBezTo>
                <a:cubicBezTo>
                  <a:pt x="727" y="689"/>
                  <a:pt x="709" y="750"/>
                  <a:pt x="683" y="808"/>
                </a:cubicBezTo>
                <a:cubicBezTo>
                  <a:pt x="678" y="821"/>
                  <a:pt x="679" y="840"/>
                  <a:pt x="692" y="849"/>
                </a:cubicBezTo>
                <a:cubicBezTo>
                  <a:pt x="704" y="859"/>
                  <a:pt x="728" y="851"/>
                  <a:pt x="736" y="838"/>
                </a:cubicBezTo>
                <a:cubicBezTo>
                  <a:pt x="772" y="775"/>
                  <a:pt x="800" y="708"/>
                  <a:pt x="818" y="639"/>
                </a:cubicBezTo>
                <a:cubicBezTo>
                  <a:pt x="837" y="570"/>
                  <a:pt x="846" y="499"/>
                  <a:pt x="846" y="427"/>
                </a:cubicBezTo>
                <a:cubicBezTo>
                  <a:pt x="846" y="355"/>
                  <a:pt x="837" y="283"/>
                  <a:pt x="818" y="214"/>
                </a:cubicBezTo>
                <a:cubicBezTo>
                  <a:pt x="800" y="145"/>
                  <a:pt x="772" y="78"/>
                  <a:pt x="736" y="16"/>
                </a:cubicBezTo>
                <a:cubicBezTo>
                  <a:pt x="730" y="6"/>
                  <a:pt x="715" y="-1"/>
                  <a:pt x="703" y="0"/>
                </a:cubicBezTo>
                <a:moveTo>
                  <a:pt x="469" y="34"/>
                </a:moveTo>
                <a:lnTo>
                  <a:pt x="242" y="279"/>
                </a:lnTo>
                <a:lnTo>
                  <a:pt x="24" y="279"/>
                </a:lnTo>
                <a:cubicBezTo>
                  <a:pt x="11" y="279"/>
                  <a:pt x="0" y="289"/>
                  <a:pt x="0" y="302"/>
                </a:cubicBezTo>
                <a:lnTo>
                  <a:pt x="0" y="587"/>
                </a:lnTo>
                <a:cubicBezTo>
                  <a:pt x="0" y="600"/>
                  <a:pt x="11" y="611"/>
                  <a:pt x="24" y="611"/>
                </a:cubicBezTo>
                <a:lnTo>
                  <a:pt x="238" y="611"/>
                </a:lnTo>
                <a:lnTo>
                  <a:pt x="469" y="860"/>
                </a:lnTo>
                <a:cubicBezTo>
                  <a:pt x="489" y="860"/>
                  <a:pt x="506" y="844"/>
                  <a:pt x="506" y="824"/>
                </a:cubicBezTo>
                <a:lnTo>
                  <a:pt x="506" y="70"/>
                </a:lnTo>
                <a:cubicBezTo>
                  <a:pt x="506" y="50"/>
                  <a:pt x="489" y="34"/>
                  <a:pt x="469" y="34"/>
                </a:cubicBezTo>
                <a:moveTo>
                  <a:pt x="605" y="136"/>
                </a:moveTo>
                <a:cubicBezTo>
                  <a:pt x="600" y="136"/>
                  <a:pt x="596" y="138"/>
                  <a:pt x="593" y="140"/>
                </a:cubicBezTo>
                <a:cubicBezTo>
                  <a:pt x="583" y="147"/>
                  <a:pt x="578" y="164"/>
                  <a:pt x="582" y="179"/>
                </a:cubicBezTo>
                <a:cubicBezTo>
                  <a:pt x="594" y="219"/>
                  <a:pt x="602" y="258"/>
                  <a:pt x="608" y="300"/>
                </a:cubicBezTo>
                <a:cubicBezTo>
                  <a:pt x="613" y="342"/>
                  <a:pt x="617" y="384"/>
                  <a:pt x="617" y="427"/>
                </a:cubicBezTo>
                <a:cubicBezTo>
                  <a:pt x="617" y="472"/>
                  <a:pt x="613" y="517"/>
                  <a:pt x="607" y="561"/>
                </a:cubicBezTo>
                <a:cubicBezTo>
                  <a:pt x="601" y="605"/>
                  <a:pt x="591" y="648"/>
                  <a:pt x="578" y="689"/>
                </a:cubicBezTo>
                <a:cubicBezTo>
                  <a:pt x="577" y="693"/>
                  <a:pt x="576" y="697"/>
                  <a:pt x="576" y="700"/>
                </a:cubicBezTo>
                <a:lnTo>
                  <a:pt x="576" y="704"/>
                </a:lnTo>
                <a:cubicBezTo>
                  <a:pt x="576" y="715"/>
                  <a:pt x="580" y="725"/>
                  <a:pt x="587" y="730"/>
                </a:cubicBezTo>
                <a:cubicBezTo>
                  <a:pt x="601" y="739"/>
                  <a:pt x="627" y="729"/>
                  <a:pt x="633" y="715"/>
                </a:cubicBezTo>
                <a:cubicBezTo>
                  <a:pt x="654" y="670"/>
                  <a:pt x="670" y="623"/>
                  <a:pt x="681" y="574"/>
                </a:cubicBezTo>
                <a:cubicBezTo>
                  <a:pt x="692" y="526"/>
                  <a:pt x="697" y="476"/>
                  <a:pt x="697" y="427"/>
                </a:cubicBezTo>
                <a:cubicBezTo>
                  <a:pt x="697" y="380"/>
                  <a:pt x="693" y="334"/>
                  <a:pt x="683" y="288"/>
                </a:cubicBezTo>
                <a:cubicBezTo>
                  <a:pt x="673" y="243"/>
                  <a:pt x="659" y="198"/>
                  <a:pt x="640" y="155"/>
                </a:cubicBezTo>
                <a:cubicBezTo>
                  <a:pt x="635" y="144"/>
                  <a:pt x="618" y="136"/>
                  <a:pt x="605" y="136"/>
                </a:cubicBezTo>
                <a:close/>
              </a:path>
            </a:pathLst>
          </a:custGeom>
          <a:solidFill>
            <a:srgbClr val="2493D2"/>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61" name="Freeform 660"/>
          <p:cNvSpPr/>
          <p:nvPr/>
        </p:nvSpPr>
        <p:spPr>
          <a:xfrm>
            <a:off x="7316640" y="4672800"/>
            <a:ext cx="297720" cy="297360"/>
          </a:xfrm>
          <a:custGeom>
            <a:avLst/>
            <a:gdLst/>
            <a:ahLst/>
            <a:cxnLst/>
            <a:rect l="0" t="0" r="r" b="b"/>
            <a:pathLst>
              <a:path w="827" h="826">
                <a:moveTo>
                  <a:pt x="0" y="0"/>
                </a:moveTo>
                <a:lnTo>
                  <a:pt x="80" y="0"/>
                </a:lnTo>
                <a:lnTo>
                  <a:pt x="80" y="826"/>
                </a:lnTo>
                <a:lnTo>
                  <a:pt x="0" y="826"/>
                </a:lnTo>
                <a:lnTo>
                  <a:pt x="0" y="0"/>
                </a:lnTo>
                <a:moveTo>
                  <a:pt x="150" y="0"/>
                </a:moveTo>
                <a:lnTo>
                  <a:pt x="258" y="67"/>
                </a:lnTo>
                <a:lnTo>
                  <a:pt x="258" y="760"/>
                </a:lnTo>
                <a:lnTo>
                  <a:pt x="150" y="826"/>
                </a:lnTo>
                <a:lnTo>
                  <a:pt x="150" y="0"/>
                </a:lnTo>
                <a:moveTo>
                  <a:pt x="337" y="115"/>
                </a:moveTo>
                <a:lnTo>
                  <a:pt x="827" y="413"/>
                </a:lnTo>
                <a:lnTo>
                  <a:pt x="337" y="712"/>
                </a:lnTo>
                <a:lnTo>
                  <a:pt x="337" y="115"/>
                </a:lnTo>
                <a:close/>
              </a:path>
            </a:pathLst>
          </a:custGeom>
          <a:solidFill>
            <a:srgbClr val="2493D2"/>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62" name="Freeform 661"/>
          <p:cNvSpPr/>
          <p:nvPr/>
        </p:nvSpPr>
        <p:spPr>
          <a:xfrm>
            <a:off x="8299080" y="4682520"/>
            <a:ext cx="270000" cy="278280"/>
          </a:xfrm>
          <a:custGeom>
            <a:avLst/>
            <a:gdLst/>
            <a:ahLst/>
            <a:cxnLst/>
            <a:rect l="0" t="0" r="r" b="b"/>
            <a:pathLst>
              <a:path w="750" h="773">
                <a:moveTo>
                  <a:pt x="374" y="0"/>
                </a:moveTo>
                <a:cubicBezTo>
                  <a:pt x="297" y="0"/>
                  <a:pt x="234" y="63"/>
                  <a:pt x="234" y="141"/>
                </a:cubicBezTo>
                <a:lnTo>
                  <a:pt x="234" y="452"/>
                </a:lnTo>
                <a:cubicBezTo>
                  <a:pt x="234" y="504"/>
                  <a:pt x="262" y="550"/>
                  <a:pt x="304" y="575"/>
                </a:cubicBezTo>
                <a:lnTo>
                  <a:pt x="304" y="727"/>
                </a:lnTo>
                <a:cubicBezTo>
                  <a:pt x="304" y="752"/>
                  <a:pt x="325" y="773"/>
                  <a:pt x="351" y="773"/>
                </a:cubicBezTo>
                <a:lnTo>
                  <a:pt x="399" y="773"/>
                </a:lnTo>
                <a:cubicBezTo>
                  <a:pt x="425" y="773"/>
                  <a:pt x="445" y="752"/>
                  <a:pt x="445" y="727"/>
                </a:cubicBezTo>
                <a:lnTo>
                  <a:pt x="445" y="575"/>
                </a:lnTo>
                <a:cubicBezTo>
                  <a:pt x="488" y="550"/>
                  <a:pt x="516" y="504"/>
                  <a:pt x="516" y="452"/>
                </a:cubicBezTo>
                <a:lnTo>
                  <a:pt x="516" y="141"/>
                </a:lnTo>
                <a:cubicBezTo>
                  <a:pt x="516" y="63"/>
                  <a:pt x="452" y="0"/>
                  <a:pt x="374" y="0"/>
                </a:cubicBezTo>
                <a:moveTo>
                  <a:pt x="92" y="8"/>
                </a:moveTo>
                <a:cubicBezTo>
                  <a:pt x="89" y="8"/>
                  <a:pt x="86" y="9"/>
                  <a:pt x="84" y="11"/>
                </a:cubicBezTo>
                <a:cubicBezTo>
                  <a:pt x="75" y="17"/>
                  <a:pt x="73" y="31"/>
                  <a:pt x="78" y="41"/>
                </a:cubicBezTo>
                <a:cubicBezTo>
                  <a:pt x="96" y="83"/>
                  <a:pt x="110" y="127"/>
                  <a:pt x="119" y="174"/>
                </a:cubicBezTo>
                <a:cubicBezTo>
                  <a:pt x="128" y="220"/>
                  <a:pt x="133" y="268"/>
                  <a:pt x="133" y="317"/>
                </a:cubicBezTo>
                <a:cubicBezTo>
                  <a:pt x="133" y="366"/>
                  <a:pt x="128" y="413"/>
                  <a:pt x="119" y="460"/>
                </a:cubicBezTo>
                <a:cubicBezTo>
                  <a:pt x="110" y="506"/>
                  <a:pt x="96" y="551"/>
                  <a:pt x="78" y="593"/>
                </a:cubicBezTo>
                <a:cubicBezTo>
                  <a:pt x="73" y="602"/>
                  <a:pt x="75" y="616"/>
                  <a:pt x="84" y="623"/>
                </a:cubicBezTo>
                <a:cubicBezTo>
                  <a:pt x="93" y="629"/>
                  <a:pt x="110" y="624"/>
                  <a:pt x="116" y="614"/>
                </a:cubicBezTo>
                <a:cubicBezTo>
                  <a:pt x="142" y="569"/>
                  <a:pt x="161" y="521"/>
                  <a:pt x="175" y="471"/>
                </a:cubicBezTo>
                <a:cubicBezTo>
                  <a:pt x="189" y="421"/>
                  <a:pt x="195" y="369"/>
                  <a:pt x="195" y="317"/>
                </a:cubicBezTo>
                <a:cubicBezTo>
                  <a:pt x="195" y="265"/>
                  <a:pt x="189" y="213"/>
                  <a:pt x="175" y="163"/>
                </a:cubicBezTo>
                <a:cubicBezTo>
                  <a:pt x="161" y="113"/>
                  <a:pt x="142" y="64"/>
                  <a:pt x="116" y="19"/>
                </a:cubicBezTo>
                <a:cubicBezTo>
                  <a:pt x="112" y="12"/>
                  <a:pt x="101" y="7"/>
                  <a:pt x="92" y="8"/>
                </a:cubicBezTo>
                <a:moveTo>
                  <a:pt x="653" y="8"/>
                </a:moveTo>
                <a:cubicBezTo>
                  <a:pt x="645" y="9"/>
                  <a:pt x="638" y="13"/>
                  <a:pt x="634" y="19"/>
                </a:cubicBezTo>
                <a:cubicBezTo>
                  <a:pt x="608" y="64"/>
                  <a:pt x="588" y="113"/>
                  <a:pt x="574" y="163"/>
                </a:cubicBezTo>
                <a:cubicBezTo>
                  <a:pt x="562" y="213"/>
                  <a:pt x="554" y="265"/>
                  <a:pt x="554" y="317"/>
                </a:cubicBezTo>
                <a:cubicBezTo>
                  <a:pt x="554" y="369"/>
                  <a:pt x="562" y="421"/>
                  <a:pt x="574" y="471"/>
                </a:cubicBezTo>
                <a:cubicBezTo>
                  <a:pt x="588" y="521"/>
                  <a:pt x="608" y="569"/>
                  <a:pt x="634" y="614"/>
                </a:cubicBezTo>
                <a:cubicBezTo>
                  <a:pt x="640" y="624"/>
                  <a:pt x="657" y="629"/>
                  <a:pt x="666" y="623"/>
                </a:cubicBezTo>
                <a:cubicBezTo>
                  <a:pt x="675" y="616"/>
                  <a:pt x="676" y="602"/>
                  <a:pt x="672" y="593"/>
                </a:cubicBezTo>
                <a:cubicBezTo>
                  <a:pt x="654" y="551"/>
                  <a:pt x="640" y="506"/>
                  <a:pt x="630" y="460"/>
                </a:cubicBezTo>
                <a:cubicBezTo>
                  <a:pt x="621" y="413"/>
                  <a:pt x="616" y="366"/>
                  <a:pt x="616" y="317"/>
                </a:cubicBezTo>
                <a:cubicBezTo>
                  <a:pt x="616" y="268"/>
                  <a:pt x="621" y="220"/>
                  <a:pt x="630" y="174"/>
                </a:cubicBezTo>
                <a:cubicBezTo>
                  <a:pt x="640" y="127"/>
                  <a:pt x="654" y="83"/>
                  <a:pt x="672" y="41"/>
                </a:cubicBezTo>
                <a:cubicBezTo>
                  <a:pt x="676" y="31"/>
                  <a:pt x="675" y="17"/>
                  <a:pt x="666" y="11"/>
                </a:cubicBezTo>
                <a:cubicBezTo>
                  <a:pt x="663" y="8"/>
                  <a:pt x="658" y="8"/>
                  <a:pt x="653" y="8"/>
                </a:cubicBezTo>
                <a:moveTo>
                  <a:pt x="21" y="107"/>
                </a:moveTo>
                <a:cubicBezTo>
                  <a:pt x="17" y="107"/>
                  <a:pt x="14" y="107"/>
                  <a:pt x="12" y="109"/>
                </a:cubicBezTo>
                <a:cubicBezTo>
                  <a:pt x="5" y="114"/>
                  <a:pt x="1" y="127"/>
                  <a:pt x="4" y="138"/>
                </a:cubicBezTo>
                <a:cubicBezTo>
                  <a:pt x="13" y="166"/>
                  <a:pt x="19" y="196"/>
                  <a:pt x="23" y="225"/>
                </a:cubicBezTo>
                <a:cubicBezTo>
                  <a:pt x="27" y="255"/>
                  <a:pt x="29" y="286"/>
                  <a:pt x="29" y="317"/>
                </a:cubicBezTo>
                <a:cubicBezTo>
                  <a:pt x="29" y="350"/>
                  <a:pt x="27" y="382"/>
                  <a:pt x="22" y="414"/>
                </a:cubicBezTo>
                <a:cubicBezTo>
                  <a:pt x="17" y="446"/>
                  <a:pt x="10" y="477"/>
                  <a:pt x="1" y="507"/>
                </a:cubicBezTo>
                <a:cubicBezTo>
                  <a:pt x="0" y="509"/>
                  <a:pt x="0" y="512"/>
                  <a:pt x="0" y="515"/>
                </a:cubicBezTo>
                <a:lnTo>
                  <a:pt x="0" y="517"/>
                </a:lnTo>
                <a:cubicBezTo>
                  <a:pt x="0" y="525"/>
                  <a:pt x="3" y="532"/>
                  <a:pt x="8" y="536"/>
                </a:cubicBezTo>
                <a:cubicBezTo>
                  <a:pt x="18" y="542"/>
                  <a:pt x="36" y="536"/>
                  <a:pt x="41" y="525"/>
                </a:cubicBezTo>
                <a:cubicBezTo>
                  <a:pt x="57" y="493"/>
                  <a:pt x="68" y="459"/>
                  <a:pt x="76" y="424"/>
                </a:cubicBezTo>
                <a:cubicBezTo>
                  <a:pt x="84" y="389"/>
                  <a:pt x="88" y="353"/>
                  <a:pt x="88" y="317"/>
                </a:cubicBezTo>
                <a:cubicBezTo>
                  <a:pt x="88" y="283"/>
                  <a:pt x="85" y="250"/>
                  <a:pt x="78" y="217"/>
                </a:cubicBezTo>
                <a:cubicBezTo>
                  <a:pt x="70" y="183"/>
                  <a:pt x="60" y="151"/>
                  <a:pt x="46" y="120"/>
                </a:cubicBezTo>
                <a:cubicBezTo>
                  <a:pt x="43" y="112"/>
                  <a:pt x="31" y="106"/>
                  <a:pt x="21" y="107"/>
                </a:cubicBezTo>
                <a:moveTo>
                  <a:pt x="724" y="107"/>
                </a:moveTo>
                <a:cubicBezTo>
                  <a:pt x="715" y="108"/>
                  <a:pt x="706" y="113"/>
                  <a:pt x="703" y="120"/>
                </a:cubicBezTo>
                <a:cubicBezTo>
                  <a:pt x="690" y="151"/>
                  <a:pt x="679" y="183"/>
                  <a:pt x="672" y="217"/>
                </a:cubicBezTo>
                <a:cubicBezTo>
                  <a:pt x="666" y="250"/>
                  <a:pt x="662" y="283"/>
                  <a:pt x="662" y="317"/>
                </a:cubicBezTo>
                <a:cubicBezTo>
                  <a:pt x="662" y="353"/>
                  <a:pt x="665" y="389"/>
                  <a:pt x="673" y="424"/>
                </a:cubicBezTo>
                <a:cubicBezTo>
                  <a:pt x="681" y="459"/>
                  <a:pt x="693" y="493"/>
                  <a:pt x="709" y="525"/>
                </a:cubicBezTo>
                <a:cubicBezTo>
                  <a:pt x="714" y="536"/>
                  <a:pt x="732" y="542"/>
                  <a:pt x="742" y="536"/>
                </a:cubicBezTo>
                <a:cubicBezTo>
                  <a:pt x="747" y="532"/>
                  <a:pt x="749" y="525"/>
                  <a:pt x="750" y="517"/>
                </a:cubicBezTo>
                <a:lnTo>
                  <a:pt x="750" y="515"/>
                </a:lnTo>
                <a:cubicBezTo>
                  <a:pt x="750" y="512"/>
                  <a:pt x="750" y="509"/>
                  <a:pt x="749" y="507"/>
                </a:cubicBezTo>
                <a:cubicBezTo>
                  <a:pt x="740" y="477"/>
                  <a:pt x="732" y="446"/>
                  <a:pt x="727" y="414"/>
                </a:cubicBezTo>
                <a:cubicBezTo>
                  <a:pt x="723" y="382"/>
                  <a:pt x="720" y="350"/>
                  <a:pt x="720" y="317"/>
                </a:cubicBezTo>
                <a:cubicBezTo>
                  <a:pt x="720" y="286"/>
                  <a:pt x="722" y="255"/>
                  <a:pt x="727" y="225"/>
                </a:cubicBezTo>
                <a:cubicBezTo>
                  <a:pt x="731" y="196"/>
                  <a:pt x="737" y="166"/>
                  <a:pt x="745" y="138"/>
                </a:cubicBezTo>
                <a:cubicBezTo>
                  <a:pt x="748" y="127"/>
                  <a:pt x="745" y="114"/>
                  <a:pt x="738" y="109"/>
                </a:cubicBezTo>
                <a:cubicBezTo>
                  <a:pt x="734" y="106"/>
                  <a:pt x="729" y="106"/>
                  <a:pt x="724" y="107"/>
                </a:cubicBezTo>
                <a:close/>
              </a:path>
            </a:pathLst>
          </a:custGeom>
          <a:solidFill>
            <a:srgbClr val="2493D2"/>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63" name="Freeform 662"/>
          <p:cNvSpPr/>
          <p:nvPr/>
        </p:nvSpPr>
        <p:spPr>
          <a:xfrm>
            <a:off x="5418360" y="2728080"/>
            <a:ext cx="248040" cy="299160"/>
          </a:xfrm>
          <a:custGeom>
            <a:avLst/>
            <a:gdLst/>
            <a:ahLst/>
            <a:cxnLst/>
            <a:rect l="0" t="0" r="r" b="b"/>
            <a:pathLst>
              <a:path w="689" h="831">
                <a:moveTo>
                  <a:pt x="0" y="0"/>
                </a:moveTo>
                <a:lnTo>
                  <a:pt x="0" y="625"/>
                </a:lnTo>
                <a:lnTo>
                  <a:pt x="118" y="625"/>
                </a:lnTo>
                <a:lnTo>
                  <a:pt x="118" y="164"/>
                </a:lnTo>
                <a:lnTo>
                  <a:pt x="528" y="164"/>
                </a:lnTo>
                <a:lnTo>
                  <a:pt x="528" y="132"/>
                </a:lnTo>
                <a:lnTo>
                  <a:pt x="405" y="132"/>
                </a:lnTo>
                <a:lnTo>
                  <a:pt x="405" y="0"/>
                </a:lnTo>
                <a:lnTo>
                  <a:pt x="0" y="0"/>
                </a:lnTo>
                <a:moveTo>
                  <a:pt x="432" y="0"/>
                </a:moveTo>
                <a:lnTo>
                  <a:pt x="432" y="107"/>
                </a:lnTo>
                <a:lnTo>
                  <a:pt x="523" y="107"/>
                </a:lnTo>
                <a:lnTo>
                  <a:pt x="432" y="0"/>
                </a:lnTo>
                <a:moveTo>
                  <a:pt x="160" y="205"/>
                </a:moveTo>
                <a:lnTo>
                  <a:pt x="160" y="831"/>
                </a:lnTo>
                <a:lnTo>
                  <a:pt x="689" y="831"/>
                </a:lnTo>
                <a:lnTo>
                  <a:pt x="689" y="338"/>
                </a:lnTo>
                <a:lnTo>
                  <a:pt x="565" y="338"/>
                </a:lnTo>
                <a:lnTo>
                  <a:pt x="565" y="205"/>
                </a:lnTo>
                <a:lnTo>
                  <a:pt x="160" y="205"/>
                </a:lnTo>
                <a:moveTo>
                  <a:pt x="593" y="205"/>
                </a:moveTo>
                <a:lnTo>
                  <a:pt x="593" y="312"/>
                </a:lnTo>
                <a:lnTo>
                  <a:pt x="683" y="312"/>
                </a:lnTo>
                <a:lnTo>
                  <a:pt x="593" y="205"/>
                </a:lnTo>
                <a:moveTo>
                  <a:pt x="244" y="361"/>
                </a:moveTo>
                <a:lnTo>
                  <a:pt x="605" y="361"/>
                </a:lnTo>
                <a:lnTo>
                  <a:pt x="605" y="750"/>
                </a:lnTo>
                <a:lnTo>
                  <a:pt x="244" y="750"/>
                </a:lnTo>
                <a:lnTo>
                  <a:pt x="244" y="361"/>
                </a:lnTo>
                <a:moveTo>
                  <a:pt x="288" y="406"/>
                </a:moveTo>
                <a:lnTo>
                  <a:pt x="288" y="425"/>
                </a:lnTo>
                <a:lnTo>
                  <a:pt x="444" y="425"/>
                </a:lnTo>
                <a:lnTo>
                  <a:pt x="444" y="406"/>
                </a:lnTo>
                <a:lnTo>
                  <a:pt x="288" y="406"/>
                </a:lnTo>
                <a:moveTo>
                  <a:pt x="288" y="461"/>
                </a:moveTo>
                <a:lnTo>
                  <a:pt x="288" y="480"/>
                </a:lnTo>
                <a:lnTo>
                  <a:pt x="561" y="480"/>
                </a:lnTo>
                <a:lnTo>
                  <a:pt x="561" y="461"/>
                </a:lnTo>
                <a:lnTo>
                  <a:pt x="288" y="461"/>
                </a:lnTo>
                <a:moveTo>
                  <a:pt x="288" y="515"/>
                </a:moveTo>
                <a:lnTo>
                  <a:pt x="288" y="535"/>
                </a:lnTo>
                <a:lnTo>
                  <a:pt x="561" y="535"/>
                </a:lnTo>
                <a:lnTo>
                  <a:pt x="561" y="515"/>
                </a:lnTo>
                <a:lnTo>
                  <a:pt x="288" y="515"/>
                </a:lnTo>
                <a:moveTo>
                  <a:pt x="288" y="570"/>
                </a:moveTo>
                <a:lnTo>
                  <a:pt x="288" y="589"/>
                </a:lnTo>
                <a:lnTo>
                  <a:pt x="561" y="589"/>
                </a:lnTo>
                <a:lnTo>
                  <a:pt x="561" y="570"/>
                </a:lnTo>
                <a:lnTo>
                  <a:pt x="288" y="570"/>
                </a:lnTo>
                <a:moveTo>
                  <a:pt x="288" y="625"/>
                </a:moveTo>
                <a:lnTo>
                  <a:pt x="288" y="644"/>
                </a:lnTo>
                <a:lnTo>
                  <a:pt x="561" y="644"/>
                </a:lnTo>
                <a:lnTo>
                  <a:pt x="561" y="625"/>
                </a:lnTo>
                <a:lnTo>
                  <a:pt x="288" y="625"/>
                </a:lnTo>
                <a:moveTo>
                  <a:pt x="288" y="680"/>
                </a:moveTo>
                <a:lnTo>
                  <a:pt x="288" y="699"/>
                </a:lnTo>
                <a:lnTo>
                  <a:pt x="561" y="699"/>
                </a:lnTo>
                <a:lnTo>
                  <a:pt x="561" y="680"/>
                </a:lnTo>
                <a:lnTo>
                  <a:pt x="288" y="680"/>
                </a:lnTo>
                <a:close/>
              </a:path>
            </a:pathLst>
          </a:custGeom>
          <a:solidFill>
            <a:srgbClr val="2493D2"/>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64" name="Freeform 663"/>
          <p:cNvSpPr/>
          <p:nvPr/>
        </p:nvSpPr>
        <p:spPr>
          <a:xfrm>
            <a:off x="1965240" y="2740320"/>
            <a:ext cx="349200" cy="274320"/>
          </a:xfrm>
          <a:custGeom>
            <a:avLst/>
            <a:gdLst/>
            <a:ahLst/>
            <a:cxnLst/>
            <a:rect l="0" t="0" r="r" b="b"/>
            <a:pathLst>
              <a:path w="970" h="762">
                <a:moveTo>
                  <a:pt x="655" y="12"/>
                </a:moveTo>
                <a:lnTo>
                  <a:pt x="751" y="12"/>
                </a:lnTo>
                <a:cubicBezTo>
                  <a:pt x="763" y="12"/>
                  <a:pt x="775" y="23"/>
                  <a:pt x="775" y="36"/>
                </a:cubicBezTo>
                <a:lnTo>
                  <a:pt x="775" y="196"/>
                </a:lnTo>
                <a:lnTo>
                  <a:pt x="960" y="323"/>
                </a:lnTo>
                <a:cubicBezTo>
                  <a:pt x="969" y="329"/>
                  <a:pt x="972" y="341"/>
                  <a:pt x="966" y="350"/>
                </a:cubicBezTo>
                <a:cubicBezTo>
                  <a:pt x="959" y="359"/>
                  <a:pt x="947" y="361"/>
                  <a:pt x="938" y="355"/>
                </a:cubicBezTo>
                <a:lnTo>
                  <a:pt x="484" y="44"/>
                </a:lnTo>
                <a:lnTo>
                  <a:pt x="30" y="355"/>
                </a:lnTo>
                <a:cubicBezTo>
                  <a:pt x="22" y="361"/>
                  <a:pt x="9" y="360"/>
                  <a:pt x="3" y="350"/>
                </a:cubicBezTo>
                <a:cubicBezTo>
                  <a:pt x="-3" y="341"/>
                  <a:pt x="-1" y="329"/>
                  <a:pt x="8" y="323"/>
                </a:cubicBezTo>
                <a:lnTo>
                  <a:pt x="469" y="7"/>
                </a:lnTo>
                <a:cubicBezTo>
                  <a:pt x="472" y="3"/>
                  <a:pt x="478" y="0"/>
                  <a:pt x="483" y="0"/>
                </a:cubicBezTo>
                <a:cubicBezTo>
                  <a:pt x="489" y="0"/>
                  <a:pt x="495" y="2"/>
                  <a:pt x="500" y="7"/>
                </a:cubicBezTo>
                <a:lnTo>
                  <a:pt x="630" y="96"/>
                </a:lnTo>
                <a:lnTo>
                  <a:pt x="630" y="36"/>
                </a:lnTo>
                <a:cubicBezTo>
                  <a:pt x="630" y="23"/>
                  <a:pt x="641" y="12"/>
                  <a:pt x="655" y="12"/>
                </a:cubicBezTo>
                <a:moveTo>
                  <a:pt x="146" y="321"/>
                </a:moveTo>
                <a:lnTo>
                  <a:pt x="483" y="88"/>
                </a:lnTo>
                <a:lnTo>
                  <a:pt x="820" y="321"/>
                </a:lnTo>
                <a:lnTo>
                  <a:pt x="820" y="710"/>
                </a:lnTo>
                <a:cubicBezTo>
                  <a:pt x="820" y="739"/>
                  <a:pt x="797" y="762"/>
                  <a:pt x="768" y="762"/>
                </a:cubicBezTo>
                <a:lnTo>
                  <a:pt x="574" y="762"/>
                </a:lnTo>
                <a:lnTo>
                  <a:pt x="574" y="430"/>
                </a:lnTo>
                <a:lnTo>
                  <a:pt x="403" y="430"/>
                </a:lnTo>
                <a:lnTo>
                  <a:pt x="403" y="762"/>
                </a:lnTo>
                <a:lnTo>
                  <a:pt x="198" y="762"/>
                </a:lnTo>
                <a:cubicBezTo>
                  <a:pt x="169" y="762"/>
                  <a:pt x="146" y="739"/>
                  <a:pt x="146" y="710"/>
                </a:cubicBezTo>
                <a:lnTo>
                  <a:pt x="146" y="321"/>
                </a:lnTo>
                <a:close/>
              </a:path>
            </a:pathLst>
          </a:custGeom>
          <a:solidFill>
            <a:srgbClr val="2493D2"/>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65" name="Freeform 664"/>
          <p:cNvSpPr/>
          <p:nvPr/>
        </p:nvSpPr>
        <p:spPr>
          <a:xfrm>
            <a:off x="2491560" y="2725200"/>
            <a:ext cx="258840" cy="304200"/>
          </a:xfrm>
          <a:custGeom>
            <a:avLst/>
            <a:gdLst/>
            <a:ahLst/>
            <a:cxnLst/>
            <a:rect l="0" t="0" r="r" b="b"/>
            <a:pathLst>
              <a:path w="719" h="845">
                <a:moveTo>
                  <a:pt x="27" y="0"/>
                </a:moveTo>
                <a:cubicBezTo>
                  <a:pt x="12" y="0"/>
                  <a:pt x="0" y="13"/>
                  <a:pt x="0" y="28"/>
                </a:cubicBezTo>
                <a:lnTo>
                  <a:pt x="0" y="396"/>
                </a:lnTo>
                <a:cubicBezTo>
                  <a:pt x="0" y="410"/>
                  <a:pt x="10" y="421"/>
                  <a:pt x="22" y="423"/>
                </a:cubicBezTo>
                <a:lnTo>
                  <a:pt x="100" y="423"/>
                </a:lnTo>
                <a:lnTo>
                  <a:pt x="100" y="151"/>
                </a:lnTo>
                <a:cubicBezTo>
                  <a:pt x="106" y="134"/>
                  <a:pt x="124" y="119"/>
                  <a:pt x="142" y="119"/>
                </a:cubicBezTo>
                <a:lnTo>
                  <a:pt x="544" y="119"/>
                </a:lnTo>
                <a:lnTo>
                  <a:pt x="544" y="97"/>
                </a:lnTo>
                <a:cubicBezTo>
                  <a:pt x="544" y="82"/>
                  <a:pt x="532" y="70"/>
                  <a:pt x="517" y="70"/>
                </a:cubicBezTo>
                <a:lnTo>
                  <a:pt x="300" y="70"/>
                </a:lnTo>
                <a:lnTo>
                  <a:pt x="300" y="28"/>
                </a:lnTo>
                <a:cubicBezTo>
                  <a:pt x="300" y="13"/>
                  <a:pt x="288" y="0"/>
                  <a:pt x="273" y="0"/>
                </a:cubicBezTo>
                <a:lnTo>
                  <a:pt x="27" y="0"/>
                </a:lnTo>
                <a:moveTo>
                  <a:pt x="145" y="167"/>
                </a:moveTo>
                <a:lnTo>
                  <a:pt x="145" y="845"/>
                </a:lnTo>
                <a:lnTo>
                  <a:pt x="719" y="845"/>
                </a:lnTo>
                <a:lnTo>
                  <a:pt x="719" y="312"/>
                </a:lnTo>
                <a:lnTo>
                  <a:pt x="586" y="312"/>
                </a:lnTo>
                <a:lnTo>
                  <a:pt x="586" y="167"/>
                </a:lnTo>
                <a:lnTo>
                  <a:pt x="145" y="167"/>
                </a:lnTo>
                <a:moveTo>
                  <a:pt x="615" y="167"/>
                </a:moveTo>
                <a:lnTo>
                  <a:pt x="615" y="284"/>
                </a:lnTo>
                <a:lnTo>
                  <a:pt x="713" y="284"/>
                </a:lnTo>
                <a:lnTo>
                  <a:pt x="615" y="167"/>
                </a:lnTo>
                <a:moveTo>
                  <a:pt x="549" y="384"/>
                </a:moveTo>
                <a:cubicBezTo>
                  <a:pt x="554" y="383"/>
                  <a:pt x="560" y="386"/>
                  <a:pt x="563" y="390"/>
                </a:cubicBezTo>
                <a:cubicBezTo>
                  <a:pt x="578" y="416"/>
                  <a:pt x="589" y="443"/>
                  <a:pt x="596" y="471"/>
                </a:cubicBezTo>
                <a:cubicBezTo>
                  <a:pt x="604" y="499"/>
                  <a:pt x="608" y="529"/>
                  <a:pt x="608" y="559"/>
                </a:cubicBezTo>
                <a:cubicBezTo>
                  <a:pt x="608" y="588"/>
                  <a:pt x="604" y="618"/>
                  <a:pt x="596" y="646"/>
                </a:cubicBezTo>
                <a:cubicBezTo>
                  <a:pt x="589" y="674"/>
                  <a:pt x="578" y="702"/>
                  <a:pt x="563" y="728"/>
                </a:cubicBezTo>
                <a:cubicBezTo>
                  <a:pt x="559" y="733"/>
                  <a:pt x="550" y="736"/>
                  <a:pt x="545" y="732"/>
                </a:cubicBezTo>
                <a:cubicBezTo>
                  <a:pt x="540" y="728"/>
                  <a:pt x="539" y="721"/>
                  <a:pt x="541" y="715"/>
                </a:cubicBezTo>
                <a:cubicBezTo>
                  <a:pt x="551" y="691"/>
                  <a:pt x="559" y="666"/>
                  <a:pt x="565" y="639"/>
                </a:cubicBezTo>
                <a:cubicBezTo>
                  <a:pt x="570" y="614"/>
                  <a:pt x="573" y="586"/>
                  <a:pt x="573" y="559"/>
                </a:cubicBezTo>
                <a:cubicBezTo>
                  <a:pt x="573" y="531"/>
                  <a:pt x="570" y="504"/>
                  <a:pt x="565" y="478"/>
                </a:cubicBezTo>
                <a:cubicBezTo>
                  <a:pt x="559" y="451"/>
                  <a:pt x="551" y="425"/>
                  <a:pt x="541" y="402"/>
                </a:cubicBezTo>
                <a:cubicBezTo>
                  <a:pt x="539" y="396"/>
                  <a:pt x="540" y="389"/>
                  <a:pt x="545" y="385"/>
                </a:cubicBezTo>
                <a:cubicBezTo>
                  <a:pt x="546" y="384"/>
                  <a:pt x="547" y="384"/>
                  <a:pt x="549" y="384"/>
                </a:cubicBezTo>
                <a:moveTo>
                  <a:pt x="453" y="397"/>
                </a:moveTo>
                <a:cubicBezTo>
                  <a:pt x="461" y="397"/>
                  <a:pt x="468" y="404"/>
                  <a:pt x="468" y="412"/>
                </a:cubicBezTo>
                <a:lnTo>
                  <a:pt x="468" y="722"/>
                </a:lnTo>
                <a:cubicBezTo>
                  <a:pt x="468" y="730"/>
                  <a:pt x="461" y="737"/>
                  <a:pt x="453" y="737"/>
                </a:cubicBezTo>
                <a:lnTo>
                  <a:pt x="358" y="634"/>
                </a:lnTo>
                <a:lnTo>
                  <a:pt x="271" y="634"/>
                </a:lnTo>
                <a:cubicBezTo>
                  <a:pt x="265" y="634"/>
                  <a:pt x="261" y="630"/>
                  <a:pt x="261" y="624"/>
                </a:cubicBezTo>
                <a:lnTo>
                  <a:pt x="261" y="507"/>
                </a:lnTo>
                <a:cubicBezTo>
                  <a:pt x="261" y="502"/>
                  <a:pt x="265" y="498"/>
                  <a:pt x="271" y="498"/>
                </a:cubicBezTo>
                <a:lnTo>
                  <a:pt x="360" y="498"/>
                </a:lnTo>
                <a:lnTo>
                  <a:pt x="453" y="397"/>
                </a:lnTo>
                <a:moveTo>
                  <a:pt x="509" y="440"/>
                </a:moveTo>
                <a:cubicBezTo>
                  <a:pt x="514" y="439"/>
                  <a:pt x="521" y="442"/>
                  <a:pt x="523" y="447"/>
                </a:cubicBezTo>
                <a:cubicBezTo>
                  <a:pt x="531" y="464"/>
                  <a:pt x="537" y="483"/>
                  <a:pt x="541" y="501"/>
                </a:cubicBezTo>
                <a:cubicBezTo>
                  <a:pt x="545" y="521"/>
                  <a:pt x="547" y="539"/>
                  <a:pt x="547" y="559"/>
                </a:cubicBezTo>
                <a:cubicBezTo>
                  <a:pt x="547" y="579"/>
                  <a:pt x="545" y="599"/>
                  <a:pt x="540" y="619"/>
                </a:cubicBezTo>
                <a:cubicBezTo>
                  <a:pt x="536" y="639"/>
                  <a:pt x="529" y="659"/>
                  <a:pt x="520" y="677"/>
                </a:cubicBezTo>
                <a:cubicBezTo>
                  <a:pt x="518" y="683"/>
                  <a:pt x="507" y="687"/>
                  <a:pt x="502" y="682"/>
                </a:cubicBezTo>
                <a:cubicBezTo>
                  <a:pt x="499" y="681"/>
                  <a:pt x="497" y="676"/>
                  <a:pt x="497" y="672"/>
                </a:cubicBezTo>
                <a:lnTo>
                  <a:pt x="497" y="671"/>
                </a:lnTo>
                <a:cubicBezTo>
                  <a:pt x="497" y="670"/>
                  <a:pt x="497" y="668"/>
                  <a:pt x="497" y="667"/>
                </a:cubicBezTo>
                <a:cubicBezTo>
                  <a:pt x="503" y="649"/>
                  <a:pt x="507" y="632"/>
                  <a:pt x="510" y="613"/>
                </a:cubicBezTo>
                <a:cubicBezTo>
                  <a:pt x="512" y="596"/>
                  <a:pt x="514" y="577"/>
                  <a:pt x="514" y="559"/>
                </a:cubicBezTo>
                <a:cubicBezTo>
                  <a:pt x="514" y="541"/>
                  <a:pt x="512" y="524"/>
                  <a:pt x="510" y="507"/>
                </a:cubicBezTo>
                <a:cubicBezTo>
                  <a:pt x="508" y="490"/>
                  <a:pt x="504" y="473"/>
                  <a:pt x="499" y="457"/>
                </a:cubicBezTo>
                <a:cubicBezTo>
                  <a:pt x="498" y="451"/>
                  <a:pt x="499" y="444"/>
                  <a:pt x="504" y="441"/>
                </a:cubicBezTo>
                <a:cubicBezTo>
                  <a:pt x="505" y="440"/>
                  <a:pt x="507" y="440"/>
                  <a:pt x="509" y="440"/>
                </a:cubicBezTo>
                <a:close/>
              </a:path>
            </a:pathLst>
          </a:custGeom>
          <a:solidFill>
            <a:srgbClr val="2493D2"/>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66" name="Freeform 665"/>
          <p:cNvSpPr/>
          <p:nvPr/>
        </p:nvSpPr>
        <p:spPr>
          <a:xfrm>
            <a:off x="2975760" y="2724480"/>
            <a:ext cx="258840" cy="306000"/>
          </a:xfrm>
          <a:custGeom>
            <a:avLst/>
            <a:gdLst/>
            <a:ahLst/>
            <a:cxnLst/>
            <a:rect l="0" t="0" r="r" b="b"/>
            <a:pathLst>
              <a:path w="719" h="850">
                <a:moveTo>
                  <a:pt x="0" y="0"/>
                </a:moveTo>
                <a:lnTo>
                  <a:pt x="552" y="0"/>
                </a:lnTo>
                <a:lnTo>
                  <a:pt x="552" y="181"/>
                </a:lnTo>
                <a:lnTo>
                  <a:pt x="719" y="181"/>
                </a:lnTo>
                <a:lnTo>
                  <a:pt x="719" y="850"/>
                </a:lnTo>
                <a:lnTo>
                  <a:pt x="0" y="850"/>
                </a:lnTo>
                <a:lnTo>
                  <a:pt x="0" y="0"/>
                </a:lnTo>
                <a:moveTo>
                  <a:pt x="589" y="1"/>
                </a:moveTo>
                <a:lnTo>
                  <a:pt x="712" y="146"/>
                </a:lnTo>
                <a:lnTo>
                  <a:pt x="589" y="146"/>
                </a:lnTo>
                <a:lnTo>
                  <a:pt x="589" y="1"/>
                </a:lnTo>
                <a:moveTo>
                  <a:pt x="72" y="325"/>
                </a:moveTo>
                <a:lnTo>
                  <a:pt x="511" y="325"/>
                </a:lnTo>
                <a:lnTo>
                  <a:pt x="511" y="356"/>
                </a:lnTo>
                <a:lnTo>
                  <a:pt x="72" y="356"/>
                </a:lnTo>
                <a:lnTo>
                  <a:pt x="72" y="325"/>
                </a:lnTo>
                <a:moveTo>
                  <a:pt x="72" y="402"/>
                </a:moveTo>
                <a:lnTo>
                  <a:pt x="562" y="402"/>
                </a:lnTo>
                <a:lnTo>
                  <a:pt x="562" y="433"/>
                </a:lnTo>
                <a:lnTo>
                  <a:pt x="72" y="433"/>
                </a:lnTo>
                <a:lnTo>
                  <a:pt x="72" y="402"/>
                </a:lnTo>
                <a:moveTo>
                  <a:pt x="72" y="480"/>
                </a:moveTo>
                <a:lnTo>
                  <a:pt x="495" y="480"/>
                </a:lnTo>
                <a:lnTo>
                  <a:pt x="495" y="511"/>
                </a:lnTo>
                <a:lnTo>
                  <a:pt x="72" y="511"/>
                </a:lnTo>
                <a:lnTo>
                  <a:pt x="72" y="480"/>
                </a:lnTo>
                <a:moveTo>
                  <a:pt x="72" y="558"/>
                </a:moveTo>
                <a:lnTo>
                  <a:pt x="582" y="558"/>
                </a:lnTo>
                <a:lnTo>
                  <a:pt x="582" y="588"/>
                </a:lnTo>
                <a:lnTo>
                  <a:pt x="72" y="588"/>
                </a:lnTo>
                <a:lnTo>
                  <a:pt x="72" y="558"/>
                </a:lnTo>
                <a:moveTo>
                  <a:pt x="72" y="635"/>
                </a:moveTo>
                <a:lnTo>
                  <a:pt x="499" y="635"/>
                </a:lnTo>
                <a:lnTo>
                  <a:pt x="499" y="666"/>
                </a:lnTo>
                <a:lnTo>
                  <a:pt x="72" y="666"/>
                </a:lnTo>
                <a:lnTo>
                  <a:pt x="72" y="635"/>
                </a:lnTo>
                <a:close/>
              </a:path>
            </a:pathLst>
          </a:custGeom>
          <a:solidFill>
            <a:srgbClr val="2493D2"/>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67" name="Freeform 666"/>
          <p:cNvSpPr/>
          <p:nvPr/>
        </p:nvSpPr>
        <p:spPr>
          <a:xfrm>
            <a:off x="4428720" y="2724480"/>
            <a:ext cx="258480" cy="306000"/>
          </a:xfrm>
          <a:custGeom>
            <a:avLst/>
            <a:gdLst/>
            <a:ahLst/>
            <a:cxnLst/>
            <a:rect l="0" t="0" r="r" b="b"/>
            <a:pathLst>
              <a:path w="718" h="850">
                <a:moveTo>
                  <a:pt x="0" y="0"/>
                </a:moveTo>
                <a:lnTo>
                  <a:pt x="551" y="0"/>
                </a:lnTo>
                <a:lnTo>
                  <a:pt x="551" y="181"/>
                </a:lnTo>
                <a:lnTo>
                  <a:pt x="718" y="181"/>
                </a:lnTo>
                <a:lnTo>
                  <a:pt x="718" y="850"/>
                </a:lnTo>
                <a:lnTo>
                  <a:pt x="0" y="850"/>
                </a:lnTo>
                <a:lnTo>
                  <a:pt x="0" y="0"/>
                </a:lnTo>
                <a:moveTo>
                  <a:pt x="588" y="1"/>
                </a:moveTo>
                <a:lnTo>
                  <a:pt x="711" y="146"/>
                </a:lnTo>
                <a:lnTo>
                  <a:pt x="588" y="146"/>
                </a:lnTo>
                <a:lnTo>
                  <a:pt x="588" y="1"/>
                </a:lnTo>
                <a:moveTo>
                  <a:pt x="154" y="513"/>
                </a:moveTo>
                <a:lnTo>
                  <a:pt x="176" y="490"/>
                </a:lnTo>
                <a:cubicBezTo>
                  <a:pt x="187" y="479"/>
                  <a:pt x="205" y="479"/>
                  <a:pt x="216" y="490"/>
                </a:cubicBezTo>
                <a:lnTo>
                  <a:pt x="314" y="588"/>
                </a:lnTo>
                <a:lnTo>
                  <a:pt x="501" y="400"/>
                </a:lnTo>
                <a:cubicBezTo>
                  <a:pt x="512" y="389"/>
                  <a:pt x="530" y="389"/>
                  <a:pt x="541" y="400"/>
                </a:cubicBezTo>
                <a:lnTo>
                  <a:pt x="564" y="423"/>
                </a:lnTo>
                <a:cubicBezTo>
                  <a:pt x="575" y="434"/>
                  <a:pt x="575" y="452"/>
                  <a:pt x="564" y="463"/>
                </a:cubicBezTo>
                <a:lnTo>
                  <a:pt x="334" y="693"/>
                </a:lnTo>
                <a:lnTo>
                  <a:pt x="333" y="694"/>
                </a:lnTo>
                <a:lnTo>
                  <a:pt x="332" y="694"/>
                </a:lnTo>
                <a:lnTo>
                  <a:pt x="332" y="695"/>
                </a:lnTo>
                <a:lnTo>
                  <a:pt x="331" y="696"/>
                </a:lnTo>
                <a:lnTo>
                  <a:pt x="330" y="696"/>
                </a:lnTo>
                <a:lnTo>
                  <a:pt x="329" y="696"/>
                </a:lnTo>
                <a:lnTo>
                  <a:pt x="329" y="697"/>
                </a:lnTo>
                <a:lnTo>
                  <a:pt x="328" y="697"/>
                </a:lnTo>
                <a:lnTo>
                  <a:pt x="327" y="698"/>
                </a:lnTo>
                <a:lnTo>
                  <a:pt x="326" y="698"/>
                </a:lnTo>
                <a:lnTo>
                  <a:pt x="326" y="699"/>
                </a:lnTo>
                <a:lnTo>
                  <a:pt x="325" y="699"/>
                </a:lnTo>
                <a:lnTo>
                  <a:pt x="324" y="699"/>
                </a:lnTo>
                <a:lnTo>
                  <a:pt x="323" y="699"/>
                </a:lnTo>
                <a:lnTo>
                  <a:pt x="323" y="700"/>
                </a:lnTo>
                <a:lnTo>
                  <a:pt x="321" y="700"/>
                </a:lnTo>
                <a:lnTo>
                  <a:pt x="321" y="701"/>
                </a:lnTo>
                <a:lnTo>
                  <a:pt x="318" y="701"/>
                </a:lnTo>
                <a:lnTo>
                  <a:pt x="310" y="701"/>
                </a:lnTo>
                <a:lnTo>
                  <a:pt x="309" y="701"/>
                </a:lnTo>
                <a:lnTo>
                  <a:pt x="307" y="701"/>
                </a:lnTo>
                <a:lnTo>
                  <a:pt x="307" y="700"/>
                </a:lnTo>
                <a:lnTo>
                  <a:pt x="305" y="700"/>
                </a:lnTo>
                <a:lnTo>
                  <a:pt x="305" y="699"/>
                </a:lnTo>
                <a:lnTo>
                  <a:pt x="303" y="699"/>
                </a:lnTo>
                <a:lnTo>
                  <a:pt x="302" y="699"/>
                </a:lnTo>
                <a:cubicBezTo>
                  <a:pt x="299" y="697"/>
                  <a:pt x="296" y="696"/>
                  <a:pt x="294" y="693"/>
                </a:cubicBezTo>
                <a:lnTo>
                  <a:pt x="154" y="553"/>
                </a:lnTo>
                <a:cubicBezTo>
                  <a:pt x="143" y="542"/>
                  <a:pt x="143" y="524"/>
                  <a:pt x="154" y="513"/>
                </a:cubicBezTo>
                <a:close/>
              </a:path>
            </a:pathLst>
          </a:custGeom>
          <a:solidFill>
            <a:srgbClr val="2493D2"/>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68" name="Freeform 667"/>
          <p:cNvSpPr/>
          <p:nvPr/>
        </p:nvSpPr>
        <p:spPr>
          <a:xfrm>
            <a:off x="3459960" y="2724480"/>
            <a:ext cx="258840" cy="306000"/>
          </a:xfrm>
          <a:custGeom>
            <a:avLst/>
            <a:gdLst/>
            <a:ahLst/>
            <a:cxnLst/>
            <a:rect l="0" t="0" r="r" b="b"/>
            <a:pathLst>
              <a:path w="719" h="850">
                <a:moveTo>
                  <a:pt x="0" y="0"/>
                </a:moveTo>
                <a:lnTo>
                  <a:pt x="552" y="0"/>
                </a:lnTo>
                <a:lnTo>
                  <a:pt x="552" y="181"/>
                </a:lnTo>
                <a:lnTo>
                  <a:pt x="719" y="181"/>
                </a:lnTo>
                <a:lnTo>
                  <a:pt x="719" y="850"/>
                </a:lnTo>
                <a:lnTo>
                  <a:pt x="0" y="850"/>
                </a:lnTo>
                <a:lnTo>
                  <a:pt x="0" y="0"/>
                </a:lnTo>
                <a:moveTo>
                  <a:pt x="589" y="1"/>
                </a:moveTo>
                <a:lnTo>
                  <a:pt x="712" y="146"/>
                </a:lnTo>
                <a:lnTo>
                  <a:pt x="589" y="146"/>
                </a:lnTo>
                <a:lnTo>
                  <a:pt x="589" y="1"/>
                </a:lnTo>
                <a:close/>
              </a:path>
            </a:pathLst>
          </a:custGeom>
          <a:solidFill>
            <a:srgbClr val="2493D2"/>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69" name="Freeform 668"/>
          <p:cNvSpPr/>
          <p:nvPr/>
        </p:nvSpPr>
        <p:spPr>
          <a:xfrm>
            <a:off x="3944160" y="2724480"/>
            <a:ext cx="258840" cy="306000"/>
          </a:xfrm>
          <a:custGeom>
            <a:avLst/>
            <a:gdLst/>
            <a:ahLst/>
            <a:cxnLst/>
            <a:rect l="0" t="0" r="r" b="b"/>
            <a:pathLst>
              <a:path w="719" h="850">
                <a:moveTo>
                  <a:pt x="0" y="0"/>
                </a:moveTo>
                <a:lnTo>
                  <a:pt x="552" y="0"/>
                </a:lnTo>
                <a:lnTo>
                  <a:pt x="552" y="181"/>
                </a:lnTo>
                <a:lnTo>
                  <a:pt x="719" y="181"/>
                </a:lnTo>
                <a:lnTo>
                  <a:pt x="719" y="850"/>
                </a:lnTo>
                <a:lnTo>
                  <a:pt x="0" y="850"/>
                </a:lnTo>
                <a:lnTo>
                  <a:pt x="0" y="0"/>
                </a:lnTo>
                <a:moveTo>
                  <a:pt x="589" y="1"/>
                </a:moveTo>
                <a:lnTo>
                  <a:pt x="712" y="146"/>
                </a:lnTo>
                <a:lnTo>
                  <a:pt x="589" y="146"/>
                </a:lnTo>
                <a:lnTo>
                  <a:pt x="589" y="1"/>
                </a:lnTo>
                <a:moveTo>
                  <a:pt x="421" y="394"/>
                </a:moveTo>
                <a:lnTo>
                  <a:pt x="477" y="394"/>
                </a:lnTo>
                <a:cubicBezTo>
                  <a:pt x="488" y="394"/>
                  <a:pt x="497" y="404"/>
                  <a:pt x="497" y="415"/>
                </a:cubicBezTo>
                <a:lnTo>
                  <a:pt x="497" y="749"/>
                </a:lnTo>
                <a:cubicBezTo>
                  <a:pt x="497" y="760"/>
                  <a:pt x="488" y="770"/>
                  <a:pt x="477" y="770"/>
                </a:cubicBezTo>
                <a:lnTo>
                  <a:pt x="421" y="770"/>
                </a:lnTo>
                <a:cubicBezTo>
                  <a:pt x="410" y="770"/>
                  <a:pt x="401" y="760"/>
                  <a:pt x="401" y="749"/>
                </a:cubicBezTo>
                <a:lnTo>
                  <a:pt x="401" y="415"/>
                </a:lnTo>
                <a:cubicBezTo>
                  <a:pt x="401" y="404"/>
                  <a:pt x="410" y="394"/>
                  <a:pt x="421" y="394"/>
                </a:cubicBezTo>
                <a:moveTo>
                  <a:pt x="122" y="339"/>
                </a:moveTo>
                <a:lnTo>
                  <a:pt x="178" y="339"/>
                </a:lnTo>
                <a:cubicBezTo>
                  <a:pt x="189" y="339"/>
                  <a:pt x="198" y="347"/>
                  <a:pt x="198" y="359"/>
                </a:cubicBezTo>
                <a:lnTo>
                  <a:pt x="198" y="749"/>
                </a:lnTo>
                <a:cubicBezTo>
                  <a:pt x="198" y="760"/>
                  <a:pt x="189" y="770"/>
                  <a:pt x="178" y="770"/>
                </a:cubicBezTo>
                <a:lnTo>
                  <a:pt x="122" y="770"/>
                </a:lnTo>
                <a:cubicBezTo>
                  <a:pt x="111" y="770"/>
                  <a:pt x="102" y="760"/>
                  <a:pt x="102" y="749"/>
                </a:cubicBezTo>
                <a:lnTo>
                  <a:pt x="102" y="359"/>
                </a:lnTo>
                <a:cubicBezTo>
                  <a:pt x="102" y="347"/>
                  <a:pt x="111" y="339"/>
                  <a:pt x="122" y="339"/>
                </a:cubicBezTo>
                <a:moveTo>
                  <a:pt x="272" y="262"/>
                </a:moveTo>
                <a:lnTo>
                  <a:pt x="327" y="262"/>
                </a:lnTo>
                <a:cubicBezTo>
                  <a:pt x="339" y="262"/>
                  <a:pt x="347" y="272"/>
                  <a:pt x="347" y="283"/>
                </a:cubicBezTo>
                <a:lnTo>
                  <a:pt x="347" y="749"/>
                </a:lnTo>
                <a:cubicBezTo>
                  <a:pt x="347" y="760"/>
                  <a:pt x="339" y="770"/>
                  <a:pt x="327" y="770"/>
                </a:cubicBezTo>
                <a:lnTo>
                  <a:pt x="272" y="770"/>
                </a:lnTo>
                <a:cubicBezTo>
                  <a:pt x="260" y="770"/>
                  <a:pt x="251" y="760"/>
                  <a:pt x="251" y="749"/>
                </a:cubicBezTo>
                <a:lnTo>
                  <a:pt x="251" y="283"/>
                </a:lnTo>
                <a:cubicBezTo>
                  <a:pt x="251" y="272"/>
                  <a:pt x="260" y="262"/>
                  <a:pt x="272" y="262"/>
                </a:cubicBezTo>
                <a:close/>
              </a:path>
            </a:pathLst>
          </a:custGeom>
          <a:solidFill>
            <a:srgbClr val="2493D2"/>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70" name="Freeform 669"/>
          <p:cNvSpPr/>
          <p:nvPr/>
        </p:nvSpPr>
        <p:spPr>
          <a:xfrm>
            <a:off x="7749360" y="3197160"/>
            <a:ext cx="372600" cy="371520"/>
          </a:xfrm>
          <a:custGeom>
            <a:avLst/>
            <a:gdLst/>
            <a:ahLst/>
            <a:cxnLst/>
            <a:rect l="0" t="0" r="r" b="b"/>
            <a:pathLst>
              <a:path w="1035" h="1032">
                <a:moveTo>
                  <a:pt x="246" y="562"/>
                </a:moveTo>
                <a:cubicBezTo>
                  <a:pt x="294" y="612"/>
                  <a:pt x="179" y="672"/>
                  <a:pt x="130" y="640"/>
                </a:cubicBezTo>
                <a:cubicBezTo>
                  <a:pt x="76" y="585"/>
                  <a:pt x="195" y="512"/>
                  <a:pt x="246" y="562"/>
                </a:cubicBezTo>
                <a:moveTo>
                  <a:pt x="638" y="0"/>
                </a:moveTo>
                <a:lnTo>
                  <a:pt x="527" y="508"/>
                </a:lnTo>
                <a:lnTo>
                  <a:pt x="1035" y="398"/>
                </a:lnTo>
                <a:lnTo>
                  <a:pt x="875" y="555"/>
                </a:lnTo>
                <a:lnTo>
                  <a:pt x="511" y="638"/>
                </a:lnTo>
                <a:lnTo>
                  <a:pt x="486" y="663"/>
                </a:lnTo>
                <a:cubicBezTo>
                  <a:pt x="504" y="669"/>
                  <a:pt x="522" y="679"/>
                  <a:pt x="537" y="694"/>
                </a:cubicBezTo>
                <a:cubicBezTo>
                  <a:pt x="598" y="756"/>
                  <a:pt x="599" y="873"/>
                  <a:pt x="540" y="956"/>
                </a:cubicBezTo>
                <a:cubicBezTo>
                  <a:pt x="481" y="1040"/>
                  <a:pt x="383" y="1057"/>
                  <a:pt x="321" y="996"/>
                </a:cubicBezTo>
                <a:cubicBezTo>
                  <a:pt x="260" y="935"/>
                  <a:pt x="258" y="817"/>
                  <a:pt x="318" y="734"/>
                </a:cubicBezTo>
                <a:cubicBezTo>
                  <a:pt x="335" y="709"/>
                  <a:pt x="357" y="690"/>
                  <a:pt x="379" y="677"/>
                </a:cubicBezTo>
                <a:lnTo>
                  <a:pt x="355" y="654"/>
                </a:lnTo>
                <a:cubicBezTo>
                  <a:pt x="342" y="676"/>
                  <a:pt x="323" y="697"/>
                  <a:pt x="299" y="715"/>
                </a:cubicBezTo>
                <a:cubicBezTo>
                  <a:pt x="215" y="774"/>
                  <a:pt x="98" y="773"/>
                  <a:pt x="37" y="711"/>
                </a:cubicBezTo>
                <a:cubicBezTo>
                  <a:pt x="-25" y="650"/>
                  <a:pt x="-7" y="552"/>
                  <a:pt x="76" y="492"/>
                </a:cubicBezTo>
                <a:cubicBezTo>
                  <a:pt x="159" y="433"/>
                  <a:pt x="277" y="434"/>
                  <a:pt x="339" y="496"/>
                </a:cubicBezTo>
                <a:cubicBezTo>
                  <a:pt x="356" y="513"/>
                  <a:pt x="367" y="533"/>
                  <a:pt x="372" y="555"/>
                </a:cubicBezTo>
                <a:lnTo>
                  <a:pt x="395" y="531"/>
                </a:lnTo>
                <a:lnTo>
                  <a:pt x="479" y="160"/>
                </a:lnTo>
                <a:lnTo>
                  <a:pt x="638" y="0"/>
                </a:lnTo>
                <a:moveTo>
                  <a:pt x="471" y="786"/>
                </a:moveTo>
                <a:cubicBezTo>
                  <a:pt x="421" y="739"/>
                  <a:pt x="361" y="853"/>
                  <a:pt x="392" y="902"/>
                </a:cubicBezTo>
                <a:cubicBezTo>
                  <a:pt x="447" y="956"/>
                  <a:pt x="521" y="837"/>
                  <a:pt x="471" y="786"/>
                </a:cubicBezTo>
                <a:close/>
              </a:path>
            </a:pathLst>
          </a:custGeom>
          <a:solidFill>
            <a:srgbClr val="83E97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71" name="Freeform 670"/>
          <p:cNvSpPr/>
          <p:nvPr/>
        </p:nvSpPr>
        <p:spPr>
          <a:xfrm>
            <a:off x="5879880" y="2730960"/>
            <a:ext cx="293040" cy="293040"/>
          </a:xfrm>
          <a:custGeom>
            <a:avLst/>
            <a:gdLst/>
            <a:ahLst/>
            <a:cxnLst/>
            <a:rect l="0" t="0" r="r" b="b"/>
            <a:pathLst>
              <a:path w="814" h="814">
                <a:moveTo>
                  <a:pt x="407" y="0"/>
                </a:moveTo>
                <a:cubicBezTo>
                  <a:pt x="295" y="0"/>
                  <a:pt x="193" y="45"/>
                  <a:pt x="119" y="119"/>
                </a:cubicBezTo>
                <a:cubicBezTo>
                  <a:pt x="45" y="193"/>
                  <a:pt x="0" y="295"/>
                  <a:pt x="0" y="407"/>
                </a:cubicBezTo>
                <a:cubicBezTo>
                  <a:pt x="0" y="519"/>
                  <a:pt x="45" y="621"/>
                  <a:pt x="119" y="695"/>
                </a:cubicBezTo>
                <a:cubicBezTo>
                  <a:pt x="193" y="768"/>
                  <a:pt x="295" y="814"/>
                  <a:pt x="407" y="814"/>
                </a:cubicBezTo>
                <a:cubicBezTo>
                  <a:pt x="520" y="814"/>
                  <a:pt x="621" y="768"/>
                  <a:pt x="694" y="695"/>
                </a:cubicBezTo>
                <a:cubicBezTo>
                  <a:pt x="768" y="621"/>
                  <a:pt x="814" y="519"/>
                  <a:pt x="814" y="407"/>
                </a:cubicBezTo>
                <a:cubicBezTo>
                  <a:pt x="814" y="295"/>
                  <a:pt x="768" y="193"/>
                  <a:pt x="694" y="119"/>
                </a:cubicBezTo>
                <a:cubicBezTo>
                  <a:pt x="621" y="45"/>
                  <a:pt x="520" y="0"/>
                  <a:pt x="407" y="0"/>
                </a:cubicBezTo>
                <a:moveTo>
                  <a:pt x="407" y="49"/>
                </a:moveTo>
                <a:cubicBezTo>
                  <a:pt x="506" y="49"/>
                  <a:pt x="596" y="88"/>
                  <a:pt x="661" y="153"/>
                </a:cubicBezTo>
                <a:cubicBezTo>
                  <a:pt x="725" y="217"/>
                  <a:pt x="766" y="308"/>
                  <a:pt x="766" y="407"/>
                </a:cubicBezTo>
                <a:cubicBezTo>
                  <a:pt x="766" y="506"/>
                  <a:pt x="725" y="596"/>
                  <a:pt x="661" y="661"/>
                </a:cubicBezTo>
                <a:cubicBezTo>
                  <a:pt x="596" y="726"/>
                  <a:pt x="506" y="766"/>
                  <a:pt x="407" y="766"/>
                </a:cubicBezTo>
                <a:cubicBezTo>
                  <a:pt x="308" y="766"/>
                  <a:pt x="218" y="726"/>
                  <a:pt x="153" y="661"/>
                </a:cubicBezTo>
                <a:cubicBezTo>
                  <a:pt x="88" y="596"/>
                  <a:pt x="48" y="506"/>
                  <a:pt x="48" y="407"/>
                </a:cubicBezTo>
                <a:cubicBezTo>
                  <a:pt x="48" y="308"/>
                  <a:pt x="88" y="218"/>
                  <a:pt x="153" y="153"/>
                </a:cubicBezTo>
                <a:cubicBezTo>
                  <a:pt x="218" y="89"/>
                  <a:pt x="308" y="49"/>
                  <a:pt x="407" y="49"/>
                </a:cubicBezTo>
                <a:moveTo>
                  <a:pt x="407" y="107"/>
                </a:moveTo>
                <a:cubicBezTo>
                  <a:pt x="241" y="107"/>
                  <a:pt x="107" y="241"/>
                  <a:pt x="107" y="407"/>
                </a:cubicBezTo>
                <a:cubicBezTo>
                  <a:pt x="107" y="573"/>
                  <a:pt x="241" y="707"/>
                  <a:pt x="407" y="707"/>
                </a:cubicBezTo>
                <a:cubicBezTo>
                  <a:pt x="573" y="707"/>
                  <a:pt x="707" y="573"/>
                  <a:pt x="707" y="407"/>
                </a:cubicBezTo>
                <a:cubicBezTo>
                  <a:pt x="707" y="241"/>
                  <a:pt x="573" y="107"/>
                  <a:pt x="407" y="107"/>
                </a:cubicBezTo>
                <a:close/>
              </a:path>
            </a:pathLst>
          </a:custGeom>
          <a:solidFill>
            <a:srgbClr val="2493D2"/>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72" name="Freeform 671"/>
          <p:cNvSpPr/>
          <p:nvPr/>
        </p:nvSpPr>
        <p:spPr>
          <a:xfrm>
            <a:off x="4917960" y="2728080"/>
            <a:ext cx="248040" cy="299160"/>
          </a:xfrm>
          <a:custGeom>
            <a:avLst/>
            <a:gdLst/>
            <a:ahLst/>
            <a:cxnLst/>
            <a:rect l="0" t="0" r="r" b="b"/>
            <a:pathLst>
              <a:path w="689" h="831">
                <a:moveTo>
                  <a:pt x="0" y="0"/>
                </a:moveTo>
                <a:lnTo>
                  <a:pt x="0" y="625"/>
                </a:lnTo>
                <a:lnTo>
                  <a:pt x="141" y="625"/>
                </a:lnTo>
                <a:lnTo>
                  <a:pt x="141" y="183"/>
                </a:lnTo>
                <a:lnTo>
                  <a:pt x="529" y="183"/>
                </a:lnTo>
                <a:lnTo>
                  <a:pt x="529" y="132"/>
                </a:lnTo>
                <a:lnTo>
                  <a:pt x="406" y="132"/>
                </a:lnTo>
                <a:lnTo>
                  <a:pt x="406" y="0"/>
                </a:lnTo>
                <a:lnTo>
                  <a:pt x="0" y="0"/>
                </a:lnTo>
                <a:moveTo>
                  <a:pt x="434" y="0"/>
                </a:moveTo>
                <a:lnTo>
                  <a:pt x="434" y="107"/>
                </a:lnTo>
                <a:lnTo>
                  <a:pt x="524" y="107"/>
                </a:lnTo>
                <a:lnTo>
                  <a:pt x="434" y="0"/>
                </a:lnTo>
                <a:moveTo>
                  <a:pt x="161" y="205"/>
                </a:moveTo>
                <a:lnTo>
                  <a:pt x="161" y="831"/>
                </a:lnTo>
                <a:lnTo>
                  <a:pt x="689" y="831"/>
                </a:lnTo>
                <a:lnTo>
                  <a:pt x="689" y="338"/>
                </a:lnTo>
                <a:lnTo>
                  <a:pt x="567" y="338"/>
                </a:lnTo>
                <a:lnTo>
                  <a:pt x="567" y="205"/>
                </a:lnTo>
                <a:lnTo>
                  <a:pt x="161" y="205"/>
                </a:lnTo>
                <a:moveTo>
                  <a:pt x="593" y="205"/>
                </a:moveTo>
                <a:lnTo>
                  <a:pt x="593" y="312"/>
                </a:lnTo>
                <a:lnTo>
                  <a:pt x="684" y="312"/>
                </a:lnTo>
                <a:lnTo>
                  <a:pt x="593" y="205"/>
                </a:lnTo>
                <a:moveTo>
                  <a:pt x="287" y="406"/>
                </a:moveTo>
                <a:lnTo>
                  <a:pt x="453" y="406"/>
                </a:lnTo>
                <a:lnTo>
                  <a:pt x="453" y="425"/>
                </a:lnTo>
                <a:lnTo>
                  <a:pt x="287" y="425"/>
                </a:lnTo>
                <a:lnTo>
                  <a:pt x="287" y="406"/>
                </a:lnTo>
                <a:moveTo>
                  <a:pt x="287" y="461"/>
                </a:moveTo>
                <a:lnTo>
                  <a:pt x="577" y="461"/>
                </a:lnTo>
                <a:lnTo>
                  <a:pt x="577" y="480"/>
                </a:lnTo>
                <a:lnTo>
                  <a:pt x="287" y="480"/>
                </a:lnTo>
                <a:lnTo>
                  <a:pt x="287" y="461"/>
                </a:lnTo>
                <a:moveTo>
                  <a:pt x="287" y="515"/>
                </a:moveTo>
                <a:lnTo>
                  <a:pt x="577" y="515"/>
                </a:lnTo>
                <a:lnTo>
                  <a:pt x="577" y="535"/>
                </a:lnTo>
                <a:lnTo>
                  <a:pt x="287" y="535"/>
                </a:lnTo>
                <a:lnTo>
                  <a:pt x="287" y="515"/>
                </a:lnTo>
                <a:moveTo>
                  <a:pt x="287" y="570"/>
                </a:moveTo>
                <a:lnTo>
                  <a:pt x="577" y="570"/>
                </a:lnTo>
                <a:lnTo>
                  <a:pt x="577" y="589"/>
                </a:lnTo>
                <a:lnTo>
                  <a:pt x="287" y="589"/>
                </a:lnTo>
                <a:lnTo>
                  <a:pt x="287" y="570"/>
                </a:lnTo>
                <a:moveTo>
                  <a:pt x="287" y="625"/>
                </a:moveTo>
                <a:lnTo>
                  <a:pt x="577" y="625"/>
                </a:lnTo>
                <a:lnTo>
                  <a:pt x="577" y="644"/>
                </a:lnTo>
                <a:lnTo>
                  <a:pt x="287" y="644"/>
                </a:lnTo>
                <a:lnTo>
                  <a:pt x="287" y="625"/>
                </a:lnTo>
                <a:moveTo>
                  <a:pt x="287" y="680"/>
                </a:moveTo>
                <a:lnTo>
                  <a:pt x="577" y="680"/>
                </a:lnTo>
                <a:lnTo>
                  <a:pt x="577" y="699"/>
                </a:lnTo>
                <a:lnTo>
                  <a:pt x="287" y="699"/>
                </a:lnTo>
                <a:lnTo>
                  <a:pt x="287" y="680"/>
                </a:lnTo>
                <a:close/>
              </a:path>
            </a:pathLst>
          </a:custGeom>
          <a:solidFill>
            <a:srgbClr val="2493D2"/>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73" name="Freeform 672"/>
          <p:cNvSpPr/>
          <p:nvPr/>
        </p:nvSpPr>
        <p:spPr>
          <a:xfrm>
            <a:off x="7799760" y="2725200"/>
            <a:ext cx="299880" cy="304560"/>
          </a:xfrm>
          <a:custGeom>
            <a:avLst/>
            <a:gdLst/>
            <a:ahLst/>
            <a:cxnLst/>
            <a:rect l="0" t="0" r="r" b="b"/>
            <a:pathLst>
              <a:path w="833" h="846">
                <a:moveTo>
                  <a:pt x="326" y="0"/>
                </a:moveTo>
                <a:cubicBezTo>
                  <a:pt x="506" y="0"/>
                  <a:pt x="653" y="146"/>
                  <a:pt x="653" y="326"/>
                </a:cubicBezTo>
                <a:cubicBezTo>
                  <a:pt x="653" y="383"/>
                  <a:pt x="638" y="437"/>
                  <a:pt x="612" y="484"/>
                </a:cubicBezTo>
                <a:cubicBezTo>
                  <a:pt x="615" y="486"/>
                  <a:pt x="618" y="488"/>
                  <a:pt x="620" y="491"/>
                </a:cubicBezTo>
                <a:lnTo>
                  <a:pt x="803" y="675"/>
                </a:lnTo>
                <a:cubicBezTo>
                  <a:pt x="843" y="713"/>
                  <a:pt x="843" y="777"/>
                  <a:pt x="803" y="817"/>
                </a:cubicBezTo>
                <a:cubicBezTo>
                  <a:pt x="765" y="856"/>
                  <a:pt x="701" y="856"/>
                  <a:pt x="661" y="817"/>
                </a:cubicBezTo>
                <a:lnTo>
                  <a:pt x="478" y="634"/>
                </a:lnTo>
                <a:cubicBezTo>
                  <a:pt x="474" y="630"/>
                  <a:pt x="470" y="625"/>
                  <a:pt x="467" y="620"/>
                </a:cubicBezTo>
                <a:cubicBezTo>
                  <a:pt x="424" y="641"/>
                  <a:pt x="377" y="652"/>
                  <a:pt x="326" y="652"/>
                </a:cubicBezTo>
                <a:cubicBezTo>
                  <a:pt x="147" y="652"/>
                  <a:pt x="0" y="506"/>
                  <a:pt x="0" y="326"/>
                </a:cubicBezTo>
                <a:cubicBezTo>
                  <a:pt x="0" y="146"/>
                  <a:pt x="147" y="0"/>
                  <a:pt x="326" y="0"/>
                </a:cubicBezTo>
                <a:moveTo>
                  <a:pt x="326" y="126"/>
                </a:moveTo>
                <a:cubicBezTo>
                  <a:pt x="437" y="126"/>
                  <a:pt x="527" y="215"/>
                  <a:pt x="527" y="326"/>
                </a:cubicBezTo>
                <a:cubicBezTo>
                  <a:pt x="527" y="437"/>
                  <a:pt x="437" y="527"/>
                  <a:pt x="326" y="527"/>
                </a:cubicBezTo>
                <a:cubicBezTo>
                  <a:pt x="216" y="527"/>
                  <a:pt x="126" y="437"/>
                  <a:pt x="126" y="326"/>
                </a:cubicBezTo>
                <a:cubicBezTo>
                  <a:pt x="126" y="215"/>
                  <a:pt x="216" y="126"/>
                  <a:pt x="326" y="126"/>
                </a:cubicBezTo>
                <a:moveTo>
                  <a:pt x="213" y="283"/>
                </a:moveTo>
                <a:lnTo>
                  <a:pt x="285" y="283"/>
                </a:lnTo>
                <a:lnTo>
                  <a:pt x="285" y="212"/>
                </a:lnTo>
                <a:cubicBezTo>
                  <a:pt x="285" y="189"/>
                  <a:pt x="303" y="171"/>
                  <a:pt x="325" y="171"/>
                </a:cubicBezTo>
                <a:cubicBezTo>
                  <a:pt x="348" y="171"/>
                  <a:pt x="367" y="189"/>
                  <a:pt x="367" y="212"/>
                </a:cubicBezTo>
                <a:lnTo>
                  <a:pt x="367" y="283"/>
                </a:lnTo>
                <a:lnTo>
                  <a:pt x="438" y="283"/>
                </a:lnTo>
                <a:cubicBezTo>
                  <a:pt x="460" y="283"/>
                  <a:pt x="479" y="301"/>
                  <a:pt x="479" y="324"/>
                </a:cubicBezTo>
                <a:cubicBezTo>
                  <a:pt x="479" y="347"/>
                  <a:pt x="460" y="365"/>
                  <a:pt x="438" y="365"/>
                </a:cubicBezTo>
                <a:lnTo>
                  <a:pt x="367" y="365"/>
                </a:lnTo>
                <a:lnTo>
                  <a:pt x="367" y="436"/>
                </a:lnTo>
                <a:cubicBezTo>
                  <a:pt x="367" y="459"/>
                  <a:pt x="348" y="477"/>
                  <a:pt x="325" y="477"/>
                </a:cubicBezTo>
                <a:cubicBezTo>
                  <a:pt x="303" y="477"/>
                  <a:pt x="285" y="459"/>
                  <a:pt x="285" y="436"/>
                </a:cubicBezTo>
                <a:lnTo>
                  <a:pt x="285" y="365"/>
                </a:lnTo>
                <a:lnTo>
                  <a:pt x="213" y="365"/>
                </a:lnTo>
                <a:cubicBezTo>
                  <a:pt x="191" y="365"/>
                  <a:pt x="172" y="347"/>
                  <a:pt x="172" y="324"/>
                </a:cubicBezTo>
                <a:cubicBezTo>
                  <a:pt x="172" y="301"/>
                  <a:pt x="191" y="283"/>
                  <a:pt x="213" y="283"/>
                </a:cubicBezTo>
                <a:close/>
              </a:path>
            </a:pathLst>
          </a:custGeom>
          <a:solidFill>
            <a:srgbClr val="2493D2"/>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74" name="Freeform 673"/>
          <p:cNvSpPr/>
          <p:nvPr/>
        </p:nvSpPr>
        <p:spPr>
          <a:xfrm>
            <a:off x="1534320" y="2768040"/>
            <a:ext cx="241920" cy="218880"/>
          </a:xfrm>
          <a:custGeom>
            <a:avLst/>
            <a:gdLst/>
            <a:ahLst/>
            <a:cxnLst/>
            <a:rect l="0" t="0" r="r" b="b"/>
            <a:pathLst>
              <a:path w="672" h="608">
                <a:moveTo>
                  <a:pt x="137" y="0"/>
                </a:moveTo>
                <a:lnTo>
                  <a:pt x="137" y="34"/>
                </a:lnTo>
                <a:lnTo>
                  <a:pt x="137" y="127"/>
                </a:lnTo>
                <a:lnTo>
                  <a:pt x="203" y="127"/>
                </a:lnTo>
                <a:lnTo>
                  <a:pt x="203" y="61"/>
                </a:lnTo>
                <a:lnTo>
                  <a:pt x="606" y="61"/>
                </a:lnTo>
                <a:lnTo>
                  <a:pt x="606" y="547"/>
                </a:lnTo>
                <a:lnTo>
                  <a:pt x="210" y="547"/>
                </a:lnTo>
                <a:lnTo>
                  <a:pt x="210" y="495"/>
                </a:lnTo>
                <a:lnTo>
                  <a:pt x="144" y="495"/>
                </a:lnTo>
                <a:lnTo>
                  <a:pt x="144" y="581"/>
                </a:lnTo>
                <a:lnTo>
                  <a:pt x="144" y="608"/>
                </a:lnTo>
                <a:lnTo>
                  <a:pt x="177" y="608"/>
                </a:lnTo>
                <a:lnTo>
                  <a:pt x="639" y="608"/>
                </a:lnTo>
                <a:lnTo>
                  <a:pt x="672" y="608"/>
                </a:lnTo>
                <a:lnTo>
                  <a:pt x="672" y="581"/>
                </a:lnTo>
                <a:lnTo>
                  <a:pt x="672" y="34"/>
                </a:lnTo>
                <a:lnTo>
                  <a:pt x="672" y="0"/>
                </a:lnTo>
                <a:lnTo>
                  <a:pt x="639" y="0"/>
                </a:lnTo>
                <a:lnTo>
                  <a:pt x="170" y="0"/>
                </a:lnTo>
                <a:lnTo>
                  <a:pt x="137" y="0"/>
                </a:lnTo>
                <a:moveTo>
                  <a:pt x="288" y="87"/>
                </a:moveTo>
                <a:lnTo>
                  <a:pt x="288" y="213"/>
                </a:lnTo>
                <a:lnTo>
                  <a:pt x="0" y="213"/>
                </a:lnTo>
                <a:lnTo>
                  <a:pt x="0" y="388"/>
                </a:lnTo>
                <a:lnTo>
                  <a:pt x="288" y="388"/>
                </a:lnTo>
                <a:lnTo>
                  <a:pt x="288" y="521"/>
                </a:lnTo>
                <a:lnTo>
                  <a:pt x="404" y="413"/>
                </a:lnTo>
                <a:lnTo>
                  <a:pt x="522" y="304"/>
                </a:lnTo>
                <a:lnTo>
                  <a:pt x="404" y="196"/>
                </a:lnTo>
                <a:lnTo>
                  <a:pt x="288" y="87"/>
                </a:lnTo>
                <a:close/>
              </a:path>
            </a:pathLst>
          </a:custGeom>
          <a:solidFill>
            <a:srgbClr val="2493D2"/>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75" name="Freeform 674"/>
          <p:cNvSpPr/>
          <p:nvPr/>
        </p:nvSpPr>
        <p:spPr>
          <a:xfrm>
            <a:off x="6362280" y="2728800"/>
            <a:ext cx="297000" cy="297000"/>
          </a:xfrm>
          <a:custGeom>
            <a:avLst/>
            <a:gdLst/>
            <a:ahLst/>
            <a:cxnLst/>
            <a:rect l="0" t="0" r="r" b="b"/>
            <a:pathLst>
              <a:path w="825" h="825">
                <a:moveTo>
                  <a:pt x="38" y="39"/>
                </a:moveTo>
                <a:cubicBezTo>
                  <a:pt x="89" y="-12"/>
                  <a:pt x="173" y="-12"/>
                  <a:pt x="225" y="39"/>
                </a:cubicBezTo>
                <a:lnTo>
                  <a:pt x="412" y="226"/>
                </a:lnTo>
                <a:lnTo>
                  <a:pt x="599" y="39"/>
                </a:lnTo>
                <a:cubicBezTo>
                  <a:pt x="650" y="-13"/>
                  <a:pt x="734" y="-12"/>
                  <a:pt x="786" y="39"/>
                </a:cubicBezTo>
                <a:cubicBezTo>
                  <a:pt x="837" y="90"/>
                  <a:pt x="837" y="175"/>
                  <a:pt x="786" y="226"/>
                </a:cubicBezTo>
                <a:lnTo>
                  <a:pt x="599" y="413"/>
                </a:lnTo>
                <a:lnTo>
                  <a:pt x="786" y="600"/>
                </a:lnTo>
                <a:cubicBezTo>
                  <a:pt x="837" y="652"/>
                  <a:pt x="837" y="735"/>
                  <a:pt x="786" y="787"/>
                </a:cubicBezTo>
                <a:cubicBezTo>
                  <a:pt x="734" y="838"/>
                  <a:pt x="650" y="838"/>
                  <a:pt x="599" y="787"/>
                </a:cubicBezTo>
                <a:lnTo>
                  <a:pt x="412" y="600"/>
                </a:lnTo>
                <a:lnTo>
                  <a:pt x="225" y="787"/>
                </a:lnTo>
                <a:cubicBezTo>
                  <a:pt x="173" y="838"/>
                  <a:pt x="89" y="838"/>
                  <a:pt x="38" y="787"/>
                </a:cubicBezTo>
                <a:cubicBezTo>
                  <a:pt x="-13" y="735"/>
                  <a:pt x="-13" y="652"/>
                  <a:pt x="38" y="600"/>
                </a:cubicBezTo>
                <a:lnTo>
                  <a:pt x="225" y="413"/>
                </a:lnTo>
                <a:lnTo>
                  <a:pt x="38" y="226"/>
                </a:lnTo>
                <a:cubicBezTo>
                  <a:pt x="-13" y="175"/>
                  <a:pt x="-13" y="90"/>
                  <a:pt x="38" y="39"/>
                </a:cubicBezTo>
                <a:close/>
              </a:path>
            </a:pathLst>
          </a:custGeom>
          <a:solidFill>
            <a:srgbClr val="2493D2"/>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76" name="Freeform 675"/>
          <p:cNvSpPr/>
          <p:nvPr/>
        </p:nvSpPr>
        <p:spPr>
          <a:xfrm>
            <a:off x="8284320" y="2725200"/>
            <a:ext cx="299520" cy="304560"/>
          </a:xfrm>
          <a:custGeom>
            <a:avLst/>
            <a:gdLst/>
            <a:ahLst/>
            <a:cxnLst/>
            <a:rect l="0" t="0" r="r" b="b"/>
            <a:pathLst>
              <a:path w="832" h="846">
                <a:moveTo>
                  <a:pt x="326" y="0"/>
                </a:moveTo>
                <a:cubicBezTo>
                  <a:pt x="506" y="0"/>
                  <a:pt x="652" y="146"/>
                  <a:pt x="652" y="326"/>
                </a:cubicBezTo>
                <a:cubicBezTo>
                  <a:pt x="652" y="383"/>
                  <a:pt x="637" y="437"/>
                  <a:pt x="611" y="484"/>
                </a:cubicBezTo>
                <a:cubicBezTo>
                  <a:pt x="614" y="486"/>
                  <a:pt x="617" y="488"/>
                  <a:pt x="620" y="491"/>
                </a:cubicBezTo>
                <a:lnTo>
                  <a:pt x="803" y="675"/>
                </a:lnTo>
                <a:cubicBezTo>
                  <a:pt x="842" y="713"/>
                  <a:pt x="842" y="777"/>
                  <a:pt x="803" y="817"/>
                </a:cubicBezTo>
                <a:cubicBezTo>
                  <a:pt x="763" y="856"/>
                  <a:pt x="699" y="856"/>
                  <a:pt x="660" y="817"/>
                </a:cubicBezTo>
                <a:lnTo>
                  <a:pt x="477" y="634"/>
                </a:lnTo>
                <a:cubicBezTo>
                  <a:pt x="473" y="630"/>
                  <a:pt x="469" y="625"/>
                  <a:pt x="466" y="620"/>
                </a:cubicBezTo>
                <a:cubicBezTo>
                  <a:pt x="423" y="641"/>
                  <a:pt x="376" y="652"/>
                  <a:pt x="326" y="652"/>
                </a:cubicBezTo>
                <a:cubicBezTo>
                  <a:pt x="146" y="652"/>
                  <a:pt x="0" y="506"/>
                  <a:pt x="0" y="326"/>
                </a:cubicBezTo>
                <a:cubicBezTo>
                  <a:pt x="0" y="146"/>
                  <a:pt x="146" y="0"/>
                  <a:pt x="326" y="0"/>
                </a:cubicBezTo>
                <a:moveTo>
                  <a:pt x="326" y="126"/>
                </a:moveTo>
                <a:cubicBezTo>
                  <a:pt x="437" y="126"/>
                  <a:pt x="526" y="215"/>
                  <a:pt x="526" y="326"/>
                </a:cubicBezTo>
                <a:cubicBezTo>
                  <a:pt x="526" y="437"/>
                  <a:pt x="437" y="527"/>
                  <a:pt x="326" y="527"/>
                </a:cubicBezTo>
                <a:cubicBezTo>
                  <a:pt x="215" y="527"/>
                  <a:pt x="125" y="437"/>
                  <a:pt x="125" y="326"/>
                </a:cubicBezTo>
                <a:cubicBezTo>
                  <a:pt x="125" y="215"/>
                  <a:pt x="215" y="126"/>
                  <a:pt x="326" y="126"/>
                </a:cubicBezTo>
                <a:moveTo>
                  <a:pt x="210" y="283"/>
                </a:moveTo>
                <a:lnTo>
                  <a:pt x="434" y="283"/>
                </a:lnTo>
                <a:cubicBezTo>
                  <a:pt x="457" y="283"/>
                  <a:pt x="475" y="301"/>
                  <a:pt x="475" y="324"/>
                </a:cubicBezTo>
                <a:cubicBezTo>
                  <a:pt x="475" y="347"/>
                  <a:pt x="457" y="365"/>
                  <a:pt x="434" y="365"/>
                </a:cubicBezTo>
                <a:lnTo>
                  <a:pt x="210" y="365"/>
                </a:lnTo>
                <a:cubicBezTo>
                  <a:pt x="187" y="365"/>
                  <a:pt x="169" y="347"/>
                  <a:pt x="169" y="324"/>
                </a:cubicBezTo>
                <a:cubicBezTo>
                  <a:pt x="169" y="301"/>
                  <a:pt x="187" y="283"/>
                  <a:pt x="210" y="283"/>
                </a:cubicBezTo>
                <a:close/>
              </a:path>
            </a:pathLst>
          </a:custGeom>
          <a:solidFill>
            <a:srgbClr val="2493D2"/>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77" name="Freeform 676"/>
          <p:cNvSpPr/>
          <p:nvPr/>
        </p:nvSpPr>
        <p:spPr>
          <a:xfrm>
            <a:off x="6333120" y="3720240"/>
            <a:ext cx="327960" cy="320040"/>
          </a:xfrm>
          <a:custGeom>
            <a:avLst/>
            <a:gdLst/>
            <a:ahLst/>
            <a:cxnLst/>
            <a:rect l="0" t="0" r="r" b="b"/>
            <a:pathLst>
              <a:path w="911" h="889">
                <a:moveTo>
                  <a:pt x="850" y="59"/>
                </a:moveTo>
                <a:cubicBezTo>
                  <a:pt x="809" y="19"/>
                  <a:pt x="759" y="-1"/>
                  <a:pt x="701" y="0"/>
                </a:cubicBezTo>
                <a:cubicBezTo>
                  <a:pt x="609" y="1"/>
                  <a:pt x="530" y="51"/>
                  <a:pt x="465" y="150"/>
                </a:cubicBezTo>
                <a:lnTo>
                  <a:pt x="465" y="149"/>
                </a:lnTo>
                <a:lnTo>
                  <a:pt x="449" y="179"/>
                </a:lnTo>
                <a:cubicBezTo>
                  <a:pt x="449" y="179"/>
                  <a:pt x="442" y="166"/>
                  <a:pt x="432" y="148"/>
                </a:cubicBezTo>
                <a:lnTo>
                  <a:pt x="432" y="151"/>
                </a:lnTo>
                <a:cubicBezTo>
                  <a:pt x="408" y="101"/>
                  <a:pt x="378" y="65"/>
                  <a:pt x="341" y="40"/>
                </a:cubicBezTo>
                <a:cubicBezTo>
                  <a:pt x="304" y="16"/>
                  <a:pt x="262" y="5"/>
                  <a:pt x="218" y="5"/>
                </a:cubicBezTo>
                <a:cubicBezTo>
                  <a:pt x="159" y="5"/>
                  <a:pt x="108" y="24"/>
                  <a:pt x="65" y="61"/>
                </a:cubicBezTo>
                <a:cubicBezTo>
                  <a:pt x="21" y="98"/>
                  <a:pt x="0" y="145"/>
                  <a:pt x="0" y="202"/>
                </a:cubicBezTo>
                <a:cubicBezTo>
                  <a:pt x="0" y="222"/>
                  <a:pt x="7" y="251"/>
                  <a:pt x="18" y="289"/>
                </a:cubicBezTo>
                <a:cubicBezTo>
                  <a:pt x="41" y="345"/>
                  <a:pt x="98" y="417"/>
                  <a:pt x="192" y="507"/>
                </a:cubicBezTo>
                <a:cubicBezTo>
                  <a:pt x="286" y="597"/>
                  <a:pt x="351" y="664"/>
                  <a:pt x="387" y="709"/>
                </a:cubicBezTo>
                <a:cubicBezTo>
                  <a:pt x="424" y="753"/>
                  <a:pt x="448" y="813"/>
                  <a:pt x="460" y="889"/>
                </a:cubicBezTo>
                <a:cubicBezTo>
                  <a:pt x="469" y="822"/>
                  <a:pt x="503" y="755"/>
                  <a:pt x="564" y="688"/>
                </a:cubicBezTo>
                <a:cubicBezTo>
                  <a:pt x="625" y="621"/>
                  <a:pt x="695" y="547"/>
                  <a:pt x="774" y="466"/>
                </a:cubicBezTo>
                <a:cubicBezTo>
                  <a:pt x="852" y="385"/>
                  <a:pt x="896" y="322"/>
                  <a:pt x="904" y="279"/>
                </a:cubicBezTo>
                <a:cubicBezTo>
                  <a:pt x="909" y="263"/>
                  <a:pt x="911" y="243"/>
                  <a:pt x="911" y="217"/>
                </a:cubicBezTo>
                <a:cubicBezTo>
                  <a:pt x="911" y="153"/>
                  <a:pt x="890" y="100"/>
                  <a:pt x="850" y="59"/>
                </a:cubicBezTo>
                <a:close/>
              </a:path>
            </a:pathLst>
          </a:custGeom>
          <a:solidFill>
            <a:srgbClr val="67C4B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78" name="Freeform 677"/>
          <p:cNvSpPr/>
          <p:nvPr/>
        </p:nvSpPr>
        <p:spPr>
          <a:xfrm>
            <a:off x="1983960" y="3755160"/>
            <a:ext cx="311400" cy="250200"/>
          </a:xfrm>
          <a:custGeom>
            <a:avLst/>
            <a:gdLst/>
            <a:ahLst/>
            <a:cxnLst/>
            <a:rect l="0" t="0" r="r" b="b"/>
            <a:pathLst>
              <a:path w="865" h="695">
                <a:moveTo>
                  <a:pt x="573" y="0"/>
                </a:moveTo>
                <a:cubicBezTo>
                  <a:pt x="553" y="0"/>
                  <a:pt x="536" y="17"/>
                  <a:pt x="536" y="37"/>
                </a:cubicBezTo>
                <a:lnTo>
                  <a:pt x="536" y="331"/>
                </a:lnTo>
                <a:cubicBezTo>
                  <a:pt x="461" y="301"/>
                  <a:pt x="376" y="239"/>
                  <a:pt x="346" y="267"/>
                </a:cubicBezTo>
                <a:cubicBezTo>
                  <a:pt x="325" y="289"/>
                  <a:pt x="325" y="324"/>
                  <a:pt x="346" y="347"/>
                </a:cubicBezTo>
                <a:lnTo>
                  <a:pt x="557" y="557"/>
                </a:lnTo>
                <a:cubicBezTo>
                  <a:pt x="579" y="580"/>
                  <a:pt x="615" y="580"/>
                  <a:pt x="637" y="557"/>
                </a:cubicBezTo>
                <a:lnTo>
                  <a:pt x="848" y="347"/>
                </a:lnTo>
                <a:cubicBezTo>
                  <a:pt x="870" y="324"/>
                  <a:pt x="870" y="289"/>
                  <a:pt x="848" y="267"/>
                </a:cubicBezTo>
                <a:cubicBezTo>
                  <a:pt x="814" y="241"/>
                  <a:pt x="738" y="297"/>
                  <a:pt x="666" y="327"/>
                </a:cubicBezTo>
                <a:lnTo>
                  <a:pt x="666" y="37"/>
                </a:lnTo>
                <a:cubicBezTo>
                  <a:pt x="666" y="17"/>
                  <a:pt x="650" y="0"/>
                  <a:pt x="629" y="0"/>
                </a:cubicBezTo>
                <a:lnTo>
                  <a:pt x="573" y="0"/>
                </a:lnTo>
                <a:moveTo>
                  <a:pt x="34" y="111"/>
                </a:moveTo>
                <a:cubicBezTo>
                  <a:pt x="16" y="111"/>
                  <a:pt x="0" y="125"/>
                  <a:pt x="0" y="144"/>
                </a:cubicBezTo>
                <a:lnTo>
                  <a:pt x="0" y="606"/>
                </a:lnTo>
                <a:cubicBezTo>
                  <a:pt x="0" y="622"/>
                  <a:pt x="12" y="637"/>
                  <a:pt x="28" y="639"/>
                </a:cubicBezTo>
                <a:lnTo>
                  <a:pt x="126" y="299"/>
                </a:lnTo>
                <a:cubicBezTo>
                  <a:pt x="132" y="277"/>
                  <a:pt x="155" y="259"/>
                  <a:pt x="178" y="259"/>
                </a:cubicBezTo>
                <a:lnTo>
                  <a:pt x="326" y="259"/>
                </a:lnTo>
                <a:cubicBezTo>
                  <a:pt x="327" y="256"/>
                  <a:pt x="329" y="254"/>
                  <a:pt x="331" y="253"/>
                </a:cubicBezTo>
                <a:lnTo>
                  <a:pt x="332" y="252"/>
                </a:lnTo>
                <a:cubicBezTo>
                  <a:pt x="356" y="229"/>
                  <a:pt x="393" y="239"/>
                  <a:pt x="434" y="259"/>
                </a:cubicBezTo>
                <a:lnTo>
                  <a:pt x="515" y="259"/>
                </a:lnTo>
                <a:lnTo>
                  <a:pt x="515" y="198"/>
                </a:lnTo>
                <a:lnTo>
                  <a:pt x="375" y="198"/>
                </a:lnTo>
                <a:lnTo>
                  <a:pt x="375" y="144"/>
                </a:lnTo>
                <a:cubicBezTo>
                  <a:pt x="375" y="125"/>
                  <a:pt x="360" y="111"/>
                  <a:pt x="342" y="111"/>
                </a:cubicBezTo>
                <a:lnTo>
                  <a:pt x="34" y="111"/>
                </a:lnTo>
                <a:moveTo>
                  <a:pt x="197" y="291"/>
                </a:moveTo>
                <a:cubicBezTo>
                  <a:pt x="177" y="291"/>
                  <a:pt x="156" y="307"/>
                  <a:pt x="151" y="327"/>
                </a:cubicBezTo>
                <a:lnTo>
                  <a:pt x="56" y="659"/>
                </a:lnTo>
                <a:cubicBezTo>
                  <a:pt x="51" y="678"/>
                  <a:pt x="62" y="695"/>
                  <a:pt x="82" y="695"/>
                </a:cubicBezTo>
                <a:lnTo>
                  <a:pt x="718" y="695"/>
                </a:lnTo>
                <a:cubicBezTo>
                  <a:pt x="737" y="695"/>
                  <a:pt x="758" y="678"/>
                  <a:pt x="764" y="659"/>
                </a:cubicBezTo>
                <a:lnTo>
                  <a:pt x="844" y="381"/>
                </a:lnTo>
                <a:lnTo>
                  <a:pt x="651" y="572"/>
                </a:lnTo>
                <a:cubicBezTo>
                  <a:pt x="636" y="588"/>
                  <a:pt x="617" y="595"/>
                  <a:pt x="597" y="595"/>
                </a:cubicBezTo>
                <a:cubicBezTo>
                  <a:pt x="577" y="595"/>
                  <a:pt x="557" y="588"/>
                  <a:pt x="542" y="572"/>
                </a:cubicBezTo>
                <a:lnTo>
                  <a:pt x="331" y="362"/>
                </a:lnTo>
                <a:cubicBezTo>
                  <a:pt x="316" y="346"/>
                  <a:pt x="308" y="327"/>
                  <a:pt x="308" y="307"/>
                </a:cubicBezTo>
                <a:cubicBezTo>
                  <a:pt x="308" y="302"/>
                  <a:pt x="309" y="296"/>
                  <a:pt x="310" y="291"/>
                </a:cubicBezTo>
                <a:lnTo>
                  <a:pt x="197" y="291"/>
                </a:lnTo>
                <a:moveTo>
                  <a:pt x="499" y="291"/>
                </a:moveTo>
                <a:cubicBezTo>
                  <a:pt x="504" y="294"/>
                  <a:pt x="509" y="296"/>
                  <a:pt x="515" y="299"/>
                </a:cubicBezTo>
                <a:lnTo>
                  <a:pt x="515" y="291"/>
                </a:lnTo>
                <a:lnTo>
                  <a:pt x="499" y="291"/>
                </a:lnTo>
                <a:moveTo>
                  <a:pt x="688" y="291"/>
                </a:moveTo>
                <a:lnTo>
                  <a:pt x="688" y="294"/>
                </a:lnTo>
                <a:lnTo>
                  <a:pt x="695" y="291"/>
                </a:lnTo>
                <a:lnTo>
                  <a:pt x="688" y="291"/>
                </a:lnTo>
                <a:close/>
              </a:path>
            </a:pathLst>
          </a:custGeom>
          <a:solidFill>
            <a:srgbClr val="67C4B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79" name="Freeform 678"/>
          <p:cNvSpPr/>
          <p:nvPr/>
        </p:nvSpPr>
        <p:spPr>
          <a:xfrm>
            <a:off x="2978640" y="3728160"/>
            <a:ext cx="258840" cy="303840"/>
          </a:xfrm>
          <a:custGeom>
            <a:avLst/>
            <a:gdLst/>
            <a:ahLst/>
            <a:cxnLst/>
            <a:rect l="0" t="0" r="r" b="b"/>
            <a:pathLst>
              <a:path w="719" h="844">
                <a:moveTo>
                  <a:pt x="27" y="0"/>
                </a:moveTo>
                <a:cubicBezTo>
                  <a:pt x="12" y="0"/>
                  <a:pt x="0" y="12"/>
                  <a:pt x="0" y="27"/>
                </a:cubicBezTo>
                <a:lnTo>
                  <a:pt x="0" y="396"/>
                </a:lnTo>
                <a:cubicBezTo>
                  <a:pt x="0" y="409"/>
                  <a:pt x="10" y="420"/>
                  <a:pt x="22" y="422"/>
                </a:cubicBezTo>
                <a:lnTo>
                  <a:pt x="100" y="422"/>
                </a:lnTo>
                <a:lnTo>
                  <a:pt x="100" y="151"/>
                </a:lnTo>
                <a:cubicBezTo>
                  <a:pt x="105" y="133"/>
                  <a:pt x="124" y="118"/>
                  <a:pt x="142" y="118"/>
                </a:cubicBezTo>
                <a:lnTo>
                  <a:pt x="544" y="118"/>
                </a:lnTo>
                <a:lnTo>
                  <a:pt x="544" y="96"/>
                </a:lnTo>
                <a:cubicBezTo>
                  <a:pt x="544" y="81"/>
                  <a:pt x="532" y="69"/>
                  <a:pt x="517" y="69"/>
                </a:cubicBezTo>
                <a:lnTo>
                  <a:pt x="300" y="69"/>
                </a:lnTo>
                <a:lnTo>
                  <a:pt x="300" y="27"/>
                </a:lnTo>
                <a:cubicBezTo>
                  <a:pt x="300" y="12"/>
                  <a:pt x="287" y="0"/>
                  <a:pt x="273" y="0"/>
                </a:cubicBezTo>
                <a:lnTo>
                  <a:pt x="27" y="0"/>
                </a:lnTo>
                <a:moveTo>
                  <a:pt x="145" y="166"/>
                </a:moveTo>
                <a:lnTo>
                  <a:pt x="145" y="844"/>
                </a:lnTo>
                <a:lnTo>
                  <a:pt x="719" y="844"/>
                </a:lnTo>
                <a:lnTo>
                  <a:pt x="719" y="310"/>
                </a:lnTo>
                <a:lnTo>
                  <a:pt x="586" y="310"/>
                </a:lnTo>
                <a:lnTo>
                  <a:pt x="586" y="166"/>
                </a:lnTo>
                <a:lnTo>
                  <a:pt x="145" y="166"/>
                </a:lnTo>
                <a:moveTo>
                  <a:pt x="614" y="167"/>
                </a:moveTo>
                <a:lnTo>
                  <a:pt x="614" y="282"/>
                </a:lnTo>
                <a:lnTo>
                  <a:pt x="713" y="282"/>
                </a:lnTo>
                <a:lnTo>
                  <a:pt x="614" y="167"/>
                </a:lnTo>
                <a:moveTo>
                  <a:pt x="389" y="365"/>
                </a:moveTo>
                <a:cubicBezTo>
                  <a:pt x="490" y="365"/>
                  <a:pt x="573" y="447"/>
                  <a:pt x="573" y="548"/>
                </a:cubicBezTo>
                <a:cubicBezTo>
                  <a:pt x="573" y="588"/>
                  <a:pt x="559" y="625"/>
                  <a:pt x="537" y="655"/>
                </a:cubicBezTo>
                <a:cubicBezTo>
                  <a:pt x="542" y="672"/>
                  <a:pt x="549" y="686"/>
                  <a:pt x="563" y="691"/>
                </a:cubicBezTo>
                <a:cubicBezTo>
                  <a:pt x="581" y="696"/>
                  <a:pt x="610" y="690"/>
                  <a:pt x="661" y="665"/>
                </a:cubicBezTo>
                <a:cubicBezTo>
                  <a:pt x="669" y="661"/>
                  <a:pt x="678" y="665"/>
                  <a:pt x="682" y="673"/>
                </a:cubicBezTo>
                <a:cubicBezTo>
                  <a:pt x="686" y="681"/>
                  <a:pt x="682" y="690"/>
                  <a:pt x="675" y="694"/>
                </a:cubicBezTo>
                <a:cubicBezTo>
                  <a:pt x="616" y="723"/>
                  <a:pt x="579" y="728"/>
                  <a:pt x="553" y="720"/>
                </a:cubicBezTo>
                <a:cubicBezTo>
                  <a:pt x="533" y="714"/>
                  <a:pt x="521" y="700"/>
                  <a:pt x="513" y="682"/>
                </a:cubicBezTo>
                <a:cubicBezTo>
                  <a:pt x="481" y="712"/>
                  <a:pt x="437" y="731"/>
                  <a:pt x="389" y="731"/>
                </a:cubicBezTo>
                <a:cubicBezTo>
                  <a:pt x="288" y="731"/>
                  <a:pt x="206" y="649"/>
                  <a:pt x="206" y="548"/>
                </a:cubicBezTo>
                <a:cubicBezTo>
                  <a:pt x="206" y="447"/>
                  <a:pt x="288" y="365"/>
                  <a:pt x="389" y="365"/>
                </a:cubicBezTo>
                <a:moveTo>
                  <a:pt x="389" y="391"/>
                </a:moveTo>
                <a:cubicBezTo>
                  <a:pt x="360" y="391"/>
                  <a:pt x="337" y="415"/>
                  <a:pt x="337" y="444"/>
                </a:cubicBezTo>
                <a:cubicBezTo>
                  <a:pt x="337" y="473"/>
                  <a:pt x="360" y="497"/>
                  <a:pt x="389" y="497"/>
                </a:cubicBezTo>
                <a:cubicBezTo>
                  <a:pt x="419" y="497"/>
                  <a:pt x="443" y="473"/>
                  <a:pt x="443" y="444"/>
                </a:cubicBezTo>
                <a:cubicBezTo>
                  <a:pt x="443" y="415"/>
                  <a:pt x="419" y="391"/>
                  <a:pt x="389" y="391"/>
                </a:cubicBezTo>
                <a:moveTo>
                  <a:pt x="289" y="492"/>
                </a:moveTo>
                <a:cubicBezTo>
                  <a:pt x="260" y="492"/>
                  <a:pt x="237" y="515"/>
                  <a:pt x="237" y="544"/>
                </a:cubicBezTo>
                <a:cubicBezTo>
                  <a:pt x="237" y="573"/>
                  <a:pt x="260" y="598"/>
                  <a:pt x="289" y="598"/>
                </a:cubicBezTo>
                <a:cubicBezTo>
                  <a:pt x="318" y="598"/>
                  <a:pt x="342" y="573"/>
                  <a:pt x="342" y="544"/>
                </a:cubicBezTo>
                <a:cubicBezTo>
                  <a:pt x="342" y="515"/>
                  <a:pt x="318" y="492"/>
                  <a:pt x="289" y="492"/>
                </a:cubicBezTo>
                <a:moveTo>
                  <a:pt x="490" y="492"/>
                </a:moveTo>
                <a:cubicBezTo>
                  <a:pt x="461" y="492"/>
                  <a:pt x="437" y="515"/>
                  <a:pt x="437" y="544"/>
                </a:cubicBezTo>
                <a:cubicBezTo>
                  <a:pt x="437" y="573"/>
                  <a:pt x="461" y="598"/>
                  <a:pt x="490" y="598"/>
                </a:cubicBezTo>
                <a:cubicBezTo>
                  <a:pt x="519" y="598"/>
                  <a:pt x="543" y="573"/>
                  <a:pt x="543" y="544"/>
                </a:cubicBezTo>
                <a:cubicBezTo>
                  <a:pt x="543" y="515"/>
                  <a:pt x="519" y="492"/>
                  <a:pt x="490" y="492"/>
                </a:cubicBezTo>
                <a:moveTo>
                  <a:pt x="389" y="592"/>
                </a:moveTo>
                <a:cubicBezTo>
                  <a:pt x="360" y="592"/>
                  <a:pt x="337" y="615"/>
                  <a:pt x="337" y="645"/>
                </a:cubicBezTo>
                <a:cubicBezTo>
                  <a:pt x="337" y="674"/>
                  <a:pt x="360" y="697"/>
                  <a:pt x="389" y="697"/>
                </a:cubicBezTo>
                <a:cubicBezTo>
                  <a:pt x="419" y="697"/>
                  <a:pt x="443" y="674"/>
                  <a:pt x="443" y="645"/>
                </a:cubicBezTo>
                <a:cubicBezTo>
                  <a:pt x="443" y="615"/>
                  <a:pt x="419" y="592"/>
                  <a:pt x="389" y="592"/>
                </a:cubicBezTo>
                <a:close/>
              </a:path>
            </a:pathLst>
          </a:custGeom>
          <a:solidFill>
            <a:srgbClr val="67C4B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80" name="Freeform 679"/>
          <p:cNvSpPr/>
          <p:nvPr/>
        </p:nvSpPr>
        <p:spPr>
          <a:xfrm>
            <a:off x="2501280" y="3785040"/>
            <a:ext cx="314640" cy="214560"/>
          </a:xfrm>
          <a:custGeom>
            <a:avLst/>
            <a:gdLst/>
            <a:ahLst/>
            <a:cxnLst/>
            <a:rect l="0" t="0" r="r" b="b"/>
            <a:pathLst>
              <a:path w="874" h="596">
                <a:moveTo>
                  <a:pt x="34" y="0"/>
                </a:moveTo>
                <a:cubicBezTo>
                  <a:pt x="15" y="0"/>
                  <a:pt x="0" y="15"/>
                  <a:pt x="0" y="33"/>
                </a:cubicBezTo>
                <a:lnTo>
                  <a:pt x="0" y="496"/>
                </a:lnTo>
                <a:cubicBezTo>
                  <a:pt x="0" y="512"/>
                  <a:pt x="12" y="526"/>
                  <a:pt x="28" y="529"/>
                </a:cubicBezTo>
                <a:lnTo>
                  <a:pt x="125" y="189"/>
                </a:lnTo>
                <a:cubicBezTo>
                  <a:pt x="132" y="166"/>
                  <a:pt x="155" y="148"/>
                  <a:pt x="177" y="148"/>
                </a:cubicBezTo>
                <a:lnTo>
                  <a:pt x="680" y="148"/>
                </a:lnTo>
                <a:lnTo>
                  <a:pt x="680" y="120"/>
                </a:lnTo>
                <a:cubicBezTo>
                  <a:pt x="680" y="102"/>
                  <a:pt x="665" y="87"/>
                  <a:pt x="647" y="87"/>
                </a:cubicBezTo>
                <a:lnTo>
                  <a:pt x="375" y="87"/>
                </a:lnTo>
                <a:lnTo>
                  <a:pt x="375" y="33"/>
                </a:lnTo>
                <a:cubicBezTo>
                  <a:pt x="375" y="15"/>
                  <a:pt x="360" y="0"/>
                  <a:pt x="341" y="0"/>
                </a:cubicBezTo>
                <a:lnTo>
                  <a:pt x="34" y="0"/>
                </a:lnTo>
                <a:moveTo>
                  <a:pt x="210" y="193"/>
                </a:moveTo>
                <a:cubicBezTo>
                  <a:pt x="191" y="193"/>
                  <a:pt x="170" y="209"/>
                  <a:pt x="164" y="229"/>
                </a:cubicBezTo>
                <a:lnTo>
                  <a:pt x="69" y="561"/>
                </a:lnTo>
                <a:cubicBezTo>
                  <a:pt x="64" y="581"/>
                  <a:pt x="75" y="596"/>
                  <a:pt x="95" y="596"/>
                </a:cubicBezTo>
                <a:lnTo>
                  <a:pt x="731" y="596"/>
                </a:lnTo>
                <a:cubicBezTo>
                  <a:pt x="751" y="596"/>
                  <a:pt x="772" y="581"/>
                  <a:pt x="777" y="561"/>
                </a:cubicBezTo>
                <a:lnTo>
                  <a:pt x="872" y="229"/>
                </a:lnTo>
                <a:cubicBezTo>
                  <a:pt x="878" y="210"/>
                  <a:pt x="866" y="193"/>
                  <a:pt x="846" y="193"/>
                </a:cubicBezTo>
                <a:lnTo>
                  <a:pt x="210" y="193"/>
                </a:lnTo>
                <a:close/>
              </a:path>
            </a:pathLst>
          </a:custGeom>
          <a:solidFill>
            <a:srgbClr val="67C4B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81" name="Freeform 680"/>
          <p:cNvSpPr/>
          <p:nvPr/>
        </p:nvSpPr>
        <p:spPr>
          <a:xfrm>
            <a:off x="3516840" y="3758760"/>
            <a:ext cx="150840" cy="243000"/>
          </a:xfrm>
          <a:custGeom>
            <a:avLst/>
            <a:gdLst/>
            <a:ahLst/>
            <a:cxnLst/>
            <a:rect l="0" t="0" r="r" b="b"/>
            <a:pathLst>
              <a:path w="419" h="675">
                <a:moveTo>
                  <a:pt x="210" y="0"/>
                </a:moveTo>
                <a:cubicBezTo>
                  <a:pt x="94" y="0"/>
                  <a:pt x="0" y="94"/>
                  <a:pt x="0" y="209"/>
                </a:cubicBezTo>
                <a:cubicBezTo>
                  <a:pt x="0" y="273"/>
                  <a:pt x="28" y="329"/>
                  <a:pt x="73" y="368"/>
                </a:cubicBezTo>
                <a:lnTo>
                  <a:pt x="345" y="368"/>
                </a:lnTo>
                <a:cubicBezTo>
                  <a:pt x="390" y="329"/>
                  <a:pt x="419" y="273"/>
                  <a:pt x="419" y="209"/>
                </a:cubicBezTo>
                <a:cubicBezTo>
                  <a:pt x="419" y="94"/>
                  <a:pt x="325" y="0"/>
                  <a:pt x="210" y="0"/>
                </a:cubicBezTo>
                <a:moveTo>
                  <a:pt x="85" y="383"/>
                </a:moveTo>
                <a:cubicBezTo>
                  <a:pt x="85" y="386"/>
                  <a:pt x="85" y="388"/>
                  <a:pt x="85" y="391"/>
                </a:cubicBezTo>
                <a:lnTo>
                  <a:pt x="85" y="452"/>
                </a:lnTo>
                <a:lnTo>
                  <a:pt x="335" y="417"/>
                </a:lnTo>
                <a:lnTo>
                  <a:pt x="335" y="391"/>
                </a:lnTo>
                <a:cubicBezTo>
                  <a:pt x="335" y="388"/>
                  <a:pt x="334" y="386"/>
                  <a:pt x="334" y="383"/>
                </a:cubicBezTo>
                <a:lnTo>
                  <a:pt x="85" y="383"/>
                </a:lnTo>
                <a:moveTo>
                  <a:pt x="335" y="438"/>
                </a:moveTo>
                <a:lnTo>
                  <a:pt x="85" y="473"/>
                </a:lnTo>
                <a:lnTo>
                  <a:pt x="85" y="522"/>
                </a:lnTo>
                <a:lnTo>
                  <a:pt x="335" y="487"/>
                </a:lnTo>
                <a:lnTo>
                  <a:pt x="335" y="438"/>
                </a:lnTo>
                <a:moveTo>
                  <a:pt x="335" y="509"/>
                </a:moveTo>
                <a:lnTo>
                  <a:pt x="85" y="544"/>
                </a:lnTo>
                <a:lnTo>
                  <a:pt x="85" y="593"/>
                </a:lnTo>
                <a:lnTo>
                  <a:pt x="335" y="557"/>
                </a:lnTo>
                <a:lnTo>
                  <a:pt x="335" y="509"/>
                </a:lnTo>
                <a:moveTo>
                  <a:pt x="335" y="579"/>
                </a:moveTo>
                <a:lnTo>
                  <a:pt x="85" y="614"/>
                </a:lnTo>
                <a:lnTo>
                  <a:pt x="85" y="624"/>
                </a:lnTo>
                <a:cubicBezTo>
                  <a:pt x="85" y="652"/>
                  <a:pt x="112" y="675"/>
                  <a:pt x="145" y="675"/>
                </a:cubicBezTo>
                <a:lnTo>
                  <a:pt x="273" y="675"/>
                </a:lnTo>
                <a:cubicBezTo>
                  <a:pt x="307" y="675"/>
                  <a:pt x="335" y="652"/>
                  <a:pt x="335" y="624"/>
                </a:cubicBezTo>
                <a:lnTo>
                  <a:pt x="335" y="579"/>
                </a:lnTo>
                <a:close/>
              </a:path>
            </a:pathLst>
          </a:custGeom>
          <a:solidFill>
            <a:srgbClr val="67C4B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82" name="Freeform 681"/>
          <p:cNvSpPr/>
          <p:nvPr/>
        </p:nvSpPr>
        <p:spPr>
          <a:xfrm>
            <a:off x="4880880" y="3715920"/>
            <a:ext cx="328320" cy="328320"/>
          </a:xfrm>
          <a:custGeom>
            <a:avLst/>
            <a:gdLst/>
            <a:ahLst/>
            <a:cxnLst/>
            <a:rect l="0" t="0" r="r" b="b"/>
            <a:pathLst>
              <a:path w="912" h="912">
                <a:moveTo>
                  <a:pt x="456" y="0"/>
                </a:moveTo>
                <a:cubicBezTo>
                  <a:pt x="204" y="0"/>
                  <a:pt x="0" y="204"/>
                  <a:pt x="0" y="456"/>
                </a:cubicBezTo>
                <a:cubicBezTo>
                  <a:pt x="0" y="708"/>
                  <a:pt x="204" y="912"/>
                  <a:pt x="456" y="912"/>
                </a:cubicBezTo>
                <a:cubicBezTo>
                  <a:pt x="707" y="912"/>
                  <a:pt x="912" y="708"/>
                  <a:pt x="912" y="456"/>
                </a:cubicBezTo>
                <a:cubicBezTo>
                  <a:pt x="912" y="204"/>
                  <a:pt x="707" y="0"/>
                  <a:pt x="456" y="0"/>
                </a:cubicBezTo>
                <a:moveTo>
                  <a:pt x="456" y="41"/>
                </a:moveTo>
                <a:cubicBezTo>
                  <a:pt x="685" y="41"/>
                  <a:pt x="871" y="227"/>
                  <a:pt x="871" y="456"/>
                </a:cubicBezTo>
                <a:cubicBezTo>
                  <a:pt x="871" y="686"/>
                  <a:pt x="685" y="872"/>
                  <a:pt x="456" y="872"/>
                </a:cubicBezTo>
                <a:cubicBezTo>
                  <a:pt x="226" y="872"/>
                  <a:pt x="40" y="686"/>
                  <a:pt x="40" y="456"/>
                </a:cubicBezTo>
                <a:cubicBezTo>
                  <a:pt x="40" y="227"/>
                  <a:pt x="226" y="41"/>
                  <a:pt x="456" y="41"/>
                </a:cubicBezTo>
                <a:moveTo>
                  <a:pt x="446" y="60"/>
                </a:moveTo>
                <a:cubicBezTo>
                  <a:pt x="410" y="60"/>
                  <a:pt x="373" y="63"/>
                  <a:pt x="333" y="69"/>
                </a:cubicBezTo>
                <a:cubicBezTo>
                  <a:pt x="326" y="81"/>
                  <a:pt x="342" y="95"/>
                  <a:pt x="359" y="96"/>
                </a:cubicBezTo>
                <a:cubicBezTo>
                  <a:pt x="451" y="97"/>
                  <a:pt x="414" y="248"/>
                  <a:pt x="473" y="247"/>
                </a:cubicBezTo>
                <a:cubicBezTo>
                  <a:pt x="509" y="189"/>
                  <a:pt x="653" y="176"/>
                  <a:pt x="618" y="87"/>
                </a:cubicBezTo>
                <a:cubicBezTo>
                  <a:pt x="564" y="68"/>
                  <a:pt x="507" y="59"/>
                  <a:pt x="446" y="60"/>
                </a:cubicBezTo>
                <a:moveTo>
                  <a:pt x="265" y="103"/>
                </a:moveTo>
                <a:lnTo>
                  <a:pt x="262" y="104"/>
                </a:lnTo>
                <a:lnTo>
                  <a:pt x="257" y="107"/>
                </a:lnTo>
                <a:lnTo>
                  <a:pt x="251" y="111"/>
                </a:lnTo>
                <a:lnTo>
                  <a:pt x="245" y="115"/>
                </a:lnTo>
                <a:lnTo>
                  <a:pt x="238" y="119"/>
                </a:lnTo>
                <a:lnTo>
                  <a:pt x="230" y="124"/>
                </a:lnTo>
                <a:lnTo>
                  <a:pt x="223" y="129"/>
                </a:lnTo>
                <a:lnTo>
                  <a:pt x="214" y="135"/>
                </a:lnTo>
                <a:lnTo>
                  <a:pt x="206" y="142"/>
                </a:lnTo>
                <a:lnTo>
                  <a:pt x="197" y="148"/>
                </a:lnTo>
                <a:lnTo>
                  <a:pt x="188" y="156"/>
                </a:lnTo>
                <a:lnTo>
                  <a:pt x="179" y="164"/>
                </a:lnTo>
                <a:lnTo>
                  <a:pt x="170" y="172"/>
                </a:lnTo>
                <a:lnTo>
                  <a:pt x="160" y="180"/>
                </a:lnTo>
                <a:lnTo>
                  <a:pt x="152" y="190"/>
                </a:lnTo>
                <a:lnTo>
                  <a:pt x="143" y="200"/>
                </a:lnTo>
                <a:lnTo>
                  <a:pt x="134" y="210"/>
                </a:lnTo>
                <a:lnTo>
                  <a:pt x="125" y="221"/>
                </a:lnTo>
                <a:lnTo>
                  <a:pt x="117" y="232"/>
                </a:lnTo>
                <a:lnTo>
                  <a:pt x="109" y="244"/>
                </a:lnTo>
                <a:lnTo>
                  <a:pt x="101" y="257"/>
                </a:lnTo>
                <a:lnTo>
                  <a:pt x="95" y="270"/>
                </a:lnTo>
                <a:lnTo>
                  <a:pt x="88" y="284"/>
                </a:lnTo>
                <a:lnTo>
                  <a:pt x="82" y="297"/>
                </a:lnTo>
                <a:lnTo>
                  <a:pt x="77" y="312"/>
                </a:lnTo>
                <a:lnTo>
                  <a:pt x="72" y="327"/>
                </a:lnTo>
                <a:lnTo>
                  <a:pt x="68" y="342"/>
                </a:lnTo>
                <a:lnTo>
                  <a:pt x="64" y="359"/>
                </a:lnTo>
                <a:lnTo>
                  <a:pt x="63" y="375"/>
                </a:lnTo>
                <a:lnTo>
                  <a:pt x="62" y="391"/>
                </a:lnTo>
                <a:lnTo>
                  <a:pt x="63" y="396"/>
                </a:lnTo>
                <a:lnTo>
                  <a:pt x="66" y="401"/>
                </a:lnTo>
                <a:lnTo>
                  <a:pt x="71" y="406"/>
                </a:lnTo>
                <a:lnTo>
                  <a:pt x="75" y="412"/>
                </a:lnTo>
                <a:lnTo>
                  <a:pt x="79" y="418"/>
                </a:lnTo>
                <a:lnTo>
                  <a:pt x="85" y="423"/>
                </a:lnTo>
                <a:lnTo>
                  <a:pt x="90" y="428"/>
                </a:lnTo>
                <a:lnTo>
                  <a:pt x="96" y="434"/>
                </a:lnTo>
                <a:lnTo>
                  <a:pt x="103" y="438"/>
                </a:lnTo>
                <a:lnTo>
                  <a:pt x="110" y="443"/>
                </a:lnTo>
                <a:lnTo>
                  <a:pt x="117" y="448"/>
                </a:lnTo>
                <a:lnTo>
                  <a:pt x="124" y="454"/>
                </a:lnTo>
                <a:lnTo>
                  <a:pt x="132" y="457"/>
                </a:lnTo>
                <a:lnTo>
                  <a:pt x="139" y="463"/>
                </a:lnTo>
                <a:lnTo>
                  <a:pt x="147" y="467"/>
                </a:lnTo>
                <a:lnTo>
                  <a:pt x="155" y="471"/>
                </a:lnTo>
                <a:lnTo>
                  <a:pt x="163" y="475"/>
                </a:lnTo>
                <a:lnTo>
                  <a:pt x="170" y="480"/>
                </a:lnTo>
                <a:lnTo>
                  <a:pt x="178" y="484"/>
                </a:lnTo>
                <a:lnTo>
                  <a:pt x="186" y="488"/>
                </a:lnTo>
                <a:lnTo>
                  <a:pt x="194" y="493"/>
                </a:lnTo>
                <a:lnTo>
                  <a:pt x="201" y="497"/>
                </a:lnTo>
                <a:lnTo>
                  <a:pt x="209" y="501"/>
                </a:lnTo>
                <a:lnTo>
                  <a:pt x="216" y="505"/>
                </a:lnTo>
                <a:lnTo>
                  <a:pt x="223" y="510"/>
                </a:lnTo>
                <a:lnTo>
                  <a:pt x="229" y="514"/>
                </a:lnTo>
                <a:lnTo>
                  <a:pt x="235" y="518"/>
                </a:lnTo>
                <a:lnTo>
                  <a:pt x="242" y="522"/>
                </a:lnTo>
                <a:lnTo>
                  <a:pt x="247" y="526"/>
                </a:lnTo>
                <a:lnTo>
                  <a:pt x="252" y="531"/>
                </a:lnTo>
                <a:lnTo>
                  <a:pt x="257" y="535"/>
                </a:lnTo>
                <a:lnTo>
                  <a:pt x="265" y="544"/>
                </a:lnTo>
                <a:lnTo>
                  <a:pt x="257" y="554"/>
                </a:lnTo>
                <a:lnTo>
                  <a:pt x="254" y="559"/>
                </a:lnTo>
                <a:lnTo>
                  <a:pt x="251" y="563"/>
                </a:lnTo>
                <a:lnTo>
                  <a:pt x="248" y="568"/>
                </a:lnTo>
                <a:lnTo>
                  <a:pt x="246" y="572"/>
                </a:lnTo>
                <a:lnTo>
                  <a:pt x="245" y="576"/>
                </a:lnTo>
                <a:lnTo>
                  <a:pt x="244" y="581"/>
                </a:lnTo>
                <a:lnTo>
                  <a:pt x="243" y="585"/>
                </a:lnTo>
                <a:lnTo>
                  <a:pt x="242" y="589"/>
                </a:lnTo>
                <a:lnTo>
                  <a:pt x="242" y="593"/>
                </a:lnTo>
                <a:lnTo>
                  <a:pt x="242" y="597"/>
                </a:lnTo>
                <a:lnTo>
                  <a:pt x="243" y="601"/>
                </a:lnTo>
                <a:lnTo>
                  <a:pt x="243" y="605"/>
                </a:lnTo>
                <a:lnTo>
                  <a:pt x="244" y="609"/>
                </a:lnTo>
                <a:lnTo>
                  <a:pt x="245" y="612"/>
                </a:lnTo>
                <a:lnTo>
                  <a:pt x="247" y="616"/>
                </a:lnTo>
                <a:lnTo>
                  <a:pt x="248" y="620"/>
                </a:lnTo>
                <a:lnTo>
                  <a:pt x="251" y="623"/>
                </a:lnTo>
                <a:lnTo>
                  <a:pt x="253" y="627"/>
                </a:lnTo>
                <a:lnTo>
                  <a:pt x="256" y="630"/>
                </a:lnTo>
                <a:lnTo>
                  <a:pt x="258" y="634"/>
                </a:lnTo>
                <a:lnTo>
                  <a:pt x="261" y="637"/>
                </a:lnTo>
                <a:lnTo>
                  <a:pt x="264" y="640"/>
                </a:lnTo>
                <a:lnTo>
                  <a:pt x="267" y="643"/>
                </a:lnTo>
                <a:lnTo>
                  <a:pt x="271" y="646"/>
                </a:lnTo>
                <a:lnTo>
                  <a:pt x="275" y="649"/>
                </a:lnTo>
                <a:lnTo>
                  <a:pt x="278" y="652"/>
                </a:lnTo>
                <a:lnTo>
                  <a:pt x="283" y="655"/>
                </a:lnTo>
                <a:lnTo>
                  <a:pt x="286" y="657"/>
                </a:lnTo>
                <a:lnTo>
                  <a:pt x="290" y="660"/>
                </a:lnTo>
                <a:lnTo>
                  <a:pt x="295" y="662"/>
                </a:lnTo>
                <a:lnTo>
                  <a:pt x="304" y="667"/>
                </a:lnTo>
                <a:lnTo>
                  <a:pt x="302" y="678"/>
                </a:lnTo>
                <a:lnTo>
                  <a:pt x="300" y="682"/>
                </a:lnTo>
                <a:lnTo>
                  <a:pt x="298" y="687"/>
                </a:lnTo>
                <a:lnTo>
                  <a:pt x="297" y="692"/>
                </a:lnTo>
                <a:lnTo>
                  <a:pt x="295" y="698"/>
                </a:lnTo>
                <a:lnTo>
                  <a:pt x="293" y="703"/>
                </a:lnTo>
                <a:lnTo>
                  <a:pt x="290" y="707"/>
                </a:lnTo>
                <a:lnTo>
                  <a:pt x="289" y="712"/>
                </a:lnTo>
                <a:lnTo>
                  <a:pt x="286" y="717"/>
                </a:lnTo>
                <a:lnTo>
                  <a:pt x="284" y="721"/>
                </a:lnTo>
                <a:lnTo>
                  <a:pt x="282" y="725"/>
                </a:lnTo>
                <a:lnTo>
                  <a:pt x="280" y="730"/>
                </a:lnTo>
                <a:lnTo>
                  <a:pt x="278" y="735"/>
                </a:lnTo>
                <a:lnTo>
                  <a:pt x="276" y="738"/>
                </a:lnTo>
                <a:lnTo>
                  <a:pt x="274" y="743"/>
                </a:lnTo>
                <a:lnTo>
                  <a:pt x="272" y="747"/>
                </a:lnTo>
                <a:lnTo>
                  <a:pt x="270" y="752"/>
                </a:lnTo>
                <a:lnTo>
                  <a:pt x="269" y="756"/>
                </a:lnTo>
                <a:lnTo>
                  <a:pt x="267" y="761"/>
                </a:lnTo>
                <a:lnTo>
                  <a:pt x="266" y="765"/>
                </a:lnTo>
                <a:lnTo>
                  <a:pt x="265" y="769"/>
                </a:lnTo>
                <a:lnTo>
                  <a:pt x="263" y="774"/>
                </a:lnTo>
                <a:lnTo>
                  <a:pt x="263" y="779"/>
                </a:lnTo>
                <a:lnTo>
                  <a:pt x="262" y="783"/>
                </a:lnTo>
                <a:lnTo>
                  <a:pt x="262" y="787"/>
                </a:lnTo>
                <a:lnTo>
                  <a:pt x="262" y="792"/>
                </a:lnTo>
                <a:lnTo>
                  <a:pt x="262" y="797"/>
                </a:lnTo>
                <a:lnTo>
                  <a:pt x="262" y="801"/>
                </a:lnTo>
                <a:lnTo>
                  <a:pt x="263" y="806"/>
                </a:lnTo>
                <a:lnTo>
                  <a:pt x="264" y="811"/>
                </a:lnTo>
                <a:lnTo>
                  <a:pt x="264" y="813"/>
                </a:lnTo>
                <a:lnTo>
                  <a:pt x="267" y="812"/>
                </a:lnTo>
                <a:lnTo>
                  <a:pt x="274" y="812"/>
                </a:lnTo>
                <a:lnTo>
                  <a:pt x="280" y="814"/>
                </a:lnTo>
                <a:lnTo>
                  <a:pt x="285" y="818"/>
                </a:lnTo>
                <a:lnTo>
                  <a:pt x="289" y="821"/>
                </a:lnTo>
                <a:lnTo>
                  <a:pt x="293" y="825"/>
                </a:lnTo>
                <a:lnTo>
                  <a:pt x="297" y="829"/>
                </a:lnTo>
                <a:lnTo>
                  <a:pt x="301" y="833"/>
                </a:lnTo>
                <a:lnTo>
                  <a:pt x="304" y="836"/>
                </a:lnTo>
                <a:lnTo>
                  <a:pt x="307" y="838"/>
                </a:lnTo>
                <a:lnTo>
                  <a:pt x="309" y="839"/>
                </a:lnTo>
                <a:lnTo>
                  <a:pt x="311" y="839"/>
                </a:lnTo>
                <a:lnTo>
                  <a:pt x="313" y="839"/>
                </a:lnTo>
                <a:lnTo>
                  <a:pt x="315" y="837"/>
                </a:lnTo>
                <a:lnTo>
                  <a:pt x="318" y="834"/>
                </a:lnTo>
                <a:lnTo>
                  <a:pt x="325" y="825"/>
                </a:lnTo>
                <a:lnTo>
                  <a:pt x="331" y="817"/>
                </a:lnTo>
                <a:lnTo>
                  <a:pt x="338" y="809"/>
                </a:lnTo>
                <a:lnTo>
                  <a:pt x="345" y="801"/>
                </a:lnTo>
                <a:lnTo>
                  <a:pt x="352" y="793"/>
                </a:lnTo>
                <a:lnTo>
                  <a:pt x="359" y="786"/>
                </a:lnTo>
                <a:lnTo>
                  <a:pt x="366" y="779"/>
                </a:lnTo>
                <a:lnTo>
                  <a:pt x="373" y="772"/>
                </a:lnTo>
                <a:lnTo>
                  <a:pt x="380" y="765"/>
                </a:lnTo>
                <a:lnTo>
                  <a:pt x="387" y="758"/>
                </a:lnTo>
                <a:lnTo>
                  <a:pt x="394" y="751"/>
                </a:lnTo>
                <a:lnTo>
                  <a:pt x="401" y="745"/>
                </a:lnTo>
                <a:lnTo>
                  <a:pt x="408" y="738"/>
                </a:lnTo>
                <a:lnTo>
                  <a:pt x="414" y="732"/>
                </a:lnTo>
                <a:lnTo>
                  <a:pt x="421" y="727"/>
                </a:lnTo>
                <a:lnTo>
                  <a:pt x="428" y="721"/>
                </a:lnTo>
                <a:lnTo>
                  <a:pt x="434" y="715"/>
                </a:lnTo>
                <a:lnTo>
                  <a:pt x="440" y="709"/>
                </a:lnTo>
                <a:lnTo>
                  <a:pt x="446" y="703"/>
                </a:lnTo>
                <a:lnTo>
                  <a:pt x="451" y="698"/>
                </a:lnTo>
                <a:lnTo>
                  <a:pt x="456" y="692"/>
                </a:lnTo>
                <a:lnTo>
                  <a:pt x="461" y="686"/>
                </a:lnTo>
                <a:lnTo>
                  <a:pt x="466" y="680"/>
                </a:lnTo>
                <a:lnTo>
                  <a:pt x="470" y="675"/>
                </a:lnTo>
                <a:lnTo>
                  <a:pt x="474" y="669"/>
                </a:lnTo>
                <a:lnTo>
                  <a:pt x="478" y="663"/>
                </a:lnTo>
                <a:lnTo>
                  <a:pt x="481" y="657"/>
                </a:lnTo>
                <a:lnTo>
                  <a:pt x="483" y="652"/>
                </a:lnTo>
                <a:lnTo>
                  <a:pt x="486" y="646"/>
                </a:lnTo>
                <a:lnTo>
                  <a:pt x="488" y="640"/>
                </a:lnTo>
                <a:lnTo>
                  <a:pt x="489" y="634"/>
                </a:lnTo>
                <a:lnTo>
                  <a:pt x="490" y="627"/>
                </a:lnTo>
                <a:lnTo>
                  <a:pt x="490" y="623"/>
                </a:lnTo>
                <a:lnTo>
                  <a:pt x="490" y="619"/>
                </a:lnTo>
                <a:lnTo>
                  <a:pt x="489" y="616"/>
                </a:lnTo>
                <a:lnTo>
                  <a:pt x="488" y="612"/>
                </a:lnTo>
                <a:lnTo>
                  <a:pt x="486" y="610"/>
                </a:lnTo>
                <a:lnTo>
                  <a:pt x="484" y="607"/>
                </a:lnTo>
                <a:lnTo>
                  <a:pt x="481" y="604"/>
                </a:lnTo>
                <a:lnTo>
                  <a:pt x="477" y="603"/>
                </a:lnTo>
                <a:lnTo>
                  <a:pt x="473" y="600"/>
                </a:lnTo>
                <a:lnTo>
                  <a:pt x="468" y="598"/>
                </a:lnTo>
                <a:lnTo>
                  <a:pt x="463" y="597"/>
                </a:lnTo>
                <a:lnTo>
                  <a:pt x="456" y="595"/>
                </a:lnTo>
                <a:lnTo>
                  <a:pt x="449" y="594"/>
                </a:lnTo>
                <a:lnTo>
                  <a:pt x="442" y="593"/>
                </a:lnTo>
                <a:lnTo>
                  <a:pt x="434" y="592"/>
                </a:lnTo>
                <a:lnTo>
                  <a:pt x="422" y="592"/>
                </a:lnTo>
                <a:lnTo>
                  <a:pt x="418" y="584"/>
                </a:lnTo>
                <a:lnTo>
                  <a:pt x="414" y="580"/>
                </a:lnTo>
                <a:lnTo>
                  <a:pt x="412" y="576"/>
                </a:lnTo>
                <a:lnTo>
                  <a:pt x="409" y="572"/>
                </a:lnTo>
                <a:lnTo>
                  <a:pt x="406" y="568"/>
                </a:lnTo>
                <a:lnTo>
                  <a:pt x="403" y="563"/>
                </a:lnTo>
                <a:lnTo>
                  <a:pt x="400" y="560"/>
                </a:lnTo>
                <a:lnTo>
                  <a:pt x="396" y="556"/>
                </a:lnTo>
                <a:lnTo>
                  <a:pt x="392" y="552"/>
                </a:lnTo>
                <a:lnTo>
                  <a:pt x="389" y="548"/>
                </a:lnTo>
                <a:lnTo>
                  <a:pt x="385" y="544"/>
                </a:lnTo>
                <a:lnTo>
                  <a:pt x="381" y="541"/>
                </a:lnTo>
                <a:lnTo>
                  <a:pt x="376" y="537"/>
                </a:lnTo>
                <a:lnTo>
                  <a:pt x="372" y="534"/>
                </a:lnTo>
                <a:lnTo>
                  <a:pt x="368" y="531"/>
                </a:lnTo>
                <a:lnTo>
                  <a:pt x="363" y="528"/>
                </a:lnTo>
                <a:lnTo>
                  <a:pt x="358" y="525"/>
                </a:lnTo>
                <a:lnTo>
                  <a:pt x="353" y="522"/>
                </a:lnTo>
                <a:lnTo>
                  <a:pt x="349" y="520"/>
                </a:lnTo>
                <a:lnTo>
                  <a:pt x="344" y="518"/>
                </a:lnTo>
                <a:lnTo>
                  <a:pt x="338" y="516"/>
                </a:lnTo>
                <a:lnTo>
                  <a:pt x="332" y="515"/>
                </a:lnTo>
                <a:lnTo>
                  <a:pt x="327" y="512"/>
                </a:lnTo>
                <a:lnTo>
                  <a:pt x="321" y="511"/>
                </a:lnTo>
                <a:lnTo>
                  <a:pt x="315" y="511"/>
                </a:lnTo>
                <a:lnTo>
                  <a:pt x="309" y="510"/>
                </a:lnTo>
                <a:lnTo>
                  <a:pt x="302" y="510"/>
                </a:lnTo>
                <a:lnTo>
                  <a:pt x="296" y="510"/>
                </a:lnTo>
                <a:lnTo>
                  <a:pt x="289" y="510"/>
                </a:lnTo>
                <a:lnTo>
                  <a:pt x="283" y="510"/>
                </a:lnTo>
                <a:lnTo>
                  <a:pt x="276" y="511"/>
                </a:lnTo>
                <a:lnTo>
                  <a:pt x="266" y="513"/>
                </a:lnTo>
                <a:lnTo>
                  <a:pt x="255" y="507"/>
                </a:lnTo>
                <a:lnTo>
                  <a:pt x="246" y="502"/>
                </a:lnTo>
                <a:lnTo>
                  <a:pt x="238" y="497"/>
                </a:lnTo>
                <a:lnTo>
                  <a:pt x="230" y="491"/>
                </a:lnTo>
                <a:lnTo>
                  <a:pt x="223" y="485"/>
                </a:lnTo>
                <a:lnTo>
                  <a:pt x="215" y="479"/>
                </a:lnTo>
                <a:lnTo>
                  <a:pt x="209" y="473"/>
                </a:lnTo>
                <a:lnTo>
                  <a:pt x="202" y="467"/>
                </a:lnTo>
                <a:lnTo>
                  <a:pt x="196" y="461"/>
                </a:lnTo>
                <a:lnTo>
                  <a:pt x="191" y="456"/>
                </a:lnTo>
                <a:lnTo>
                  <a:pt x="187" y="450"/>
                </a:lnTo>
                <a:lnTo>
                  <a:pt x="182" y="445"/>
                </a:lnTo>
                <a:lnTo>
                  <a:pt x="178" y="440"/>
                </a:lnTo>
                <a:lnTo>
                  <a:pt x="175" y="435"/>
                </a:lnTo>
                <a:lnTo>
                  <a:pt x="172" y="431"/>
                </a:lnTo>
                <a:lnTo>
                  <a:pt x="171" y="427"/>
                </a:lnTo>
                <a:lnTo>
                  <a:pt x="170" y="422"/>
                </a:lnTo>
                <a:lnTo>
                  <a:pt x="171" y="416"/>
                </a:lnTo>
                <a:lnTo>
                  <a:pt x="175" y="413"/>
                </a:lnTo>
                <a:lnTo>
                  <a:pt x="179" y="411"/>
                </a:lnTo>
                <a:lnTo>
                  <a:pt x="184" y="410"/>
                </a:lnTo>
                <a:lnTo>
                  <a:pt x="189" y="409"/>
                </a:lnTo>
                <a:lnTo>
                  <a:pt x="195" y="409"/>
                </a:lnTo>
                <a:lnTo>
                  <a:pt x="202" y="410"/>
                </a:lnTo>
                <a:lnTo>
                  <a:pt x="209" y="411"/>
                </a:lnTo>
                <a:lnTo>
                  <a:pt x="216" y="413"/>
                </a:lnTo>
                <a:lnTo>
                  <a:pt x="225" y="415"/>
                </a:lnTo>
                <a:lnTo>
                  <a:pt x="234" y="419"/>
                </a:lnTo>
                <a:lnTo>
                  <a:pt x="243" y="423"/>
                </a:lnTo>
                <a:lnTo>
                  <a:pt x="253" y="428"/>
                </a:lnTo>
                <a:lnTo>
                  <a:pt x="263" y="434"/>
                </a:lnTo>
                <a:lnTo>
                  <a:pt x="270" y="438"/>
                </a:lnTo>
                <a:lnTo>
                  <a:pt x="271" y="438"/>
                </a:lnTo>
                <a:lnTo>
                  <a:pt x="275" y="434"/>
                </a:lnTo>
                <a:lnTo>
                  <a:pt x="277" y="431"/>
                </a:lnTo>
                <a:lnTo>
                  <a:pt x="279" y="425"/>
                </a:lnTo>
                <a:lnTo>
                  <a:pt x="279" y="419"/>
                </a:lnTo>
                <a:lnTo>
                  <a:pt x="281" y="412"/>
                </a:lnTo>
                <a:lnTo>
                  <a:pt x="281" y="404"/>
                </a:lnTo>
                <a:lnTo>
                  <a:pt x="282" y="396"/>
                </a:lnTo>
                <a:lnTo>
                  <a:pt x="284" y="388"/>
                </a:lnTo>
                <a:lnTo>
                  <a:pt x="286" y="380"/>
                </a:lnTo>
                <a:lnTo>
                  <a:pt x="290" y="372"/>
                </a:lnTo>
                <a:lnTo>
                  <a:pt x="297" y="364"/>
                </a:lnTo>
                <a:lnTo>
                  <a:pt x="304" y="357"/>
                </a:lnTo>
                <a:lnTo>
                  <a:pt x="315" y="351"/>
                </a:lnTo>
                <a:lnTo>
                  <a:pt x="327" y="347"/>
                </a:lnTo>
                <a:lnTo>
                  <a:pt x="340" y="344"/>
                </a:lnTo>
                <a:lnTo>
                  <a:pt x="347" y="339"/>
                </a:lnTo>
                <a:lnTo>
                  <a:pt x="354" y="332"/>
                </a:lnTo>
                <a:lnTo>
                  <a:pt x="363" y="326"/>
                </a:lnTo>
                <a:lnTo>
                  <a:pt x="371" y="321"/>
                </a:lnTo>
                <a:lnTo>
                  <a:pt x="380" y="316"/>
                </a:lnTo>
                <a:lnTo>
                  <a:pt x="388" y="310"/>
                </a:lnTo>
                <a:lnTo>
                  <a:pt x="395" y="306"/>
                </a:lnTo>
                <a:lnTo>
                  <a:pt x="402" y="302"/>
                </a:lnTo>
                <a:lnTo>
                  <a:pt x="408" y="298"/>
                </a:lnTo>
                <a:lnTo>
                  <a:pt x="413" y="294"/>
                </a:lnTo>
                <a:lnTo>
                  <a:pt x="418" y="291"/>
                </a:lnTo>
                <a:lnTo>
                  <a:pt x="420" y="288"/>
                </a:lnTo>
                <a:lnTo>
                  <a:pt x="421" y="286"/>
                </a:lnTo>
                <a:lnTo>
                  <a:pt x="421" y="285"/>
                </a:lnTo>
                <a:lnTo>
                  <a:pt x="420" y="284"/>
                </a:lnTo>
                <a:lnTo>
                  <a:pt x="416" y="281"/>
                </a:lnTo>
                <a:lnTo>
                  <a:pt x="410" y="278"/>
                </a:lnTo>
                <a:lnTo>
                  <a:pt x="405" y="275"/>
                </a:lnTo>
                <a:lnTo>
                  <a:pt x="400" y="271"/>
                </a:lnTo>
                <a:lnTo>
                  <a:pt x="395" y="266"/>
                </a:lnTo>
                <a:lnTo>
                  <a:pt x="390" y="261"/>
                </a:lnTo>
                <a:lnTo>
                  <a:pt x="386" y="256"/>
                </a:lnTo>
                <a:lnTo>
                  <a:pt x="382" y="252"/>
                </a:lnTo>
                <a:lnTo>
                  <a:pt x="378" y="246"/>
                </a:lnTo>
                <a:lnTo>
                  <a:pt x="375" y="240"/>
                </a:lnTo>
                <a:lnTo>
                  <a:pt x="371" y="235"/>
                </a:lnTo>
                <a:lnTo>
                  <a:pt x="368" y="229"/>
                </a:lnTo>
                <a:lnTo>
                  <a:pt x="366" y="224"/>
                </a:lnTo>
                <a:lnTo>
                  <a:pt x="363" y="218"/>
                </a:lnTo>
                <a:lnTo>
                  <a:pt x="361" y="212"/>
                </a:lnTo>
                <a:lnTo>
                  <a:pt x="359" y="207"/>
                </a:lnTo>
                <a:lnTo>
                  <a:pt x="358" y="202"/>
                </a:lnTo>
                <a:lnTo>
                  <a:pt x="357" y="197"/>
                </a:lnTo>
                <a:lnTo>
                  <a:pt x="356" y="192"/>
                </a:lnTo>
                <a:lnTo>
                  <a:pt x="355" y="187"/>
                </a:lnTo>
                <a:lnTo>
                  <a:pt x="355" y="181"/>
                </a:lnTo>
                <a:lnTo>
                  <a:pt x="356" y="177"/>
                </a:lnTo>
                <a:lnTo>
                  <a:pt x="357" y="172"/>
                </a:lnTo>
                <a:lnTo>
                  <a:pt x="358" y="169"/>
                </a:lnTo>
                <a:lnTo>
                  <a:pt x="359" y="165"/>
                </a:lnTo>
                <a:lnTo>
                  <a:pt x="362" y="161"/>
                </a:lnTo>
                <a:lnTo>
                  <a:pt x="365" y="158"/>
                </a:lnTo>
                <a:lnTo>
                  <a:pt x="369" y="156"/>
                </a:lnTo>
                <a:lnTo>
                  <a:pt x="373" y="155"/>
                </a:lnTo>
                <a:lnTo>
                  <a:pt x="378" y="155"/>
                </a:lnTo>
                <a:lnTo>
                  <a:pt x="383" y="155"/>
                </a:lnTo>
                <a:lnTo>
                  <a:pt x="385" y="156"/>
                </a:lnTo>
                <a:lnTo>
                  <a:pt x="385" y="155"/>
                </a:lnTo>
                <a:lnTo>
                  <a:pt x="384" y="152"/>
                </a:lnTo>
                <a:lnTo>
                  <a:pt x="381" y="148"/>
                </a:lnTo>
                <a:lnTo>
                  <a:pt x="377" y="143"/>
                </a:lnTo>
                <a:lnTo>
                  <a:pt x="372" y="139"/>
                </a:lnTo>
                <a:lnTo>
                  <a:pt x="366" y="135"/>
                </a:lnTo>
                <a:lnTo>
                  <a:pt x="359" y="131"/>
                </a:lnTo>
                <a:lnTo>
                  <a:pt x="353" y="128"/>
                </a:lnTo>
                <a:lnTo>
                  <a:pt x="345" y="125"/>
                </a:lnTo>
                <a:lnTo>
                  <a:pt x="339" y="123"/>
                </a:lnTo>
                <a:lnTo>
                  <a:pt x="332" y="123"/>
                </a:lnTo>
                <a:lnTo>
                  <a:pt x="326" y="123"/>
                </a:lnTo>
                <a:lnTo>
                  <a:pt x="323" y="124"/>
                </a:lnTo>
                <a:lnTo>
                  <a:pt x="321" y="129"/>
                </a:lnTo>
                <a:lnTo>
                  <a:pt x="318" y="137"/>
                </a:lnTo>
                <a:lnTo>
                  <a:pt x="316" y="146"/>
                </a:lnTo>
                <a:lnTo>
                  <a:pt x="314" y="153"/>
                </a:lnTo>
                <a:lnTo>
                  <a:pt x="312" y="161"/>
                </a:lnTo>
                <a:lnTo>
                  <a:pt x="310" y="169"/>
                </a:lnTo>
                <a:lnTo>
                  <a:pt x="309" y="176"/>
                </a:lnTo>
                <a:lnTo>
                  <a:pt x="308" y="184"/>
                </a:lnTo>
                <a:lnTo>
                  <a:pt x="307" y="191"/>
                </a:lnTo>
                <a:lnTo>
                  <a:pt x="307" y="198"/>
                </a:lnTo>
                <a:lnTo>
                  <a:pt x="306" y="204"/>
                </a:lnTo>
                <a:lnTo>
                  <a:pt x="306" y="211"/>
                </a:lnTo>
                <a:lnTo>
                  <a:pt x="304" y="217"/>
                </a:lnTo>
                <a:lnTo>
                  <a:pt x="304" y="223"/>
                </a:lnTo>
                <a:lnTo>
                  <a:pt x="304" y="229"/>
                </a:lnTo>
                <a:lnTo>
                  <a:pt x="303" y="234"/>
                </a:lnTo>
                <a:lnTo>
                  <a:pt x="303" y="240"/>
                </a:lnTo>
                <a:lnTo>
                  <a:pt x="303" y="244"/>
                </a:lnTo>
                <a:lnTo>
                  <a:pt x="303" y="249"/>
                </a:lnTo>
                <a:lnTo>
                  <a:pt x="302" y="254"/>
                </a:lnTo>
                <a:lnTo>
                  <a:pt x="302" y="259"/>
                </a:lnTo>
                <a:lnTo>
                  <a:pt x="301" y="262"/>
                </a:lnTo>
                <a:lnTo>
                  <a:pt x="300" y="266"/>
                </a:lnTo>
                <a:lnTo>
                  <a:pt x="299" y="270"/>
                </a:lnTo>
                <a:lnTo>
                  <a:pt x="297" y="273"/>
                </a:lnTo>
                <a:lnTo>
                  <a:pt x="295" y="277"/>
                </a:lnTo>
                <a:lnTo>
                  <a:pt x="293" y="280"/>
                </a:lnTo>
                <a:lnTo>
                  <a:pt x="289" y="282"/>
                </a:lnTo>
                <a:lnTo>
                  <a:pt x="285" y="284"/>
                </a:lnTo>
                <a:lnTo>
                  <a:pt x="282" y="285"/>
                </a:lnTo>
                <a:lnTo>
                  <a:pt x="278" y="285"/>
                </a:lnTo>
                <a:lnTo>
                  <a:pt x="271" y="285"/>
                </a:lnTo>
                <a:lnTo>
                  <a:pt x="257" y="275"/>
                </a:lnTo>
                <a:lnTo>
                  <a:pt x="246" y="267"/>
                </a:lnTo>
                <a:lnTo>
                  <a:pt x="237" y="259"/>
                </a:lnTo>
                <a:lnTo>
                  <a:pt x="228" y="252"/>
                </a:lnTo>
                <a:lnTo>
                  <a:pt x="221" y="245"/>
                </a:lnTo>
                <a:lnTo>
                  <a:pt x="216" y="239"/>
                </a:lnTo>
                <a:lnTo>
                  <a:pt x="212" y="233"/>
                </a:lnTo>
                <a:lnTo>
                  <a:pt x="209" y="226"/>
                </a:lnTo>
                <a:lnTo>
                  <a:pt x="208" y="220"/>
                </a:lnTo>
                <a:lnTo>
                  <a:pt x="207" y="215"/>
                </a:lnTo>
                <a:lnTo>
                  <a:pt x="209" y="208"/>
                </a:lnTo>
                <a:lnTo>
                  <a:pt x="210" y="203"/>
                </a:lnTo>
                <a:lnTo>
                  <a:pt x="214" y="198"/>
                </a:lnTo>
                <a:lnTo>
                  <a:pt x="216" y="193"/>
                </a:lnTo>
                <a:lnTo>
                  <a:pt x="220" y="189"/>
                </a:lnTo>
                <a:lnTo>
                  <a:pt x="225" y="185"/>
                </a:lnTo>
                <a:lnTo>
                  <a:pt x="229" y="181"/>
                </a:lnTo>
                <a:lnTo>
                  <a:pt x="233" y="178"/>
                </a:lnTo>
                <a:lnTo>
                  <a:pt x="238" y="173"/>
                </a:lnTo>
                <a:lnTo>
                  <a:pt x="242" y="169"/>
                </a:lnTo>
                <a:lnTo>
                  <a:pt x="246" y="165"/>
                </a:lnTo>
                <a:lnTo>
                  <a:pt x="251" y="160"/>
                </a:lnTo>
                <a:lnTo>
                  <a:pt x="254" y="155"/>
                </a:lnTo>
                <a:lnTo>
                  <a:pt x="258" y="150"/>
                </a:lnTo>
                <a:lnTo>
                  <a:pt x="261" y="144"/>
                </a:lnTo>
                <a:lnTo>
                  <a:pt x="263" y="139"/>
                </a:lnTo>
                <a:lnTo>
                  <a:pt x="265" y="133"/>
                </a:lnTo>
                <a:lnTo>
                  <a:pt x="266" y="126"/>
                </a:lnTo>
                <a:lnTo>
                  <a:pt x="267" y="119"/>
                </a:lnTo>
                <a:lnTo>
                  <a:pt x="266" y="111"/>
                </a:lnTo>
                <a:lnTo>
                  <a:pt x="265" y="103"/>
                </a:lnTo>
                <a:moveTo>
                  <a:pt x="683" y="254"/>
                </a:moveTo>
                <a:cubicBezTo>
                  <a:pt x="667" y="254"/>
                  <a:pt x="663" y="292"/>
                  <a:pt x="666" y="356"/>
                </a:cubicBezTo>
                <a:cubicBezTo>
                  <a:pt x="641" y="364"/>
                  <a:pt x="608" y="387"/>
                  <a:pt x="645" y="431"/>
                </a:cubicBezTo>
                <a:cubicBezTo>
                  <a:pt x="540" y="517"/>
                  <a:pt x="593" y="619"/>
                  <a:pt x="727" y="590"/>
                </a:cubicBezTo>
                <a:lnTo>
                  <a:pt x="727" y="756"/>
                </a:lnTo>
                <a:cubicBezTo>
                  <a:pt x="806" y="674"/>
                  <a:pt x="864" y="583"/>
                  <a:pt x="864" y="464"/>
                </a:cubicBezTo>
                <a:cubicBezTo>
                  <a:pt x="859" y="443"/>
                  <a:pt x="847" y="437"/>
                  <a:pt x="826" y="448"/>
                </a:cubicBezTo>
                <a:cubicBezTo>
                  <a:pt x="823" y="464"/>
                  <a:pt x="811" y="469"/>
                  <a:pt x="789" y="460"/>
                </a:cubicBezTo>
                <a:cubicBezTo>
                  <a:pt x="777" y="420"/>
                  <a:pt x="738" y="412"/>
                  <a:pt x="697" y="406"/>
                </a:cubicBezTo>
                <a:cubicBezTo>
                  <a:pt x="718" y="388"/>
                  <a:pt x="750" y="372"/>
                  <a:pt x="766" y="412"/>
                </a:cubicBezTo>
                <a:cubicBezTo>
                  <a:pt x="789" y="419"/>
                  <a:pt x="799" y="405"/>
                  <a:pt x="822" y="419"/>
                </a:cubicBezTo>
                <a:cubicBezTo>
                  <a:pt x="835" y="420"/>
                  <a:pt x="847" y="419"/>
                  <a:pt x="860" y="421"/>
                </a:cubicBezTo>
                <a:cubicBezTo>
                  <a:pt x="840" y="241"/>
                  <a:pt x="817" y="313"/>
                  <a:pt x="714" y="278"/>
                </a:cubicBezTo>
                <a:cubicBezTo>
                  <a:pt x="701" y="262"/>
                  <a:pt x="691" y="254"/>
                  <a:pt x="683" y="254"/>
                </a:cubicBezTo>
                <a:close/>
              </a:path>
            </a:pathLst>
          </a:custGeom>
          <a:solidFill>
            <a:srgbClr val="67C4B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83" name="Freeform 682"/>
          <p:cNvSpPr/>
          <p:nvPr/>
        </p:nvSpPr>
        <p:spPr>
          <a:xfrm>
            <a:off x="3916440" y="3720600"/>
            <a:ext cx="319680" cy="319680"/>
          </a:xfrm>
          <a:custGeom>
            <a:avLst/>
            <a:gdLst/>
            <a:ahLst/>
            <a:cxnLst/>
            <a:rect l="0" t="0" r="r" b="b"/>
            <a:pathLst>
              <a:path w="888" h="888">
                <a:moveTo>
                  <a:pt x="130" y="130"/>
                </a:moveTo>
                <a:cubicBezTo>
                  <a:pt x="304" y="-43"/>
                  <a:pt x="585" y="-43"/>
                  <a:pt x="758" y="130"/>
                </a:cubicBezTo>
                <a:cubicBezTo>
                  <a:pt x="932" y="304"/>
                  <a:pt x="932" y="585"/>
                  <a:pt x="758" y="758"/>
                </a:cubicBezTo>
                <a:cubicBezTo>
                  <a:pt x="585" y="931"/>
                  <a:pt x="304" y="931"/>
                  <a:pt x="130" y="758"/>
                </a:cubicBezTo>
                <a:cubicBezTo>
                  <a:pt x="-43" y="585"/>
                  <a:pt x="-43" y="304"/>
                  <a:pt x="130" y="130"/>
                </a:cubicBezTo>
                <a:moveTo>
                  <a:pt x="259" y="194"/>
                </a:moveTo>
                <a:lnTo>
                  <a:pt x="694" y="631"/>
                </a:lnTo>
                <a:cubicBezTo>
                  <a:pt x="786" y="508"/>
                  <a:pt x="776" y="335"/>
                  <a:pt x="665" y="224"/>
                </a:cubicBezTo>
                <a:cubicBezTo>
                  <a:pt x="554" y="113"/>
                  <a:pt x="381" y="103"/>
                  <a:pt x="259" y="194"/>
                </a:cubicBezTo>
                <a:moveTo>
                  <a:pt x="630" y="694"/>
                </a:moveTo>
                <a:lnTo>
                  <a:pt x="195" y="258"/>
                </a:lnTo>
                <a:cubicBezTo>
                  <a:pt x="103" y="380"/>
                  <a:pt x="113" y="554"/>
                  <a:pt x="224" y="664"/>
                </a:cubicBezTo>
                <a:cubicBezTo>
                  <a:pt x="335" y="775"/>
                  <a:pt x="508" y="785"/>
                  <a:pt x="630" y="694"/>
                </a:cubicBezTo>
                <a:close/>
              </a:path>
            </a:pathLst>
          </a:custGeom>
          <a:solidFill>
            <a:srgbClr val="67C4B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84" name="Freeform 683"/>
          <p:cNvSpPr/>
          <p:nvPr/>
        </p:nvSpPr>
        <p:spPr>
          <a:xfrm>
            <a:off x="4412880" y="3737160"/>
            <a:ext cx="295560" cy="285840"/>
          </a:xfrm>
          <a:custGeom>
            <a:avLst/>
            <a:gdLst/>
            <a:ahLst/>
            <a:cxnLst/>
            <a:rect l="0" t="0" r="r" b="b"/>
            <a:pathLst>
              <a:path w="821" h="794">
                <a:moveTo>
                  <a:pt x="540" y="0"/>
                </a:moveTo>
                <a:cubicBezTo>
                  <a:pt x="394" y="0"/>
                  <a:pt x="274" y="111"/>
                  <a:pt x="260" y="254"/>
                </a:cubicBezTo>
                <a:lnTo>
                  <a:pt x="427" y="254"/>
                </a:lnTo>
                <a:lnTo>
                  <a:pt x="427" y="390"/>
                </a:lnTo>
                <a:lnTo>
                  <a:pt x="476" y="303"/>
                </a:lnTo>
                <a:lnTo>
                  <a:pt x="619" y="550"/>
                </a:lnTo>
                <a:cubicBezTo>
                  <a:pt x="736" y="517"/>
                  <a:pt x="821" y="408"/>
                  <a:pt x="821" y="281"/>
                </a:cubicBezTo>
                <a:cubicBezTo>
                  <a:pt x="821" y="126"/>
                  <a:pt x="694" y="0"/>
                  <a:pt x="540" y="0"/>
                </a:cubicBezTo>
                <a:moveTo>
                  <a:pt x="0" y="282"/>
                </a:moveTo>
                <a:lnTo>
                  <a:pt x="0" y="669"/>
                </a:lnTo>
                <a:lnTo>
                  <a:pt x="266" y="669"/>
                </a:lnTo>
                <a:lnTo>
                  <a:pt x="327" y="563"/>
                </a:lnTo>
                <a:lnTo>
                  <a:pt x="398" y="439"/>
                </a:lnTo>
                <a:lnTo>
                  <a:pt x="398" y="282"/>
                </a:lnTo>
                <a:lnTo>
                  <a:pt x="0" y="282"/>
                </a:lnTo>
                <a:moveTo>
                  <a:pt x="476" y="359"/>
                </a:moveTo>
                <a:lnTo>
                  <a:pt x="351" y="577"/>
                </a:lnTo>
                <a:lnTo>
                  <a:pt x="226" y="794"/>
                </a:lnTo>
                <a:lnTo>
                  <a:pt x="728" y="794"/>
                </a:lnTo>
                <a:lnTo>
                  <a:pt x="602" y="577"/>
                </a:lnTo>
                <a:lnTo>
                  <a:pt x="476" y="359"/>
                </a:lnTo>
                <a:close/>
              </a:path>
            </a:pathLst>
          </a:custGeom>
          <a:solidFill>
            <a:srgbClr val="67C4B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85" name="Freeform 684"/>
          <p:cNvSpPr/>
          <p:nvPr/>
        </p:nvSpPr>
        <p:spPr>
          <a:xfrm>
            <a:off x="5859720" y="3727080"/>
            <a:ext cx="306360" cy="306000"/>
          </a:xfrm>
          <a:custGeom>
            <a:avLst/>
            <a:gdLst/>
            <a:ahLst/>
            <a:cxnLst/>
            <a:rect l="0" t="0" r="r" b="b"/>
            <a:pathLst>
              <a:path w="851" h="850">
                <a:moveTo>
                  <a:pt x="317" y="0"/>
                </a:moveTo>
                <a:lnTo>
                  <a:pt x="535" y="0"/>
                </a:lnTo>
                <a:cubicBezTo>
                  <a:pt x="548" y="0"/>
                  <a:pt x="558" y="11"/>
                  <a:pt x="558" y="24"/>
                </a:cubicBezTo>
                <a:lnTo>
                  <a:pt x="558" y="293"/>
                </a:lnTo>
                <a:lnTo>
                  <a:pt x="827" y="293"/>
                </a:lnTo>
                <a:cubicBezTo>
                  <a:pt x="840" y="293"/>
                  <a:pt x="851" y="303"/>
                  <a:pt x="851" y="316"/>
                </a:cubicBezTo>
                <a:lnTo>
                  <a:pt x="851" y="534"/>
                </a:lnTo>
                <a:cubicBezTo>
                  <a:pt x="851" y="547"/>
                  <a:pt x="840" y="557"/>
                  <a:pt x="827" y="557"/>
                </a:cubicBezTo>
                <a:lnTo>
                  <a:pt x="558" y="557"/>
                </a:lnTo>
                <a:lnTo>
                  <a:pt x="558" y="827"/>
                </a:lnTo>
                <a:cubicBezTo>
                  <a:pt x="558" y="840"/>
                  <a:pt x="548" y="850"/>
                  <a:pt x="535" y="850"/>
                </a:cubicBezTo>
                <a:lnTo>
                  <a:pt x="317" y="850"/>
                </a:lnTo>
                <a:cubicBezTo>
                  <a:pt x="304" y="850"/>
                  <a:pt x="293" y="840"/>
                  <a:pt x="293" y="827"/>
                </a:cubicBezTo>
                <a:lnTo>
                  <a:pt x="293" y="557"/>
                </a:lnTo>
                <a:lnTo>
                  <a:pt x="24" y="557"/>
                </a:lnTo>
                <a:cubicBezTo>
                  <a:pt x="11" y="557"/>
                  <a:pt x="0" y="547"/>
                  <a:pt x="0" y="534"/>
                </a:cubicBezTo>
                <a:lnTo>
                  <a:pt x="0" y="316"/>
                </a:lnTo>
                <a:cubicBezTo>
                  <a:pt x="0" y="303"/>
                  <a:pt x="11" y="293"/>
                  <a:pt x="24" y="293"/>
                </a:cubicBezTo>
                <a:lnTo>
                  <a:pt x="293" y="293"/>
                </a:lnTo>
                <a:lnTo>
                  <a:pt x="293" y="24"/>
                </a:lnTo>
                <a:cubicBezTo>
                  <a:pt x="293" y="11"/>
                  <a:pt x="304" y="0"/>
                  <a:pt x="317" y="0"/>
                </a:cubicBezTo>
                <a:close/>
              </a:path>
            </a:pathLst>
          </a:custGeom>
          <a:solidFill>
            <a:srgbClr val="67C4B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86" name="Freeform 685"/>
          <p:cNvSpPr/>
          <p:nvPr/>
        </p:nvSpPr>
        <p:spPr>
          <a:xfrm>
            <a:off x="6883560" y="3741840"/>
            <a:ext cx="195480" cy="276840"/>
          </a:xfrm>
          <a:custGeom>
            <a:avLst/>
            <a:gdLst/>
            <a:ahLst/>
            <a:cxnLst/>
            <a:rect l="0" t="0" r="r" b="b"/>
            <a:pathLst>
              <a:path w="543" h="769">
                <a:moveTo>
                  <a:pt x="62" y="661"/>
                </a:moveTo>
                <a:lnTo>
                  <a:pt x="111" y="736"/>
                </a:lnTo>
                <a:cubicBezTo>
                  <a:pt x="121" y="751"/>
                  <a:pt x="140" y="769"/>
                  <a:pt x="164" y="769"/>
                </a:cubicBezTo>
                <a:lnTo>
                  <a:pt x="476" y="769"/>
                </a:lnTo>
                <a:cubicBezTo>
                  <a:pt x="513" y="769"/>
                  <a:pt x="543" y="739"/>
                  <a:pt x="543" y="701"/>
                </a:cubicBezTo>
                <a:lnTo>
                  <a:pt x="543" y="189"/>
                </a:lnTo>
                <a:cubicBezTo>
                  <a:pt x="543" y="150"/>
                  <a:pt x="470" y="150"/>
                  <a:pt x="470" y="189"/>
                </a:cubicBezTo>
                <a:lnTo>
                  <a:pt x="470" y="374"/>
                </a:lnTo>
                <a:cubicBezTo>
                  <a:pt x="467" y="383"/>
                  <a:pt x="458" y="390"/>
                  <a:pt x="448" y="390"/>
                </a:cubicBezTo>
                <a:cubicBezTo>
                  <a:pt x="438" y="390"/>
                  <a:pt x="430" y="384"/>
                  <a:pt x="426" y="376"/>
                </a:cubicBezTo>
                <a:lnTo>
                  <a:pt x="426" y="99"/>
                </a:lnTo>
                <a:cubicBezTo>
                  <a:pt x="426" y="62"/>
                  <a:pt x="358" y="60"/>
                  <a:pt x="353" y="95"/>
                </a:cubicBezTo>
                <a:lnTo>
                  <a:pt x="353" y="375"/>
                </a:lnTo>
                <a:cubicBezTo>
                  <a:pt x="349" y="384"/>
                  <a:pt x="341" y="390"/>
                  <a:pt x="331" y="390"/>
                </a:cubicBezTo>
                <a:cubicBezTo>
                  <a:pt x="320" y="390"/>
                  <a:pt x="312" y="383"/>
                  <a:pt x="308" y="374"/>
                </a:cubicBezTo>
                <a:lnTo>
                  <a:pt x="309" y="29"/>
                </a:lnTo>
                <a:cubicBezTo>
                  <a:pt x="309" y="-10"/>
                  <a:pt x="236" y="-10"/>
                  <a:pt x="236" y="29"/>
                </a:cubicBezTo>
                <a:lnTo>
                  <a:pt x="236" y="376"/>
                </a:lnTo>
                <a:cubicBezTo>
                  <a:pt x="232" y="384"/>
                  <a:pt x="223" y="390"/>
                  <a:pt x="214" y="390"/>
                </a:cubicBezTo>
                <a:cubicBezTo>
                  <a:pt x="203" y="390"/>
                  <a:pt x="194" y="383"/>
                  <a:pt x="191" y="373"/>
                </a:cubicBezTo>
                <a:lnTo>
                  <a:pt x="191" y="99"/>
                </a:lnTo>
                <a:cubicBezTo>
                  <a:pt x="191" y="60"/>
                  <a:pt x="118" y="60"/>
                  <a:pt x="118" y="99"/>
                </a:cubicBezTo>
                <a:lnTo>
                  <a:pt x="118" y="475"/>
                </a:lnTo>
                <a:lnTo>
                  <a:pt x="117" y="475"/>
                </a:lnTo>
                <a:lnTo>
                  <a:pt x="117" y="500"/>
                </a:lnTo>
                <a:cubicBezTo>
                  <a:pt x="115" y="509"/>
                  <a:pt x="108" y="516"/>
                  <a:pt x="99" y="517"/>
                </a:cubicBezTo>
                <a:lnTo>
                  <a:pt x="91" y="517"/>
                </a:lnTo>
                <a:cubicBezTo>
                  <a:pt x="83" y="516"/>
                  <a:pt x="76" y="510"/>
                  <a:pt x="73" y="503"/>
                </a:cubicBezTo>
                <a:lnTo>
                  <a:pt x="73" y="389"/>
                </a:lnTo>
                <a:cubicBezTo>
                  <a:pt x="73" y="349"/>
                  <a:pt x="0" y="349"/>
                  <a:pt x="0" y="389"/>
                </a:cubicBezTo>
                <a:lnTo>
                  <a:pt x="0" y="532"/>
                </a:lnTo>
                <a:cubicBezTo>
                  <a:pt x="0" y="563"/>
                  <a:pt x="3" y="571"/>
                  <a:pt x="8" y="577"/>
                </a:cubicBezTo>
                <a:lnTo>
                  <a:pt x="62" y="661"/>
                </a:lnTo>
                <a:close/>
              </a:path>
            </a:pathLst>
          </a:custGeom>
          <a:solidFill>
            <a:srgbClr val="67C4B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87" name="Freeform 686"/>
          <p:cNvSpPr/>
          <p:nvPr/>
        </p:nvSpPr>
        <p:spPr>
          <a:xfrm>
            <a:off x="5418720" y="3749400"/>
            <a:ext cx="219960" cy="261360"/>
          </a:xfrm>
          <a:custGeom>
            <a:avLst/>
            <a:gdLst/>
            <a:ahLst/>
            <a:cxnLst/>
            <a:rect l="0" t="0" r="r" b="b"/>
            <a:pathLst>
              <a:path w="611" h="726">
                <a:moveTo>
                  <a:pt x="318" y="0"/>
                </a:moveTo>
                <a:cubicBezTo>
                  <a:pt x="311" y="0"/>
                  <a:pt x="305" y="7"/>
                  <a:pt x="305" y="13"/>
                </a:cubicBezTo>
                <a:lnTo>
                  <a:pt x="305" y="66"/>
                </a:lnTo>
                <a:cubicBezTo>
                  <a:pt x="305" y="73"/>
                  <a:pt x="311" y="79"/>
                  <a:pt x="318" y="79"/>
                </a:cubicBezTo>
                <a:cubicBezTo>
                  <a:pt x="325" y="79"/>
                  <a:pt x="331" y="73"/>
                  <a:pt x="331" y="66"/>
                </a:cubicBezTo>
                <a:lnTo>
                  <a:pt x="331" y="13"/>
                </a:lnTo>
                <a:cubicBezTo>
                  <a:pt x="331" y="7"/>
                  <a:pt x="325" y="0"/>
                  <a:pt x="318" y="0"/>
                </a:cubicBezTo>
                <a:moveTo>
                  <a:pt x="99" y="85"/>
                </a:moveTo>
                <a:cubicBezTo>
                  <a:pt x="95" y="85"/>
                  <a:pt x="92" y="86"/>
                  <a:pt x="89" y="88"/>
                </a:cubicBezTo>
                <a:cubicBezTo>
                  <a:pt x="84" y="93"/>
                  <a:pt x="84" y="102"/>
                  <a:pt x="89" y="107"/>
                </a:cubicBezTo>
                <a:lnTo>
                  <a:pt x="126" y="143"/>
                </a:lnTo>
                <a:cubicBezTo>
                  <a:pt x="131" y="148"/>
                  <a:pt x="139" y="148"/>
                  <a:pt x="144" y="143"/>
                </a:cubicBezTo>
                <a:cubicBezTo>
                  <a:pt x="149" y="138"/>
                  <a:pt x="149" y="130"/>
                  <a:pt x="144" y="125"/>
                </a:cubicBezTo>
                <a:lnTo>
                  <a:pt x="108" y="88"/>
                </a:lnTo>
                <a:cubicBezTo>
                  <a:pt x="105" y="86"/>
                  <a:pt x="102" y="85"/>
                  <a:pt x="99" y="85"/>
                </a:cubicBezTo>
                <a:moveTo>
                  <a:pt x="512" y="85"/>
                </a:moveTo>
                <a:cubicBezTo>
                  <a:pt x="509" y="85"/>
                  <a:pt x="505" y="86"/>
                  <a:pt x="503" y="88"/>
                </a:cubicBezTo>
                <a:lnTo>
                  <a:pt x="467" y="125"/>
                </a:lnTo>
                <a:cubicBezTo>
                  <a:pt x="461" y="130"/>
                  <a:pt x="461" y="138"/>
                  <a:pt x="467" y="143"/>
                </a:cubicBezTo>
                <a:cubicBezTo>
                  <a:pt x="472" y="148"/>
                  <a:pt x="480" y="148"/>
                  <a:pt x="485" y="143"/>
                </a:cubicBezTo>
                <a:lnTo>
                  <a:pt x="521" y="107"/>
                </a:lnTo>
                <a:cubicBezTo>
                  <a:pt x="526" y="102"/>
                  <a:pt x="526" y="93"/>
                  <a:pt x="521" y="88"/>
                </a:cubicBezTo>
                <a:cubicBezTo>
                  <a:pt x="519" y="86"/>
                  <a:pt x="516" y="85"/>
                  <a:pt x="512" y="85"/>
                </a:cubicBezTo>
                <a:moveTo>
                  <a:pt x="314" y="115"/>
                </a:moveTo>
                <a:cubicBezTo>
                  <a:pt x="204" y="115"/>
                  <a:pt x="115" y="204"/>
                  <a:pt x="115" y="314"/>
                </a:cubicBezTo>
                <a:cubicBezTo>
                  <a:pt x="115" y="371"/>
                  <a:pt x="140" y="423"/>
                  <a:pt x="179" y="460"/>
                </a:cubicBezTo>
                <a:cubicBezTo>
                  <a:pt x="227" y="506"/>
                  <a:pt x="234" y="588"/>
                  <a:pt x="234" y="676"/>
                </a:cubicBezTo>
                <a:lnTo>
                  <a:pt x="269" y="726"/>
                </a:lnTo>
                <a:lnTo>
                  <a:pt x="314" y="726"/>
                </a:lnTo>
                <a:lnTo>
                  <a:pt x="359" y="726"/>
                </a:lnTo>
                <a:lnTo>
                  <a:pt x="394" y="676"/>
                </a:lnTo>
                <a:cubicBezTo>
                  <a:pt x="394" y="588"/>
                  <a:pt x="402" y="506"/>
                  <a:pt x="449" y="460"/>
                </a:cubicBezTo>
                <a:cubicBezTo>
                  <a:pt x="489" y="423"/>
                  <a:pt x="513" y="371"/>
                  <a:pt x="513" y="314"/>
                </a:cubicBezTo>
                <a:cubicBezTo>
                  <a:pt x="513" y="204"/>
                  <a:pt x="424" y="115"/>
                  <a:pt x="314" y="115"/>
                </a:cubicBezTo>
                <a:moveTo>
                  <a:pt x="314" y="143"/>
                </a:moveTo>
                <a:cubicBezTo>
                  <a:pt x="408" y="143"/>
                  <a:pt x="485" y="219"/>
                  <a:pt x="485" y="313"/>
                </a:cubicBezTo>
                <a:cubicBezTo>
                  <a:pt x="485" y="363"/>
                  <a:pt x="464" y="408"/>
                  <a:pt x="430" y="439"/>
                </a:cubicBezTo>
                <a:cubicBezTo>
                  <a:pt x="398" y="469"/>
                  <a:pt x="381" y="535"/>
                  <a:pt x="374" y="599"/>
                </a:cubicBezTo>
                <a:lnTo>
                  <a:pt x="254" y="599"/>
                </a:lnTo>
                <a:cubicBezTo>
                  <a:pt x="247" y="535"/>
                  <a:pt x="229" y="469"/>
                  <a:pt x="198" y="439"/>
                </a:cubicBezTo>
                <a:cubicBezTo>
                  <a:pt x="164" y="408"/>
                  <a:pt x="143" y="363"/>
                  <a:pt x="143" y="313"/>
                </a:cubicBezTo>
                <a:cubicBezTo>
                  <a:pt x="143" y="219"/>
                  <a:pt x="220" y="143"/>
                  <a:pt x="314" y="143"/>
                </a:cubicBezTo>
                <a:moveTo>
                  <a:pt x="13" y="292"/>
                </a:moveTo>
                <a:cubicBezTo>
                  <a:pt x="6" y="292"/>
                  <a:pt x="0" y="297"/>
                  <a:pt x="0" y="304"/>
                </a:cubicBezTo>
                <a:cubicBezTo>
                  <a:pt x="0" y="312"/>
                  <a:pt x="6" y="317"/>
                  <a:pt x="13" y="317"/>
                </a:cubicBezTo>
                <a:lnTo>
                  <a:pt x="65" y="317"/>
                </a:lnTo>
                <a:cubicBezTo>
                  <a:pt x="72" y="317"/>
                  <a:pt x="78" y="312"/>
                  <a:pt x="78" y="304"/>
                </a:cubicBezTo>
                <a:cubicBezTo>
                  <a:pt x="78" y="297"/>
                  <a:pt x="72" y="292"/>
                  <a:pt x="65" y="292"/>
                </a:cubicBezTo>
                <a:lnTo>
                  <a:pt x="13" y="292"/>
                </a:lnTo>
                <a:moveTo>
                  <a:pt x="546" y="292"/>
                </a:moveTo>
                <a:cubicBezTo>
                  <a:pt x="539" y="292"/>
                  <a:pt x="533" y="297"/>
                  <a:pt x="533" y="304"/>
                </a:cubicBezTo>
                <a:cubicBezTo>
                  <a:pt x="533" y="312"/>
                  <a:pt x="539" y="317"/>
                  <a:pt x="546" y="317"/>
                </a:cubicBezTo>
                <a:lnTo>
                  <a:pt x="598" y="317"/>
                </a:lnTo>
                <a:cubicBezTo>
                  <a:pt x="606" y="317"/>
                  <a:pt x="611" y="312"/>
                  <a:pt x="611" y="304"/>
                </a:cubicBezTo>
                <a:cubicBezTo>
                  <a:pt x="611" y="297"/>
                  <a:pt x="606" y="292"/>
                  <a:pt x="598" y="292"/>
                </a:cubicBezTo>
                <a:lnTo>
                  <a:pt x="546" y="292"/>
                </a:lnTo>
                <a:moveTo>
                  <a:pt x="135" y="462"/>
                </a:moveTo>
                <a:cubicBezTo>
                  <a:pt x="132" y="462"/>
                  <a:pt x="128" y="463"/>
                  <a:pt x="126" y="466"/>
                </a:cubicBezTo>
                <a:lnTo>
                  <a:pt x="89" y="502"/>
                </a:lnTo>
                <a:cubicBezTo>
                  <a:pt x="84" y="507"/>
                  <a:pt x="84" y="516"/>
                  <a:pt x="89" y="520"/>
                </a:cubicBezTo>
                <a:cubicBezTo>
                  <a:pt x="94" y="525"/>
                  <a:pt x="102" y="525"/>
                  <a:pt x="108" y="520"/>
                </a:cubicBezTo>
                <a:lnTo>
                  <a:pt x="144" y="483"/>
                </a:lnTo>
                <a:cubicBezTo>
                  <a:pt x="149" y="479"/>
                  <a:pt x="149" y="470"/>
                  <a:pt x="144" y="466"/>
                </a:cubicBezTo>
                <a:cubicBezTo>
                  <a:pt x="142" y="463"/>
                  <a:pt x="138" y="462"/>
                  <a:pt x="135" y="462"/>
                </a:cubicBezTo>
                <a:moveTo>
                  <a:pt x="476" y="462"/>
                </a:moveTo>
                <a:cubicBezTo>
                  <a:pt x="473" y="462"/>
                  <a:pt x="469" y="463"/>
                  <a:pt x="467" y="466"/>
                </a:cubicBezTo>
                <a:cubicBezTo>
                  <a:pt x="461" y="470"/>
                  <a:pt x="461" y="479"/>
                  <a:pt x="467" y="483"/>
                </a:cubicBezTo>
                <a:lnTo>
                  <a:pt x="503" y="520"/>
                </a:lnTo>
                <a:cubicBezTo>
                  <a:pt x="508" y="525"/>
                  <a:pt x="517" y="525"/>
                  <a:pt x="521" y="520"/>
                </a:cubicBezTo>
                <a:cubicBezTo>
                  <a:pt x="526" y="516"/>
                  <a:pt x="526" y="507"/>
                  <a:pt x="521" y="502"/>
                </a:cubicBezTo>
                <a:lnTo>
                  <a:pt x="485" y="466"/>
                </a:lnTo>
                <a:cubicBezTo>
                  <a:pt x="482" y="463"/>
                  <a:pt x="479" y="462"/>
                  <a:pt x="476" y="462"/>
                </a:cubicBezTo>
                <a:moveTo>
                  <a:pt x="255" y="617"/>
                </a:moveTo>
                <a:lnTo>
                  <a:pt x="373" y="617"/>
                </a:lnTo>
                <a:cubicBezTo>
                  <a:pt x="373" y="622"/>
                  <a:pt x="372" y="628"/>
                  <a:pt x="372" y="633"/>
                </a:cubicBezTo>
                <a:lnTo>
                  <a:pt x="256" y="633"/>
                </a:lnTo>
                <a:cubicBezTo>
                  <a:pt x="256" y="628"/>
                  <a:pt x="255" y="622"/>
                  <a:pt x="255" y="617"/>
                </a:cubicBezTo>
                <a:close/>
              </a:path>
            </a:pathLst>
          </a:custGeom>
          <a:solidFill>
            <a:srgbClr val="67C4B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88" name="Freeform 687"/>
          <p:cNvSpPr/>
          <p:nvPr/>
        </p:nvSpPr>
        <p:spPr>
          <a:xfrm>
            <a:off x="7787160" y="3783240"/>
            <a:ext cx="325440" cy="194400"/>
          </a:xfrm>
          <a:custGeom>
            <a:avLst/>
            <a:gdLst/>
            <a:ahLst/>
            <a:cxnLst/>
            <a:rect l="0" t="0" r="r" b="b"/>
            <a:pathLst>
              <a:path w="904" h="540">
                <a:moveTo>
                  <a:pt x="363" y="210"/>
                </a:moveTo>
                <a:lnTo>
                  <a:pt x="222" y="210"/>
                </a:lnTo>
                <a:cubicBezTo>
                  <a:pt x="207" y="210"/>
                  <a:pt x="193" y="213"/>
                  <a:pt x="180" y="218"/>
                </a:cubicBezTo>
                <a:cubicBezTo>
                  <a:pt x="167" y="224"/>
                  <a:pt x="155" y="232"/>
                  <a:pt x="145" y="242"/>
                </a:cubicBezTo>
                <a:cubicBezTo>
                  <a:pt x="135" y="252"/>
                  <a:pt x="127" y="264"/>
                  <a:pt x="121" y="277"/>
                </a:cubicBezTo>
                <a:cubicBezTo>
                  <a:pt x="116" y="290"/>
                  <a:pt x="113" y="304"/>
                  <a:pt x="113" y="319"/>
                </a:cubicBezTo>
                <a:cubicBezTo>
                  <a:pt x="113" y="333"/>
                  <a:pt x="116" y="347"/>
                  <a:pt x="121" y="360"/>
                </a:cubicBezTo>
                <a:cubicBezTo>
                  <a:pt x="127" y="373"/>
                  <a:pt x="135" y="385"/>
                  <a:pt x="145" y="395"/>
                </a:cubicBezTo>
                <a:cubicBezTo>
                  <a:pt x="155" y="405"/>
                  <a:pt x="167" y="413"/>
                  <a:pt x="180" y="418"/>
                </a:cubicBezTo>
                <a:cubicBezTo>
                  <a:pt x="193" y="424"/>
                  <a:pt x="207" y="427"/>
                  <a:pt x="222" y="427"/>
                </a:cubicBezTo>
                <a:lnTo>
                  <a:pt x="682" y="427"/>
                </a:lnTo>
                <a:cubicBezTo>
                  <a:pt x="697" y="427"/>
                  <a:pt x="711" y="424"/>
                  <a:pt x="723" y="418"/>
                </a:cubicBezTo>
                <a:cubicBezTo>
                  <a:pt x="737" y="413"/>
                  <a:pt x="748" y="405"/>
                  <a:pt x="759" y="395"/>
                </a:cubicBezTo>
                <a:cubicBezTo>
                  <a:pt x="769" y="385"/>
                  <a:pt x="777" y="373"/>
                  <a:pt x="782" y="360"/>
                </a:cubicBezTo>
                <a:cubicBezTo>
                  <a:pt x="788" y="347"/>
                  <a:pt x="790" y="333"/>
                  <a:pt x="790" y="319"/>
                </a:cubicBezTo>
                <a:cubicBezTo>
                  <a:pt x="790" y="304"/>
                  <a:pt x="788" y="290"/>
                  <a:pt x="782" y="277"/>
                </a:cubicBezTo>
                <a:cubicBezTo>
                  <a:pt x="777" y="266"/>
                  <a:pt x="771" y="254"/>
                  <a:pt x="763" y="245"/>
                </a:cubicBezTo>
                <a:lnTo>
                  <a:pt x="759" y="242"/>
                </a:lnTo>
                <a:cubicBezTo>
                  <a:pt x="748" y="232"/>
                  <a:pt x="737" y="224"/>
                  <a:pt x="723" y="218"/>
                </a:cubicBezTo>
                <a:cubicBezTo>
                  <a:pt x="711" y="213"/>
                  <a:pt x="697" y="210"/>
                  <a:pt x="682" y="210"/>
                </a:cubicBezTo>
                <a:lnTo>
                  <a:pt x="602" y="209"/>
                </a:lnTo>
                <a:lnTo>
                  <a:pt x="587" y="209"/>
                </a:lnTo>
                <a:lnTo>
                  <a:pt x="587" y="97"/>
                </a:lnTo>
                <a:lnTo>
                  <a:pt x="682" y="97"/>
                </a:lnTo>
                <a:cubicBezTo>
                  <a:pt x="712" y="97"/>
                  <a:pt x="741" y="103"/>
                  <a:pt x="767" y="114"/>
                </a:cubicBezTo>
                <a:cubicBezTo>
                  <a:pt x="794" y="125"/>
                  <a:pt x="818" y="142"/>
                  <a:pt x="838" y="162"/>
                </a:cubicBezTo>
                <a:lnTo>
                  <a:pt x="852" y="176"/>
                </a:lnTo>
                <a:lnTo>
                  <a:pt x="851" y="176"/>
                </a:lnTo>
                <a:cubicBezTo>
                  <a:pt x="866" y="193"/>
                  <a:pt x="878" y="213"/>
                  <a:pt x="887" y="234"/>
                </a:cubicBezTo>
                <a:cubicBezTo>
                  <a:pt x="898" y="260"/>
                  <a:pt x="904" y="288"/>
                  <a:pt x="904" y="319"/>
                </a:cubicBezTo>
                <a:cubicBezTo>
                  <a:pt x="904" y="348"/>
                  <a:pt x="898" y="377"/>
                  <a:pt x="887" y="403"/>
                </a:cubicBezTo>
                <a:cubicBezTo>
                  <a:pt x="876" y="430"/>
                  <a:pt x="859" y="455"/>
                  <a:pt x="839" y="475"/>
                </a:cubicBezTo>
                <a:lnTo>
                  <a:pt x="838" y="475"/>
                </a:lnTo>
                <a:cubicBezTo>
                  <a:pt x="818" y="495"/>
                  <a:pt x="794" y="512"/>
                  <a:pt x="767" y="523"/>
                </a:cubicBezTo>
                <a:cubicBezTo>
                  <a:pt x="741" y="534"/>
                  <a:pt x="713" y="540"/>
                  <a:pt x="683" y="540"/>
                </a:cubicBezTo>
                <a:lnTo>
                  <a:pt x="222" y="540"/>
                </a:lnTo>
                <a:cubicBezTo>
                  <a:pt x="191" y="540"/>
                  <a:pt x="163" y="534"/>
                  <a:pt x="137" y="523"/>
                </a:cubicBezTo>
                <a:cubicBezTo>
                  <a:pt x="110" y="512"/>
                  <a:pt x="85" y="495"/>
                  <a:pt x="65" y="475"/>
                </a:cubicBezTo>
                <a:cubicBezTo>
                  <a:pt x="45" y="455"/>
                  <a:pt x="28" y="430"/>
                  <a:pt x="16" y="403"/>
                </a:cubicBezTo>
                <a:cubicBezTo>
                  <a:pt x="6" y="377"/>
                  <a:pt x="0" y="348"/>
                  <a:pt x="0" y="319"/>
                </a:cubicBezTo>
                <a:cubicBezTo>
                  <a:pt x="0" y="288"/>
                  <a:pt x="6" y="260"/>
                  <a:pt x="16" y="234"/>
                </a:cubicBezTo>
                <a:cubicBezTo>
                  <a:pt x="28" y="207"/>
                  <a:pt x="45" y="182"/>
                  <a:pt x="65" y="162"/>
                </a:cubicBezTo>
                <a:cubicBezTo>
                  <a:pt x="85" y="142"/>
                  <a:pt x="110" y="125"/>
                  <a:pt x="137" y="113"/>
                </a:cubicBezTo>
                <a:cubicBezTo>
                  <a:pt x="163" y="103"/>
                  <a:pt x="191" y="97"/>
                  <a:pt x="222" y="97"/>
                </a:cubicBezTo>
                <a:lnTo>
                  <a:pt x="374" y="97"/>
                </a:lnTo>
                <a:cubicBezTo>
                  <a:pt x="360" y="69"/>
                  <a:pt x="336" y="44"/>
                  <a:pt x="336" y="11"/>
                </a:cubicBezTo>
                <a:cubicBezTo>
                  <a:pt x="336" y="-5"/>
                  <a:pt x="374" y="-1"/>
                  <a:pt x="388" y="11"/>
                </a:cubicBezTo>
                <a:cubicBezTo>
                  <a:pt x="440" y="52"/>
                  <a:pt x="492" y="92"/>
                  <a:pt x="544" y="133"/>
                </a:cubicBezTo>
                <a:cubicBezTo>
                  <a:pt x="558" y="144"/>
                  <a:pt x="558" y="163"/>
                  <a:pt x="544" y="174"/>
                </a:cubicBezTo>
                <a:cubicBezTo>
                  <a:pt x="492" y="214"/>
                  <a:pt x="440" y="255"/>
                  <a:pt x="388" y="296"/>
                </a:cubicBezTo>
                <a:cubicBezTo>
                  <a:pt x="374" y="307"/>
                  <a:pt x="336" y="312"/>
                  <a:pt x="336" y="296"/>
                </a:cubicBezTo>
                <a:cubicBezTo>
                  <a:pt x="336" y="270"/>
                  <a:pt x="350" y="240"/>
                  <a:pt x="363" y="210"/>
                </a:cubicBezTo>
                <a:close/>
              </a:path>
            </a:pathLst>
          </a:custGeom>
          <a:solidFill>
            <a:srgbClr val="67C4B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89" name="Freeform 688"/>
          <p:cNvSpPr/>
          <p:nvPr/>
        </p:nvSpPr>
        <p:spPr>
          <a:xfrm>
            <a:off x="1500480" y="3751920"/>
            <a:ext cx="309240" cy="256680"/>
          </a:xfrm>
          <a:custGeom>
            <a:avLst/>
            <a:gdLst/>
            <a:ahLst/>
            <a:cxnLst/>
            <a:rect l="0" t="0" r="r" b="b"/>
            <a:pathLst>
              <a:path w="859" h="713">
                <a:moveTo>
                  <a:pt x="585" y="0"/>
                </a:moveTo>
                <a:cubicBezTo>
                  <a:pt x="571" y="0"/>
                  <a:pt x="556" y="6"/>
                  <a:pt x="545" y="17"/>
                </a:cubicBezTo>
                <a:lnTo>
                  <a:pt x="334" y="228"/>
                </a:lnTo>
                <a:cubicBezTo>
                  <a:pt x="312" y="249"/>
                  <a:pt x="312" y="285"/>
                  <a:pt x="334" y="307"/>
                </a:cubicBezTo>
                <a:cubicBezTo>
                  <a:pt x="365" y="336"/>
                  <a:pt x="448" y="273"/>
                  <a:pt x="523" y="244"/>
                </a:cubicBezTo>
                <a:lnTo>
                  <a:pt x="523" y="537"/>
                </a:lnTo>
                <a:cubicBezTo>
                  <a:pt x="523" y="558"/>
                  <a:pt x="541" y="575"/>
                  <a:pt x="562" y="575"/>
                </a:cubicBezTo>
                <a:lnTo>
                  <a:pt x="618" y="575"/>
                </a:lnTo>
                <a:cubicBezTo>
                  <a:pt x="638" y="575"/>
                  <a:pt x="655" y="558"/>
                  <a:pt x="655" y="537"/>
                </a:cubicBezTo>
                <a:lnTo>
                  <a:pt x="655" y="247"/>
                </a:lnTo>
                <a:cubicBezTo>
                  <a:pt x="727" y="278"/>
                  <a:pt x="802" y="333"/>
                  <a:pt x="836" y="307"/>
                </a:cubicBezTo>
                <a:cubicBezTo>
                  <a:pt x="858" y="285"/>
                  <a:pt x="858" y="249"/>
                  <a:pt x="836" y="228"/>
                </a:cubicBezTo>
                <a:lnTo>
                  <a:pt x="625" y="17"/>
                </a:lnTo>
                <a:cubicBezTo>
                  <a:pt x="614" y="6"/>
                  <a:pt x="600" y="0"/>
                  <a:pt x="585" y="0"/>
                </a:cubicBezTo>
                <a:moveTo>
                  <a:pt x="34" y="128"/>
                </a:moveTo>
                <a:cubicBezTo>
                  <a:pt x="15" y="128"/>
                  <a:pt x="0" y="143"/>
                  <a:pt x="0" y="162"/>
                </a:cubicBezTo>
                <a:lnTo>
                  <a:pt x="0" y="624"/>
                </a:lnTo>
                <a:cubicBezTo>
                  <a:pt x="0" y="641"/>
                  <a:pt x="12" y="654"/>
                  <a:pt x="28" y="657"/>
                </a:cubicBezTo>
                <a:lnTo>
                  <a:pt x="125" y="317"/>
                </a:lnTo>
                <a:cubicBezTo>
                  <a:pt x="132" y="295"/>
                  <a:pt x="155" y="276"/>
                  <a:pt x="177" y="276"/>
                </a:cubicBezTo>
                <a:lnTo>
                  <a:pt x="297" y="276"/>
                </a:lnTo>
                <a:cubicBezTo>
                  <a:pt x="297" y="273"/>
                  <a:pt x="297" y="270"/>
                  <a:pt x="297" y="267"/>
                </a:cubicBezTo>
                <a:cubicBezTo>
                  <a:pt x="297" y="247"/>
                  <a:pt x="304" y="227"/>
                  <a:pt x="320" y="213"/>
                </a:cubicBezTo>
                <a:lnTo>
                  <a:pt x="375" y="157"/>
                </a:lnTo>
                <a:cubicBezTo>
                  <a:pt x="373" y="141"/>
                  <a:pt x="359" y="128"/>
                  <a:pt x="341" y="128"/>
                </a:cubicBezTo>
                <a:lnTo>
                  <a:pt x="34" y="128"/>
                </a:lnTo>
                <a:moveTo>
                  <a:pt x="503" y="276"/>
                </a:moveTo>
                <a:lnTo>
                  <a:pt x="502" y="276"/>
                </a:lnTo>
                <a:lnTo>
                  <a:pt x="503" y="276"/>
                </a:lnTo>
                <a:moveTo>
                  <a:pt x="197" y="308"/>
                </a:moveTo>
                <a:cubicBezTo>
                  <a:pt x="177" y="308"/>
                  <a:pt x="156" y="325"/>
                  <a:pt x="150" y="345"/>
                </a:cubicBezTo>
                <a:lnTo>
                  <a:pt x="56" y="676"/>
                </a:lnTo>
                <a:cubicBezTo>
                  <a:pt x="50" y="696"/>
                  <a:pt x="61" y="713"/>
                  <a:pt x="81" y="713"/>
                </a:cubicBezTo>
                <a:lnTo>
                  <a:pt x="717" y="713"/>
                </a:lnTo>
                <a:cubicBezTo>
                  <a:pt x="737" y="713"/>
                  <a:pt x="758" y="696"/>
                  <a:pt x="764" y="676"/>
                </a:cubicBezTo>
                <a:lnTo>
                  <a:pt x="858" y="345"/>
                </a:lnTo>
                <a:cubicBezTo>
                  <a:pt x="861" y="334"/>
                  <a:pt x="859" y="324"/>
                  <a:pt x="854" y="318"/>
                </a:cubicBezTo>
                <a:cubicBezTo>
                  <a:pt x="853" y="319"/>
                  <a:pt x="852" y="321"/>
                  <a:pt x="851" y="322"/>
                </a:cubicBezTo>
                <a:lnTo>
                  <a:pt x="850" y="323"/>
                </a:lnTo>
                <a:lnTo>
                  <a:pt x="849" y="324"/>
                </a:lnTo>
                <a:cubicBezTo>
                  <a:pt x="820" y="346"/>
                  <a:pt x="778" y="331"/>
                  <a:pt x="732" y="308"/>
                </a:cubicBezTo>
                <a:lnTo>
                  <a:pt x="676" y="308"/>
                </a:lnTo>
                <a:lnTo>
                  <a:pt x="676" y="537"/>
                </a:lnTo>
                <a:cubicBezTo>
                  <a:pt x="676" y="569"/>
                  <a:pt x="650" y="596"/>
                  <a:pt x="618" y="596"/>
                </a:cubicBezTo>
                <a:lnTo>
                  <a:pt x="562" y="596"/>
                </a:lnTo>
                <a:cubicBezTo>
                  <a:pt x="529" y="596"/>
                  <a:pt x="503" y="569"/>
                  <a:pt x="503" y="537"/>
                </a:cubicBezTo>
                <a:lnTo>
                  <a:pt x="503" y="308"/>
                </a:lnTo>
                <a:lnTo>
                  <a:pt x="437" y="308"/>
                </a:lnTo>
                <a:cubicBezTo>
                  <a:pt x="389" y="332"/>
                  <a:pt x="347" y="348"/>
                  <a:pt x="320" y="322"/>
                </a:cubicBezTo>
                <a:cubicBezTo>
                  <a:pt x="315" y="318"/>
                  <a:pt x="312" y="313"/>
                  <a:pt x="309" y="308"/>
                </a:cubicBezTo>
                <a:lnTo>
                  <a:pt x="197" y="308"/>
                </a:lnTo>
                <a:close/>
              </a:path>
            </a:pathLst>
          </a:custGeom>
          <a:solidFill>
            <a:srgbClr val="67C4B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90" name="Freeform 689"/>
          <p:cNvSpPr/>
          <p:nvPr/>
        </p:nvSpPr>
        <p:spPr>
          <a:xfrm>
            <a:off x="7367760" y="3754440"/>
            <a:ext cx="195840" cy="251280"/>
          </a:xfrm>
          <a:custGeom>
            <a:avLst/>
            <a:gdLst/>
            <a:ahLst/>
            <a:cxnLst/>
            <a:rect l="0" t="0" r="r" b="b"/>
            <a:pathLst>
              <a:path w="544" h="698">
                <a:moveTo>
                  <a:pt x="91" y="447"/>
                </a:moveTo>
                <a:lnTo>
                  <a:pt x="99" y="447"/>
                </a:lnTo>
                <a:cubicBezTo>
                  <a:pt x="108" y="446"/>
                  <a:pt x="115" y="438"/>
                  <a:pt x="118" y="430"/>
                </a:cubicBezTo>
                <a:lnTo>
                  <a:pt x="118" y="29"/>
                </a:lnTo>
                <a:cubicBezTo>
                  <a:pt x="118" y="9"/>
                  <a:pt x="134" y="1"/>
                  <a:pt x="152" y="0"/>
                </a:cubicBezTo>
                <a:cubicBezTo>
                  <a:pt x="170" y="0"/>
                  <a:pt x="191" y="5"/>
                  <a:pt x="191" y="29"/>
                </a:cubicBezTo>
                <a:lnTo>
                  <a:pt x="191" y="306"/>
                </a:lnTo>
                <a:cubicBezTo>
                  <a:pt x="195" y="314"/>
                  <a:pt x="203" y="320"/>
                  <a:pt x="213" y="320"/>
                </a:cubicBezTo>
                <a:cubicBezTo>
                  <a:pt x="224" y="320"/>
                  <a:pt x="232" y="313"/>
                  <a:pt x="235" y="303"/>
                </a:cubicBezTo>
                <a:lnTo>
                  <a:pt x="235" y="223"/>
                </a:lnTo>
                <a:cubicBezTo>
                  <a:pt x="235" y="184"/>
                  <a:pt x="309" y="184"/>
                  <a:pt x="309" y="223"/>
                </a:cubicBezTo>
                <a:lnTo>
                  <a:pt x="309" y="306"/>
                </a:lnTo>
                <a:cubicBezTo>
                  <a:pt x="312" y="314"/>
                  <a:pt x="320" y="320"/>
                  <a:pt x="330" y="320"/>
                </a:cubicBezTo>
                <a:cubicBezTo>
                  <a:pt x="341" y="320"/>
                  <a:pt x="350" y="313"/>
                  <a:pt x="353" y="302"/>
                </a:cubicBezTo>
                <a:lnTo>
                  <a:pt x="353" y="255"/>
                </a:lnTo>
                <a:cubicBezTo>
                  <a:pt x="358" y="219"/>
                  <a:pt x="426" y="221"/>
                  <a:pt x="426" y="259"/>
                </a:cubicBezTo>
                <a:lnTo>
                  <a:pt x="426" y="306"/>
                </a:lnTo>
                <a:cubicBezTo>
                  <a:pt x="430" y="314"/>
                  <a:pt x="438" y="320"/>
                  <a:pt x="447" y="320"/>
                </a:cubicBezTo>
                <a:cubicBezTo>
                  <a:pt x="459" y="320"/>
                  <a:pt x="467" y="313"/>
                  <a:pt x="470" y="303"/>
                </a:cubicBezTo>
                <a:lnTo>
                  <a:pt x="470" y="284"/>
                </a:lnTo>
                <a:cubicBezTo>
                  <a:pt x="470" y="245"/>
                  <a:pt x="544" y="245"/>
                  <a:pt x="544" y="284"/>
                </a:cubicBezTo>
                <a:lnTo>
                  <a:pt x="544" y="631"/>
                </a:lnTo>
                <a:cubicBezTo>
                  <a:pt x="544" y="669"/>
                  <a:pt x="513" y="698"/>
                  <a:pt x="476" y="698"/>
                </a:cubicBezTo>
                <a:lnTo>
                  <a:pt x="164" y="698"/>
                </a:lnTo>
                <a:cubicBezTo>
                  <a:pt x="140" y="698"/>
                  <a:pt x="121" y="681"/>
                  <a:pt x="111" y="666"/>
                </a:cubicBezTo>
                <a:lnTo>
                  <a:pt x="62" y="590"/>
                </a:lnTo>
                <a:lnTo>
                  <a:pt x="7" y="507"/>
                </a:lnTo>
                <a:cubicBezTo>
                  <a:pt x="3" y="500"/>
                  <a:pt x="0" y="493"/>
                  <a:pt x="0" y="462"/>
                </a:cubicBezTo>
                <a:lnTo>
                  <a:pt x="0" y="319"/>
                </a:lnTo>
                <a:cubicBezTo>
                  <a:pt x="0" y="279"/>
                  <a:pt x="73" y="279"/>
                  <a:pt x="73" y="319"/>
                </a:cubicBezTo>
                <a:lnTo>
                  <a:pt x="73" y="433"/>
                </a:lnTo>
                <a:cubicBezTo>
                  <a:pt x="76" y="441"/>
                  <a:pt x="83" y="446"/>
                  <a:pt x="91" y="447"/>
                </a:cubicBezTo>
                <a:close/>
              </a:path>
            </a:pathLst>
          </a:custGeom>
          <a:solidFill>
            <a:srgbClr val="67C4B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91" name="Freeform 690"/>
          <p:cNvSpPr/>
          <p:nvPr/>
        </p:nvSpPr>
        <p:spPr>
          <a:xfrm>
            <a:off x="8286120" y="3731760"/>
            <a:ext cx="295920" cy="296640"/>
          </a:xfrm>
          <a:custGeom>
            <a:avLst/>
            <a:gdLst/>
            <a:ahLst/>
            <a:cxnLst/>
            <a:rect l="0" t="0" r="r" b="b"/>
            <a:pathLst>
              <a:path w="822" h="824">
                <a:moveTo>
                  <a:pt x="640" y="0"/>
                </a:moveTo>
                <a:cubicBezTo>
                  <a:pt x="625" y="0"/>
                  <a:pt x="610" y="6"/>
                  <a:pt x="599" y="17"/>
                </a:cubicBezTo>
                <a:lnTo>
                  <a:pt x="377" y="252"/>
                </a:lnTo>
                <a:cubicBezTo>
                  <a:pt x="356" y="274"/>
                  <a:pt x="358" y="312"/>
                  <a:pt x="382" y="335"/>
                </a:cubicBezTo>
                <a:lnTo>
                  <a:pt x="401" y="353"/>
                </a:lnTo>
                <a:lnTo>
                  <a:pt x="350" y="404"/>
                </a:lnTo>
                <a:lnTo>
                  <a:pt x="321" y="377"/>
                </a:lnTo>
                <a:cubicBezTo>
                  <a:pt x="297" y="353"/>
                  <a:pt x="259" y="353"/>
                  <a:pt x="237" y="377"/>
                </a:cubicBezTo>
                <a:lnTo>
                  <a:pt x="15" y="610"/>
                </a:lnTo>
                <a:cubicBezTo>
                  <a:pt x="-7" y="634"/>
                  <a:pt x="-5" y="671"/>
                  <a:pt x="20" y="694"/>
                </a:cubicBezTo>
                <a:lnTo>
                  <a:pt x="138" y="807"/>
                </a:lnTo>
                <a:cubicBezTo>
                  <a:pt x="163" y="830"/>
                  <a:pt x="200" y="830"/>
                  <a:pt x="222" y="807"/>
                </a:cubicBezTo>
                <a:lnTo>
                  <a:pt x="444" y="573"/>
                </a:lnTo>
                <a:cubicBezTo>
                  <a:pt x="466" y="550"/>
                  <a:pt x="464" y="512"/>
                  <a:pt x="440" y="489"/>
                </a:cubicBezTo>
                <a:lnTo>
                  <a:pt x="413" y="464"/>
                </a:lnTo>
                <a:lnTo>
                  <a:pt x="465" y="413"/>
                </a:lnTo>
                <a:lnTo>
                  <a:pt x="501" y="448"/>
                </a:lnTo>
                <a:cubicBezTo>
                  <a:pt x="525" y="471"/>
                  <a:pt x="563" y="471"/>
                  <a:pt x="585" y="448"/>
                </a:cubicBezTo>
                <a:lnTo>
                  <a:pt x="806" y="214"/>
                </a:lnTo>
                <a:cubicBezTo>
                  <a:pt x="828" y="191"/>
                  <a:pt x="826" y="153"/>
                  <a:pt x="802" y="130"/>
                </a:cubicBezTo>
                <a:lnTo>
                  <a:pt x="683" y="17"/>
                </a:lnTo>
                <a:cubicBezTo>
                  <a:pt x="671" y="6"/>
                  <a:pt x="656" y="0"/>
                  <a:pt x="640" y="0"/>
                </a:cubicBezTo>
                <a:moveTo>
                  <a:pt x="642" y="85"/>
                </a:moveTo>
                <a:cubicBezTo>
                  <a:pt x="650" y="85"/>
                  <a:pt x="659" y="88"/>
                  <a:pt x="665" y="94"/>
                </a:cubicBezTo>
                <a:lnTo>
                  <a:pt x="727" y="153"/>
                </a:lnTo>
                <a:cubicBezTo>
                  <a:pt x="740" y="165"/>
                  <a:pt x="740" y="186"/>
                  <a:pt x="728" y="199"/>
                </a:cubicBezTo>
                <a:lnTo>
                  <a:pt x="565" y="371"/>
                </a:lnTo>
                <a:cubicBezTo>
                  <a:pt x="553" y="383"/>
                  <a:pt x="532" y="384"/>
                  <a:pt x="519" y="372"/>
                </a:cubicBezTo>
                <a:lnTo>
                  <a:pt x="513" y="366"/>
                </a:lnTo>
                <a:lnTo>
                  <a:pt x="590" y="291"/>
                </a:lnTo>
                <a:cubicBezTo>
                  <a:pt x="604" y="278"/>
                  <a:pt x="604" y="257"/>
                  <a:pt x="591" y="243"/>
                </a:cubicBezTo>
                <a:lnTo>
                  <a:pt x="577" y="229"/>
                </a:lnTo>
                <a:cubicBezTo>
                  <a:pt x="564" y="215"/>
                  <a:pt x="542" y="215"/>
                  <a:pt x="529" y="228"/>
                </a:cubicBezTo>
                <a:lnTo>
                  <a:pt x="451" y="305"/>
                </a:lnTo>
                <a:cubicBezTo>
                  <a:pt x="444" y="293"/>
                  <a:pt x="446" y="278"/>
                  <a:pt x="456" y="267"/>
                </a:cubicBezTo>
                <a:lnTo>
                  <a:pt x="619" y="95"/>
                </a:lnTo>
                <a:cubicBezTo>
                  <a:pt x="625" y="89"/>
                  <a:pt x="634" y="85"/>
                  <a:pt x="642" y="85"/>
                </a:cubicBezTo>
                <a:moveTo>
                  <a:pt x="280" y="444"/>
                </a:moveTo>
                <a:cubicBezTo>
                  <a:pt x="287" y="444"/>
                  <a:pt x="295" y="446"/>
                  <a:pt x="301" y="452"/>
                </a:cubicBezTo>
                <a:lnTo>
                  <a:pt x="233" y="518"/>
                </a:lnTo>
                <a:cubicBezTo>
                  <a:pt x="220" y="531"/>
                  <a:pt x="220" y="552"/>
                  <a:pt x="233" y="565"/>
                </a:cubicBezTo>
                <a:lnTo>
                  <a:pt x="247" y="580"/>
                </a:lnTo>
                <a:cubicBezTo>
                  <a:pt x="260" y="593"/>
                  <a:pt x="281" y="593"/>
                  <a:pt x="295" y="580"/>
                </a:cubicBezTo>
                <a:lnTo>
                  <a:pt x="365" y="512"/>
                </a:lnTo>
                <a:cubicBezTo>
                  <a:pt x="377" y="524"/>
                  <a:pt x="378" y="545"/>
                  <a:pt x="366" y="557"/>
                </a:cubicBezTo>
                <a:lnTo>
                  <a:pt x="202" y="730"/>
                </a:lnTo>
                <a:cubicBezTo>
                  <a:pt x="190" y="743"/>
                  <a:pt x="170" y="743"/>
                  <a:pt x="157" y="731"/>
                </a:cubicBezTo>
                <a:lnTo>
                  <a:pt x="95" y="673"/>
                </a:lnTo>
                <a:cubicBezTo>
                  <a:pt x="82" y="660"/>
                  <a:pt x="81" y="639"/>
                  <a:pt x="93" y="627"/>
                </a:cubicBezTo>
                <a:lnTo>
                  <a:pt x="257" y="454"/>
                </a:lnTo>
                <a:cubicBezTo>
                  <a:pt x="263" y="447"/>
                  <a:pt x="271" y="444"/>
                  <a:pt x="280" y="444"/>
                </a:cubicBezTo>
                <a:close/>
              </a:path>
            </a:pathLst>
          </a:custGeom>
          <a:solidFill>
            <a:srgbClr val="67C4B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92" name="Freeform 691"/>
          <p:cNvSpPr/>
          <p:nvPr/>
        </p:nvSpPr>
        <p:spPr>
          <a:xfrm>
            <a:off x="6307200" y="1744920"/>
            <a:ext cx="379800" cy="291600"/>
          </a:xfrm>
          <a:custGeom>
            <a:avLst/>
            <a:gdLst/>
            <a:ahLst/>
            <a:cxnLst/>
            <a:rect l="0" t="0" r="r" b="b"/>
            <a:pathLst>
              <a:path w="1055" h="810">
                <a:moveTo>
                  <a:pt x="405" y="0"/>
                </a:moveTo>
                <a:cubicBezTo>
                  <a:pt x="628" y="0"/>
                  <a:pt x="809" y="181"/>
                  <a:pt x="809" y="405"/>
                </a:cubicBezTo>
                <a:cubicBezTo>
                  <a:pt x="809" y="494"/>
                  <a:pt x="781" y="577"/>
                  <a:pt x="732" y="644"/>
                </a:cubicBezTo>
                <a:cubicBezTo>
                  <a:pt x="742" y="681"/>
                  <a:pt x="757" y="712"/>
                  <a:pt x="788" y="721"/>
                </a:cubicBezTo>
                <a:cubicBezTo>
                  <a:pt x="827" y="734"/>
                  <a:pt x="893" y="721"/>
                  <a:pt x="1005" y="666"/>
                </a:cubicBezTo>
                <a:cubicBezTo>
                  <a:pt x="1023" y="657"/>
                  <a:pt x="1044" y="665"/>
                  <a:pt x="1052" y="682"/>
                </a:cubicBezTo>
                <a:cubicBezTo>
                  <a:pt x="1060" y="699"/>
                  <a:pt x="1054" y="720"/>
                  <a:pt x="1036" y="728"/>
                </a:cubicBezTo>
                <a:cubicBezTo>
                  <a:pt x="906" y="793"/>
                  <a:pt x="822" y="805"/>
                  <a:pt x="768" y="788"/>
                </a:cubicBezTo>
                <a:cubicBezTo>
                  <a:pt x="721" y="774"/>
                  <a:pt x="695" y="742"/>
                  <a:pt x="679" y="703"/>
                </a:cubicBezTo>
                <a:cubicBezTo>
                  <a:pt x="607" y="770"/>
                  <a:pt x="511" y="810"/>
                  <a:pt x="405" y="810"/>
                </a:cubicBezTo>
                <a:cubicBezTo>
                  <a:pt x="181" y="810"/>
                  <a:pt x="0" y="628"/>
                  <a:pt x="0" y="405"/>
                </a:cubicBezTo>
                <a:cubicBezTo>
                  <a:pt x="0" y="181"/>
                  <a:pt x="181" y="0"/>
                  <a:pt x="405" y="0"/>
                </a:cubicBezTo>
                <a:moveTo>
                  <a:pt x="405" y="503"/>
                </a:moveTo>
                <a:cubicBezTo>
                  <a:pt x="469" y="503"/>
                  <a:pt x="522" y="555"/>
                  <a:pt x="522" y="620"/>
                </a:cubicBezTo>
                <a:cubicBezTo>
                  <a:pt x="522" y="684"/>
                  <a:pt x="469" y="738"/>
                  <a:pt x="405" y="738"/>
                </a:cubicBezTo>
                <a:cubicBezTo>
                  <a:pt x="340" y="738"/>
                  <a:pt x="288" y="684"/>
                  <a:pt x="288" y="620"/>
                </a:cubicBezTo>
                <a:cubicBezTo>
                  <a:pt x="288" y="555"/>
                  <a:pt x="340" y="503"/>
                  <a:pt x="405" y="503"/>
                </a:cubicBezTo>
                <a:moveTo>
                  <a:pt x="405" y="59"/>
                </a:moveTo>
                <a:cubicBezTo>
                  <a:pt x="469" y="59"/>
                  <a:pt x="522" y="111"/>
                  <a:pt x="522" y="176"/>
                </a:cubicBezTo>
                <a:cubicBezTo>
                  <a:pt x="522" y="240"/>
                  <a:pt x="469" y="293"/>
                  <a:pt x="405" y="293"/>
                </a:cubicBezTo>
                <a:cubicBezTo>
                  <a:pt x="340" y="293"/>
                  <a:pt x="288" y="240"/>
                  <a:pt x="288" y="176"/>
                </a:cubicBezTo>
                <a:cubicBezTo>
                  <a:pt x="288" y="111"/>
                  <a:pt x="340" y="59"/>
                  <a:pt x="405" y="59"/>
                </a:cubicBezTo>
                <a:moveTo>
                  <a:pt x="299" y="398"/>
                </a:moveTo>
                <a:cubicBezTo>
                  <a:pt x="299" y="463"/>
                  <a:pt x="247" y="515"/>
                  <a:pt x="182" y="515"/>
                </a:cubicBezTo>
                <a:cubicBezTo>
                  <a:pt x="118" y="515"/>
                  <a:pt x="66" y="463"/>
                  <a:pt x="66" y="398"/>
                </a:cubicBezTo>
                <a:cubicBezTo>
                  <a:pt x="66" y="333"/>
                  <a:pt x="118" y="281"/>
                  <a:pt x="183" y="281"/>
                </a:cubicBezTo>
                <a:cubicBezTo>
                  <a:pt x="247" y="281"/>
                  <a:pt x="299" y="333"/>
                  <a:pt x="299" y="398"/>
                </a:cubicBezTo>
                <a:moveTo>
                  <a:pt x="744" y="398"/>
                </a:moveTo>
                <a:cubicBezTo>
                  <a:pt x="744" y="463"/>
                  <a:pt x="692" y="515"/>
                  <a:pt x="627" y="515"/>
                </a:cubicBezTo>
                <a:cubicBezTo>
                  <a:pt x="562" y="515"/>
                  <a:pt x="510" y="463"/>
                  <a:pt x="510" y="398"/>
                </a:cubicBezTo>
                <a:cubicBezTo>
                  <a:pt x="510" y="333"/>
                  <a:pt x="562" y="281"/>
                  <a:pt x="627" y="281"/>
                </a:cubicBezTo>
                <a:cubicBezTo>
                  <a:pt x="692" y="281"/>
                  <a:pt x="744" y="333"/>
                  <a:pt x="744" y="398"/>
                </a:cubicBezTo>
                <a:close/>
              </a:path>
            </a:pathLst>
          </a:custGeom>
          <a:solidFill>
            <a:srgbClr val="67C4B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93" name="Freeform 692"/>
          <p:cNvSpPr/>
          <p:nvPr/>
        </p:nvSpPr>
        <p:spPr>
          <a:xfrm>
            <a:off x="1985760" y="1747440"/>
            <a:ext cx="307800" cy="286560"/>
          </a:xfrm>
          <a:custGeom>
            <a:avLst/>
            <a:gdLst/>
            <a:ahLst/>
            <a:cxnLst/>
            <a:rect l="0" t="0" r="r" b="b"/>
            <a:pathLst>
              <a:path w="855" h="796">
                <a:moveTo>
                  <a:pt x="461" y="59"/>
                </a:moveTo>
                <a:lnTo>
                  <a:pt x="56" y="464"/>
                </a:lnTo>
                <a:cubicBezTo>
                  <a:pt x="19" y="503"/>
                  <a:pt x="0" y="552"/>
                  <a:pt x="0" y="602"/>
                </a:cubicBezTo>
                <a:cubicBezTo>
                  <a:pt x="0" y="652"/>
                  <a:pt x="19" y="702"/>
                  <a:pt x="56" y="739"/>
                </a:cubicBezTo>
                <a:cubicBezTo>
                  <a:pt x="94" y="777"/>
                  <a:pt x="144" y="796"/>
                  <a:pt x="194" y="796"/>
                </a:cubicBezTo>
                <a:cubicBezTo>
                  <a:pt x="243" y="796"/>
                  <a:pt x="293" y="777"/>
                  <a:pt x="331" y="739"/>
                </a:cubicBezTo>
                <a:lnTo>
                  <a:pt x="810" y="260"/>
                </a:lnTo>
                <a:cubicBezTo>
                  <a:pt x="840" y="230"/>
                  <a:pt x="855" y="191"/>
                  <a:pt x="855" y="152"/>
                </a:cubicBezTo>
                <a:cubicBezTo>
                  <a:pt x="855" y="113"/>
                  <a:pt x="840" y="74"/>
                  <a:pt x="810" y="45"/>
                </a:cubicBezTo>
                <a:lnTo>
                  <a:pt x="810" y="44"/>
                </a:lnTo>
                <a:cubicBezTo>
                  <a:pt x="780" y="15"/>
                  <a:pt x="742" y="0"/>
                  <a:pt x="702" y="0"/>
                </a:cubicBezTo>
                <a:cubicBezTo>
                  <a:pt x="663" y="0"/>
                  <a:pt x="624" y="15"/>
                  <a:pt x="594" y="44"/>
                </a:cubicBezTo>
                <a:lnTo>
                  <a:pt x="224" y="414"/>
                </a:lnTo>
                <a:cubicBezTo>
                  <a:pt x="202" y="437"/>
                  <a:pt x="190" y="466"/>
                  <a:pt x="190" y="496"/>
                </a:cubicBezTo>
                <a:cubicBezTo>
                  <a:pt x="190" y="525"/>
                  <a:pt x="202" y="556"/>
                  <a:pt x="224" y="578"/>
                </a:cubicBezTo>
                <a:cubicBezTo>
                  <a:pt x="247" y="600"/>
                  <a:pt x="276" y="612"/>
                  <a:pt x="306" y="612"/>
                </a:cubicBezTo>
                <a:cubicBezTo>
                  <a:pt x="336" y="612"/>
                  <a:pt x="366" y="600"/>
                  <a:pt x="388" y="578"/>
                </a:cubicBezTo>
                <a:lnTo>
                  <a:pt x="691" y="275"/>
                </a:lnTo>
                <a:lnTo>
                  <a:pt x="649" y="233"/>
                </a:lnTo>
                <a:lnTo>
                  <a:pt x="345" y="536"/>
                </a:lnTo>
                <a:cubicBezTo>
                  <a:pt x="335" y="547"/>
                  <a:pt x="320" y="552"/>
                  <a:pt x="306" y="552"/>
                </a:cubicBezTo>
                <a:cubicBezTo>
                  <a:pt x="292" y="552"/>
                  <a:pt x="277" y="547"/>
                  <a:pt x="266" y="536"/>
                </a:cubicBezTo>
                <a:cubicBezTo>
                  <a:pt x="255" y="525"/>
                  <a:pt x="250" y="510"/>
                  <a:pt x="250" y="496"/>
                </a:cubicBezTo>
                <a:cubicBezTo>
                  <a:pt x="250" y="481"/>
                  <a:pt x="255" y="467"/>
                  <a:pt x="266" y="457"/>
                </a:cubicBezTo>
                <a:lnTo>
                  <a:pt x="637" y="87"/>
                </a:lnTo>
                <a:cubicBezTo>
                  <a:pt x="655" y="69"/>
                  <a:pt x="679" y="59"/>
                  <a:pt x="702" y="59"/>
                </a:cubicBezTo>
                <a:cubicBezTo>
                  <a:pt x="726" y="59"/>
                  <a:pt x="750" y="69"/>
                  <a:pt x="768" y="87"/>
                </a:cubicBezTo>
                <a:cubicBezTo>
                  <a:pt x="786" y="104"/>
                  <a:pt x="795" y="129"/>
                  <a:pt x="795" y="152"/>
                </a:cubicBezTo>
                <a:cubicBezTo>
                  <a:pt x="795" y="176"/>
                  <a:pt x="786" y="200"/>
                  <a:pt x="768" y="218"/>
                </a:cubicBezTo>
                <a:lnTo>
                  <a:pt x="289" y="697"/>
                </a:lnTo>
                <a:cubicBezTo>
                  <a:pt x="263" y="723"/>
                  <a:pt x="228" y="736"/>
                  <a:pt x="194" y="736"/>
                </a:cubicBezTo>
                <a:cubicBezTo>
                  <a:pt x="159" y="736"/>
                  <a:pt x="125" y="723"/>
                  <a:pt x="98" y="697"/>
                </a:cubicBezTo>
                <a:lnTo>
                  <a:pt x="99" y="697"/>
                </a:lnTo>
                <a:cubicBezTo>
                  <a:pt x="72" y="671"/>
                  <a:pt x="59" y="636"/>
                  <a:pt x="59" y="602"/>
                </a:cubicBezTo>
                <a:cubicBezTo>
                  <a:pt x="59" y="567"/>
                  <a:pt x="72" y="533"/>
                  <a:pt x="99" y="507"/>
                </a:cubicBezTo>
                <a:lnTo>
                  <a:pt x="504" y="101"/>
                </a:lnTo>
                <a:lnTo>
                  <a:pt x="461" y="59"/>
                </a:lnTo>
                <a:close/>
              </a:path>
            </a:pathLst>
          </a:custGeom>
          <a:solidFill>
            <a:srgbClr val="67C4B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94" name="Freeform 693"/>
          <p:cNvSpPr/>
          <p:nvPr/>
        </p:nvSpPr>
        <p:spPr>
          <a:xfrm>
            <a:off x="2950560" y="1756080"/>
            <a:ext cx="314640" cy="268920"/>
          </a:xfrm>
          <a:custGeom>
            <a:avLst/>
            <a:gdLst/>
            <a:ahLst/>
            <a:cxnLst/>
            <a:rect l="0" t="0" r="r" b="b"/>
            <a:pathLst>
              <a:path w="874" h="747">
                <a:moveTo>
                  <a:pt x="408" y="169"/>
                </a:moveTo>
                <a:lnTo>
                  <a:pt x="585" y="169"/>
                </a:lnTo>
                <a:cubicBezTo>
                  <a:pt x="665" y="169"/>
                  <a:pt x="737" y="201"/>
                  <a:pt x="789" y="254"/>
                </a:cubicBezTo>
                <a:lnTo>
                  <a:pt x="790" y="254"/>
                </a:lnTo>
                <a:cubicBezTo>
                  <a:pt x="842" y="306"/>
                  <a:pt x="874" y="379"/>
                  <a:pt x="874" y="458"/>
                </a:cubicBezTo>
                <a:cubicBezTo>
                  <a:pt x="874" y="538"/>
                  <a:pt x="842" y="610"/>
                  <a:pt x="790" y="662"/>
                </a:cubicBezTo>
                <a:cubicBezTo>
                  <a:pt x="737" y="715"/>
                  <a:pt x="665" y="747"/>
                  <a:pt x="585" y="747"/>
                </a:cubicBezTo>
                <a:lnTo>
                  <a:pt x="233" y="747"/>
                </a:lnTo>
                <a:lnTo>
                  <a:pt x="233" y="609"/>
                </a:lnTo>
                <a:lnTo>
                  <a:pt x="585" y="609"/>
                </a:lnTo>
                <a:cubicBezTo>
                  <a:pt x="626" y="609"/>
                  <a:pt x="664" y="591"/>
                  <a:pt x="692" y="564"/>
                </a:cubicBezTo>
                <a:cubicBezTo>
                  <a:pt x="719" y="537"/>
                  <a:pt x="736" y="499"/>
                  <a:pt x="736" y="458"/>
                </a:cubicBezTo>
                <a:cubicBezTo>
                  <a:pt x="736" y="417"/>
                  <a:pt x="719" y="379"/>
                  <a:pt x="692" y="352"/>
                </a:cubicBezTo>
                <a:cubicBezTo>
                  <a:pt x="665" y="324"/>
                  <a:pt x="626" y="308"/>
                  <a:pt x="585" y="308"/>
                </a:cubicBezTo>
                <a:lnTo>
                  <a:pt x="408" y="308"/>
                </a:lnTo>
                <a:lnTo>
                  <a:pt x="408" y="471"/>
                </a:lnTo>
                <a:lnTo>
                  <a:pt x="204" y="353"/>
                </a:lnTo>
                <a:lnTo>
                  <a:pt x="0" y="236"/>
                </a:lnTo>
                <a:lnTo>
                  <a:pt x="204" y="118"/>
                </a:lnTo>
                <a:lnTo>
                  <a:pt x="408" y="0"/>
                </a:lnTo>
                <a:lnTo>
                  <a:pt x="408" y="169"/>
                </a:lnTo>
                <a:close/>
              </a:path>
            </a:pathLst>
          </a:custGeom>
          <a:solidFill>
            <a:srgbClr val="67C4B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95" name="Freeform 694"/>
          <p:cNvSpPr/>
          <p:nvPr/>
        </p:nvSpPr>
        <p:spPr>
          <a:xfrm>
            <a:off x="2489400" y="1733400"/>
            <a:ext cx="268560" cy="314640"/>
          </a:xfrm>
          <a:custGeom>
            <a:avLst/>
            <a:gdLst/>
            <a:ahLst/>
            <a:cxnLst/>
            <a:rect l="0" t="0" r="r" b="b"/>
            <a:pathLst>
              <a:path w="746" h="874">
                <a:moveTo>
                  <a:pt x="578" y="407"/>
                </a:moveTo>
                <a:lnTo>
                  <a:pt x="578" y="585"/>
                </a:lnTo>
                <a:cubicBezTo>
                  <a:pt x="578" y="664"/>
                  <a:pt x="546" y="736"/>
                  <a:pt x="493" y="789"/>
                </a:cubicBezTo>
                <a:cubicBezTo>
                  <a:pt x="441" y="842"/>
                  <a:pt x="368" y="874"/>
                  <a:pt x="289" y="874"/>
                </a:cubicBezTo>
                <a:cubicBezTo>
                  <a:pt x="209" y="874"/>
                  <a:pt x="137" y="841"/>
                  <a:pt x="85" y="789"/>
                </a:cubicBezTo>
                <a:cubicBezTo>
                  <a:pt x="32" y="736"/>
                  <a:pt x="0" y="664"/>
                  <a:pt x="0" y="585"/>
                </a:cubicBezTo>
                <a:lnTo>
                  <a:pt x="0" y="232"/>
                </a:lnTo>
                <a:lnTo>
                  <a:pt x="139" y="232"/>
                </a:lnTo>
                <a:lnTo>
                  <a:pt x="139" y="585"/>
                </a:lnTo>
                <a:cubicBezTo>
                  <a:pt x="139" y="626"/>
                  <a:pt x="155" y="664"/>
                  <a:pt x="183" y="691"/>
                </a:cubicBezTo>
                <a:cubicBezTo>
                  <a:pt x="210" y="718"/>
                  <a:pt x="248" y="735"/>
                  <a:pt x="289" y="735"/>
                </a:cubicBezTo>
                <a:cubicBezTo>
                  <a:pt x="330" y="735"/>
                  <a:pt x="368" y="718"/>
                  <a:pt x="395" y="691"/>
                </a:cubicBezTo>
                <a:cubicBezTo>
                  <a:pt x="422" y="664"/>
                  <a:pt x="440" y="627"/>
                  <a:pt x="440" y="585"/>
                </a:cubicBezTo>
                <a:lnTo>
                  <a:pt x="440" y="407"/>
                </a:lnTo>
                <a:lnTo>
                  <a:pt x="276" y="407"/>
                </a:lnTo>
                <a:lnTo>
                  <a:pt x="394" y="203"/>
                </a:lnTo>
                <a:lnTo>
                  <a:pt x="512" y="0"/>
                </a:lnTo>
                <a:lnTo>
                  <a:pt x="629" y="203"/>
                </a:lnTo>
                <a:lnTo>
                  <a:pt x="746" y="407"/>
                </a:lnTo>
                <a:lnTo>
                  <a:pt x="578" y="407"/>
                </a:lnTo>
                <a:close/>
              </a:path>
            </a:pathLst>
          </a:custGeom>
          <a:solidFill>
            <a:srgbClr val="67C4B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96" name="Freeform 695"/>
          <p:cNvSpPr/>
          <p:nvPr/>
        </p:nvSpPr>
        <p:spPr>
          <a:xfrm>
            <a:off x="3435840" y="1768320"/>
            <a:ext cx="312480" cy="244440"/>
          </a:xfrm>
          <a:custGeom>
            <a:avLst/>
            <a:gdLst/>
            <a:ahLst/>
            <a:cxnLst/>
            <a:rect l="0" t="0" r="r" b="b"/>
            <a:pathLst>
              <a:path w="868" h="679">
                <a:moveTo>
                  <a:pt x="435" y="0"/>
                </a:moveTo>
                <a:cubicBezTo>
                  <a:pt x="674" y="0"/>
                  <a:pt x="868" y="129"/>
                  <a:pt x="868" y="290"/>
                </a:cubicBezTo>
                <a:cubicBezTo>
                  <a:pt x="868" y="450"/>
                  <a:pt x="674" y="573"/>
                  <a:pt x="435" y="580"/>
                </a:cubicBezTo>
                <a:cubicBezTo>
                  <a:pt x="383" y="624"/>
                  <a:pt x="390" y="658"/>
                  <a:pt x="227" y="679"/>
                </a:cubicBezTo>
                <a:cubicBezTo>
                  <a:pt x="265" y="651"/>
                  <a:pt x="313" y="628"/>
                  <a:pt x="305" y="570"/>
                </a:cubicBezTo>
                <a:cubicBezTo>
                  <a:pt x="128" y="536"/>
                  <a:pt x="0" y="422"/>
                  <a:pt x="0" y="290"/>
                </a:cubicBezTo>
                <a:cubicBezTo>
                  <a:pt x="0" y="128"/>
                  <a:pt x="195" y="0"/>
                  <a:pt x="435" y="0"/>
                </a:cubicBezTo>
                <a:close/>
              </a:path>
            </a:pathLst>
          </a:custGeom>
          <a:solidFill>
            <a:srgbClr val="67C4B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97" name="Freeform 696"/>
          <p:cNvSpPr/>
          <p:nvPr/>
        </p:nvSpPr>
        <p:spPr>
          <a:xfrm>
            <a:off x="4888440" y="1768320"/>
            <a:ext cx="312840" cy="244440"/>
          </a:xfrm>
          <a:custGeom>
            <a:avLst/>
            <a:gdLst/>
            <a:ahLst/>
            <a:cxnLst/>
            <a:rect l="0" t="0" r="r" b="b"/>
            <a:pathLst>
              <a:path w="869" h="679">
                <a:moveTo>
                  <a:pt x="435" y="0"/>
                </a:moveTo>
                <a:cubicBezTo>
                  <a:pt x="194" y="0"/>
                  <a:pt x="0" y="130"/>
                  <a:pt x="0" y="290"/>
                </a:cubicBezTo>
                <a:cubicBezTo>
                  <a:pt x="0" y="450"/>
                  <a:pt x="194" y="573"/>
                  <a:pt x="435" y="580"/>
                </a:cubicBezTo>
                <a:cubicBezTo>
                  <a:pt x="486" y="624"/>
                  <a:pt x="479" y="658"/>
                  <a:pt x="642" y="679"/>
                </a:cubicBezTo>
                <a:cubicBezTo>
                  <a:pt x="604" y="651"/>
                  <a:pt x="555" y="628"/>
                  <a:pt x="563" y="570"/>
                </a:cubicBezTo>
                <a:cubicBezTo>
                  <a:pt x="740" y="536"/>
                  <a:pt x="869" y="422"/>
                  <a:pt x="869" y="290"/>
                </a:cubicBezTo>
                <a:cubicBezTo>
                  <a:pt x="869" y="128"/>
                  <a:pt x="674" y="0"/>
                  <a:pt x="435" y="0"/>
                </a:cubicBezTo>
                <a:moveTo>
                  <a:pt x="210" y="364"/>
                </a:moveTo>
                <a:lnTo>
                  <a:pt x="486" y="364"/>
                </a:lnTo>
                <a:lnTo>
                  <a:pt x="486" y="420"/>
                </a:lnTo>
                <a:lnTo>
                  <a:pt x="210" y="420"/>
                </a:lnTo>
                <a:lnTo>
                  <a:pt x="210" y="364"/>
                </a:lnTo>
                <a:moveTo>
                  <a:pt x="210" y="256"/>
                </a:moveTo>
                <a:lnTo>
                  <a:pt x="650" y="256"/>
                </a:lnTo>
                <a:lnTo>
                  <a:pt x="650" y="313"/>
                </a:lnTo>
                <a:lnTo>
                  <a:pt x="210" y="313"/>
                </a:lnTo>
                <a:lnTo>
                  <a:pt x="210" y="256"/>
                </a:lnTo>
                <a:moveTo>
                  <a:pt x="210" y="148"/>
                </a:moveTo>
                <a:lnTo>
                  <a:pt x="580" y="148"/>
                </a:lnTo>
                <a:lnTo>
                  <a:pt x="580" y="205"/>
                </a:lnTo>
                <a:lnTo>
                  <a:pt x="210" y="205"/>
                </a:lnTo>
                <a:lnTo>
                  <a:pt x="210" y="148"/>
                </a:lnTo>
                <a:close/>
              </a:path>
            </a:pathLst>
          </a:custGeom>
          <a:solidFill>
            <a:srgbClr val="67C4B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98" name="Freeform 697"/>
          <p:cNvSpPr/>
          <p:nvPr/>
        </p:nvSpPr>
        <p:spPr>
          <a:xfrm>
            <a:off x="3924720" y="1762560"/>
            <a:ext cx="303480" cy="256320"/>
          </a:xfrm>
          <a:custGeom>
            <a:avLst/>
            <a:gdLst/>
            <a:ahLst/>
            <a:cxnLst/>
            <a:rect l="0" t="0" r="r" b="b"/>
            <a:pathLst>
              <a:path w="843" h="712">
                <a:moveTo>
                  <a:pt x="55" y="0"/>
                </a:moveTo>
                <a:lnTo>
                  <a:pt x="788" y="0"/>
                </a:lnTo>
                <a:cubicBezTo>
                  <a:pt x="818" y="0"/>
                  <a:pt x="843" y="24"/>
                  <a:pt x="843" y="55"/>
                </a:cubicBezTo>
                <a:lnTo>
                  <a:pt x="843" y="492"/>
                </a:lnTo>
                <a:cubicBezTo>
                  <a:pt x="843" y="522"/>
                  <a:pt x="818" y="547"/>
                  <a:pt x="788" y="547"/>
                </a:cubicBezTo>
                <a:lnTo>
                  <a:pt x="478" y="547"/>
                </a:lnTo>
                <a:lnTo>
                  <a:pt x="283" y="712"/>
                </a:lnTo>
                <a:lnTo>
                  <a:pt x="357" y="547"/>
                </a:lnTo>
                <a:lnTo>
                  <a:pt x="55" y="547"/>
                </a:lnTo>
                <a:cubicBezTo>
                  <a:pt x="24" y="547"/>
                  <a:pt x="0" y="522"/>
                  <a:pt x="0" y="492"/>
                </a:cubicBezTo>
                <a:lnTo>
                  <a:pt x="0" y="55"/>
                </a:lnTo>
                <a:cubicBezTo>
                  <a:pt x="0" y="24"/>
                  <a:pt x="24" y="0"/>
                  <a:pt x="55" y="0"/>
                </a:cubicBezTo>
                <a:close/>
              </a:path>
            </a:pathLst>
          </a:custGeom>
          <a:solidFill>
            <a:srgbClr val="67C4B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699" name="Freeform 698"/>
          <p:cNvSpPr/>
          <p:nvPr/>
        </p:nvSpPr>
        <p:spPr>
          <a:xfrm>
            <a:off x="4404240" y="1768320"/>
            <a:ext cx="312840" cy="244440"/>
          </a:xfrm>
          <a:custGeom>
            <a:avLst/>
            <a:gdLst/>
            <a:ahLst/>
            <a:cxnLst/>
            <a:rect l="0" t="0" r="r" b="b"/>
            <a:pathLst>
              <a:path w="869" h="679">
                <a:moveTo>
                  <a:pt x="434" y="0"/>
                </a:moveTo>
                <a:cubicBezTo>
                  <a:pt x="195" y="0"/>
                  <a:pt x="0" y="129"/>
                  <a:pt x="0" y="290"/>
                </a:cubicBezTo>
                <a:cubicBezTo>
                  <a:pt x="0" y="450"/>
                  <a:pt x="195" y="573"/>
                  <a:pt x="434" y="580"/>
                </a:cubicBezTo>
                <a:cubicBezTo>
                  <a:pt x="486" y="624"/>
                  <a:pt x="479" y="658"/>
                  <a:pt x="641" y="679"/>
                </a:cubicBezTo>
                <a:cubicBezTo>
                  <a:pt x="604" y="651"/>
                  <a:pt x="556" y="628"/>
                  <a:pt x="564" y="570"/>
                </a:cubicBezTo>
                <a:cubicBezTo>
                  <a:pt x="740" y="536"/>
                  <a:pt x="869" y="422"/>
                  <a:pt x="869" y="290"/>
                </a:cubicBezTo>
                <a:cubicBezTo>
                  <a:pt x="869" y="128"/>
                  <a:pt x="674" y="0"/>
                  <a:pt x="434" y="0"/>
                </a:cubicBezTo>
                <a:close/>
              </a:path>
            </a:pathLst>
          </a:custGeom>
          <a:solidFill>
            <a:srgbClr val="67C4B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700" name="Freeform 699"/>
          <p:cNvSpPr/>
          <p:nvPr/>
        </p:nvSpPr>
        <p:spPr>
          <a:xfrm>
            <a:off x="5860800" y="1762560"/>
            <a:ext cx="304200" cy="256320"/>
          </a:xfrm>
          <a:custGeom>
            <a:avLst/>
            <a:gdLst/>
            <a:ahLst/>
            <a:cxnLst/>
            <a:rect l="0" t="0" r="r" b="b"/>
            <a:pathLst>
              <a:path w="845" h="712">
                <a:moveTo>
                  <a:pt x="789" y="0"/>
                </a:moveTo>
                <a:lnTo>
                  <a:pt x="57" y="0"/>
                </a:lnTo>
                <a:cubicBezTo>
                  <a:pt x="26" y="0"/>
                  <a:pt x="0" y="24"/>
                  <a:pt x="0" y="55"/>
                </a:cubicBezTo>
                <a:lnTo>
                  <a:pt x="0" y="492"/>
                </a:lnTo>
                <a:cubicBezTo>
                  <a:pt x="0" y="522"/>
                  <a:pt x="26" y="547"/>
                  <a:pt x="57" y="547"/>
                </a:cubicBezTo>
                <a:lnTo>
                  <a:pt x="366" y="547"/>
                </a:lnTo>
                <a:lnTo>
                  <a:pt x="561" y="712"/>
                </a:lnTo>
                <a:lnTo>
                  <a:pt x="487" y="547"/>
                </a:lnTo>
                <a:lnTo>
                  <a:pt x="789" y="547"/>
                </a:lnTo>
                <a:cubicBezTo>
                  <a:pt x="819" y="547"/>
                  <a:pt x="845" y="522"/>
                  <a:pt x="845" y="492"/>
                </a:cubicBezTo>
                <a:lnTo>
                  <a:pt x="845" y="55"/>
                </a:lnTo>
                <a:cubicBezTo>
                  <a:pt x="845" y="24"/>
                  <a:pt x="819" y="0"/>
                  <a:pt x="789" y="0"/>
                </a:cubicBezTo>
                <a:moveTo>
                  <a:pt x="167" y="110"/>
                </a:moveTo>
                <a:lnTo>
                  <a:pt x="537" y="110"/>
                </a:lnTo>
                <a:lnTo>
                  <a:pt x="537" y="167"/>
                </a:lnTo>
                <a:lnTo>
                  <a:pt x="167" y="167"/>
                </a:lnTo>
                <a:lnTo>
                  <a:pt x="167" y="110"/>
                </a:lnTo>
                <a:moveTo>
                  <a:pt x="167" y="217"/>
                </a:moveTo>
                <a:lnTo>
                  <a:pt x="608" y="217"/>
                </a:lnTo>
                <a:lnTo>
                  <a:pt x="608" y="274"/>
                </a:lnTo>
                <a:lnTo>
                  <a:pt x="167" y="274"/>
                </a:lnTo>
                <a:lnTo>
                  <a:pt x="167" y="217"/>
                </a:lnTo>
                <a:moveTo>
                  <a:pt x="167" y="325"/>
                </a:moveTo>
                <a:lnTo>
                  <a:pt x="444" y="325"/>
                </a:lnTo>
                <a:lnTo>
                  <a:pt x="444" y="382"/>
                </a:lnTo>
                <a:lnTo>
                  <a:pt x="167" y="382"/>
                </a:lnTo>
                <a:lnTo>
                  <a:pt x="167" y="325"/>
                </a:lnTo>
                <a:close/>
              </a:path>
            </a:pathLst>
          </a:custGeom>
          <a:solidFill>
            <a:srgbClr val="67C4B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701" name="Freeform 700"/>
          <p:cNvSpPr/>
          <p:nvPr/>
        </p:nvSpPr>
        <p:spPr>
          <a:xfrm>
            <a:off x="6869880" y="1738800"/>
            <a:ext cx="222840" cy="303480"/>
          </a:xfrm>
          <a:custGeom>
            <a:avLst/>
            <a:gdLst/>
            <a:ahLst/>
            <a:cxnLst/>
            <a:rect l="0" t="0" r="r" b="b"/>
            <a:pathLst>
              <a:path w="619" h="843">
                <a:moveTo>
                  <a:pt x="49" y="0"/>
                </a:moveTo>
                <a:lnTo>
                  <a:pt x="570" y="0"/>
                </a:lnTo>
                <a:cubicBezTo>
                  <a:pt x="597" y="0"/>
                  <a:pt x="619" y="23"/>
                  <a:pt x="619" y="50"/>
                </a:cubicBezTo>
                <a:lnTo>
                  <a:pt x="619" y="793"/>
                </a:lnTo>
                <a:cubicBezTo>
                  <a:pt x="619" y="820"/>
                  <a:pt x="597" y="843"/>
                  <a:pt x="570" y="843"/>
                </a:cubicBezTo>
                <a:lnTo>
                  <a:pt x="49" y="843"/>
                </a:lnTo>
                <a:cubicBezTo>
                  <a:pt x="22" y="843"/>
                  <a:pt x="0" y="820"/>
                  <a:pt x="0" y="793"/>
                </a:cubicBezTo>
                <a:lnTo>
                  <a:pt x="0" y="50"/>
                </a:lnTo>
                <a:cubicBezTo>
                  <a:pt x="0" y="23"/>
                  <a:pt x="22" y="0"/>
                  <a:pt x="49" y="0"/>
                </a:cubicBezTo>
                <a:moveTo>
                  <a:pt x="93" y="66"/>
                </a:moveTo>
                <a:lnTo>
                  <a:pt x="526" y="66"/>
                </a:lnTo>
                <a:cubicBezTo>
                  <a:pt x="544" y="66"/>
                  <a:pt x="559" y="80"/>
                  <a:pt x="559" y="98"/>
                </a:cubicBezTo>
                <a:lnTo>
                  <a:pt x="559" y="197"/>
                </a:lnTo>
                <a:cubicBezTo>
                  <a:pt x="559" y="215"/>
                  <a:pt x="544" y="230"/>
                  <a:pt x="526" y="230"/>
                </a:cubicBezTo>
                <a:lnTo>
                  <a:pt x="93" y="230"/>
                </a:lnTo>
                <a:cubicBezTo>
                  <a:pt x="75" y="230"/>
                  <a:pt x="61" y="215"/>
                  <a:pt x="61" y="197"/>
                </a:cubicBezTo>
                <a:lnTo>
                  <a:pt x="61" y="98"/>
                </a:lnTo>
                <a:cubicBezTo>
                  <a:pt x="61" y="80"/>
                  <a:pt x="75" y="66"/>
                  <a:pt x="93" y="66"/>
                </a:cubicBezTo>
                <a:moveTo>
                  <a:pt x="82" y="292"/>
                </a:moveTo>
                <a:lnTo>
                  <a:pt x="164" y="292"/>
                </a:lnTo>
                <a:cubicBezTo>
                  <a:pt x="171" y="292"/>
                  <a:pt x="177" y="298"/>
                  <a:pt x="177" y="305"/>
                </a:cubicBezTo>
                <a:lnTo>
                  <a:pt x="177" y="387"/>
                </a:lnTo>
                <a:cubicBezTo>
                  <a:pt x="177" y="394"/>
                  <a:pt x="171" y="400"/>
                  <a:pt x="164" y="400"/>
                </a:cubicBezTo>
                <a:lnTo>
                  <a:pt x="82" y="400"/>
                </a:lnTo>
                <a:cubicBezTo>
                  <a:pt x="75" y="400"/>
                  <a:pt x="69" y="394"/>
                  <a:pt x="69" y="387"/>
                </a:cubicBezTo>
                <a:lnTo>
                  <a:pt x="69" y="305"/>
                </a:lnTo>
                <a:cubicBezTo>
                  <a:pt x="69" y="298"/>
                  <a:pt x="75" y="292"/>
                  <a:pt x="82" y="292"/>
                </a:cubicBezTo>
                <a:moveTo>
                  <a:pt x="269" y="292"/>
                </a:moveTo>
                <a:lnTo>
                  <a:pt x="351" y="292"/>
                </a:lnTo>
                <a:cubicBezTo>
                  <a:pt x="358" y="292"/>
                  <a:pt x="364" y="298"/>
                  <a:pt x="364" y="305"/>
                </a:cubicBezTo>
                <a:lnTo>
                  <a:pt x="364" y="387"/>
                </a:lnTo>
                <a:cubicBezTo>
                  <a:pt x="364" y="394"/>
                  <a:pt x="358" y="400"/>
                  <a:pt x="351" y="400"/>
                </a:cubicBezTo>
                <a:lnTo>
                  <a:pt x="269" y="400"/>
                </a:lnTo>
                <a:cubicBezTo>
                  <a:pt x="261" y="400"/>
                  <a:pt x="256" y="394"/>
                  <a:pt x="256" y="387"/>
                </a:cubicBezTo>
                <a:lnTo>
                  <a:pt x="256" y="305"/>
                </a:lnTo>
                <a:cubicBezTo>
                  <a:pt x="256" y="298"/>
                  <a:pt x="261" y="292"/>
                  <a:pt x="269" y="292"/>
                </a:cubicBezTo>
                <a:moveTo>
                  <a:pt x="456" y="292"/>
                </a:moveTo>
                <a:lnTo>
                  <a:pt x="538" y="292"/>
                </a:lnTo>
                <a:cubicBezTo>
                  <a:pt x="544" y="292"/>
                  <a:pt x="550" y="298"/>
                  <a:pt x="550" y="305"/>
                </a:cubicBezTo>
                <a:lnTo>
                  <a:pt x="550" y="387"/>
                </a:lnTo>
                <a:cubicBezTo>
                  <a:pt x="550" y="394"/>
                  <a:pt x="544" y="400"/>
                  <a:pt x="538" y="400"/>
                </a:cubicBezTo>
                <a:lnTo>
                  <a:pt x="456" y="400"/>
                </a:lnTo>
                <a:cubicBezTo>
                  <a:pt x="448" y="400"/>
                  <a:pt x="443" y="394"/>
                  <a:pt x="443" y="387"/>
                </a:cubicBezTo>
                <a:lnTo>
                  <a:pt x="443" y="305"/>
                </a:lnTo>
                <a:cubicBezTo>
                  <a:pt x="443" y="298"/>
                  <a:pt x="448" y="292"/>
                  <a:pt x="456" y="292"/>
                </a:cubicBezTo>
                <a:moveTo>
                  <a:pt x="82" y="472"/>
                </a:moveTo>
                <a:lnTo>
                  <a:pt x="164" y="472"/>
                </a:lnTo>
                <a:cubicBezTo>
                  <a:pt x="171" y="472"/>
                  <a:pt x="177" y="478"/>
                  <a:pt x="177" y="485"/>
                </a:cubicBezTo>
                <a:lnTo>
                  <a:pt x="177" y="568"/>
                </a:lnTo>
                <a:cubicBezTo>
                  <a:pt x="177" y="575"/>
                  <a:pt x="171" y="581"/>
                  <a:pt x="164" y="581"/>
                </a:cubicBezTo>
                <a:lnTo>
                  <a:pt x="82" y="581"/>
                </a:lnTo>
                <a:cubicBezTo>
                  <a:pt x="75" y="581"/>
                  <a:pt x="69" y="575"/>
                  <a:pt x="69" y="568"/>
                </a:cubicBezTo>
                <a:lnTo>
                  <a:pt x="69" y="485"/>
                </a:lnTo>
                <a:cubicBezTo>
                  <a:pt x="69" y="478"/>
                  <a:pt x="75" y="472"/>
                  <a:pt x="82" y="472"/>
                </a:cubicBezTo>
                <a:moveTo>
                  <a:pt x="269" y="472"/>
                </a:moveTo>
                <a:lnTo>
                  <a:pt x="351" y="472"/>
                </a:lnTo>
                <a:cubicBezTo>
                  <a:pt x="358" y="472"/>
                  <a:pt x="364" y="478"/>
                  <a:pt x="364" y="485"/>
                </a:cubicBezTo>
                <a:lnTo>
                  <a:pt x="364" y="568"/>
                </a:lnTo>
                <a:cubicBezTo>
                  <a:pt x="364" y="575"/>
                  <a:pt x="358" y="581"/>
                  <a:pt x="351" y="581"/>
                </a:cubicBezTo>
                <a:lnTo>
                  <a:pt x="269" y="581"/>
                </a:lnTo>
                <a:cubicBezTo>
                  <a:pt x="261" y="581"/>
                  <a:pt x="256" y="575"/>
                  <a:pt x="256" y="568"/>
                </a:cubicBezTo>
                <a:lnTo>
                  <a:pt x="256" y="485"/>
                </a:lnTo>
                <a:cubicBezTo>
                  <a:pt x="256" y="478"/>
                  <a:pt x="261" y="472"/>
                  <a:pt x="269" y="472"/>
                </a:cubicBezTo>
                <a:moveTo>
                  <a:pt x="456" y="472"/>
                </a:moveTo>
                <a:lnTo>
                  <a:pt x="538" y="472"/>
                </a:lnTo>
                <a:cubicBezTo>
                  <a:pt x="544" y="472"/>
                  <a:pt x="550" y="478"/>
                  <a:pt x="550" y="485"/>
                </a:cubicBezTo>
                <a:lnTo>
                  <a:pt x="550" y="568"/>
                </a:lnTo>
                <a:cubicBezTo>
                  <a:pt x="550" y="575"/>
                  <a:pt x="544" y="581"/>
                  <a:pt x="538" y="581"/>
                </a:cubicBezTo>
                <a:lnTo>
                  <a:pt x="456" y="581"/>
                </a:lnTo>
                <a:cubicBezTo>
                  <a:pt x="448" y="581"/>
                  <a:pt x="443" y="575"/>
                  <a:pt x="443" y="568"/>
                </a:cubicBezTo>
                <a:lnTo>
                  <a:pt x="443" y="485"/>
                </a:lnTo>
                <a:cubicBezTo>
                  <a:pt x="443" y="478"/>
                  <a:pt x="448" y="472"/>
                  <a:pt x="456" y="472"/>
                </a:cubicBezTo>
                <a:moveTo>
                  <a:pt x="82" y="653"/>
                </a:moveTo>
                <a:lnTo>
                  <a:pt x="164" y="653"/>
                </a:lnTo>
                <a:cubicBezTo>
                  <a:pt x="171" y="653"/>
                  <a:pt x="177" y="659"/>
                  <a:pt x="177" y="666"/>
                </a:cubicBezTo>
                <a:lnTo>
                  <a:pt x="177" y="748"/>
                </a:lnTo>
                <a:cubicBezTo>
                  <a:pt x="177" y="755"/>
                  <a:pt x="171" y="761"/>
                  <a:pt x="164" y="761"/>
                </a:cubicBezTo>
                <a:lnTo>
                  <a:pt x="82" y="761"/>
                </a:lnTo>
                <a:cubicBezTo>
                  <a:pt x="75" y="761"/>
                  <a:pt x="69" y="755"/>
                  <a:pt x="69" y="748"/>
                </a:cubicBezTo>
                <a:lnTo>
                  <a:pt x="69" y="666"/>
                </a:lnTo>
                <a:cubicBezTo>
                  <a:pt x="69" y="659"/>
                  <a:pt x="75" y="653"/>
                  <a:pt x="82" y="653"/>
                </a:cubicBezTo>
                <a:moveTo>
                  <a:pt x="269" y="653"/>
                </a:moveTo>
                <a:lnTo>
                  <a:pt x="351" y="653"/>
                </a:lnTo>
                <a:cubicBezTo>
                  <a:pt x="358" y="653"/>
                  <a:pt x="364" y="659"/>
                  <a:pt x="364" y="666"/>
                </a:cubicBezTo>
                <a:lnTo>
                  <a:pt x="364" y="748"/>
                </a:lnTo>
                <a:cubicBezTo>
                  <a:pt x="364" y="755"/>
                  <a:pt x="358" y="761"/>
                  <a:pt x="351" y="761"/>
                </a:cubicBezTo>
                <a:lnTo>
                  <a:pt x="269" y="761"/>
                </a:lnTo>
                <a:cubicBezTo>
                  <a:pt x="261" y="761"/>
                  <a:pt x="256" y="755"/>
                  <a:pt x="256" y="748"/>
                </a:cubicBezTo>
                <a:lnTo>
                  <a:pt x="256" y="666"/>
                </a:lnTo>
                <a:cubicBezTo>
                  <a:pt x="256" y="659"/>
                  <a:pt x="261" y="653"/>
                  <a:pt x="269" y="653"/>
                </a:cubicBezTo>
                <a:moveTo>
                  <a:pt x="456" y="653"/>
                </a:moveTo>
                <a:lnTo>
                  <a:pt x="538" y="653"/>
                </a:lnTo>
                <a:cubicBezTo>
                  <a:pt x="544" y="653"/>
                  <a:pt x="550" y="659"/>
                  <a:pt x="550" y="666"/>
                </a:cubicBezTo>
                <a:lnTo>
                  <a:pt x="550" y="748"/>
                </a:lnTo>
                <a:cubicBezTo>
                  <a:pt x="550" y="755"/>
                  <a:pt x="544" y="761"/>
                  <a:pt x="538" y="761"/>
                </a:cubicBezTo>
                <a:lnTo>
                  <a:pt x="456" y="761"/>
                </a:lnTo>
                <a:cubicBezTo>
                  <a:pt x="448" y="761"/>
                  <a:pt x="443" y="755"/>
                  <a:pt x="443" y="748"/>
                </a:cubicBezTo>
                <a:lnTo>
                  <a:pt x="443" y="666"/>
                </a:lnTo>
                <a:cubicBezTo>
                  <a:pt x="443" y="659"/>
                  <a:pt x="448" y="653"/>
                  <a:pt x="456" y="653"/>
                </a:cubicBezTo>
                <a:close/>
              </a:path>
            </a:pathLst>
          </a:custGeom>
          <a:solidFill>
            <a:srgbClr val="67C4B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702" name="Freeform 701"/>
          <p:cNvSpPr/>
          <p:nvPr/>
        </p:nvSpPr>
        <p:spPr>
          <a:xfrm>
            <a:off x="5376960" y="1762560"/>
            <a:ext cx="303480" cy="256320"/>
          </a:xfrm>
          <a:custGeom>
            <a:avLst/>
            <a:gdLst/>
            <a:ahLst/>
            <a:cxnLst/>
            <a:rect l="0" t="0" r="r" b="b"/>
            <a:pathLst>
              <a:path w="843" h="712">
                <a:moveTo>
                  <a:pt x="788" y="0"/>
                </a:moveTo>
                <a:lnTo>
                  <a:pt x="55" y="0"/>
                </a:lnTo>
                <a:cubicBezTo>
                  <a:pt x="24" y="0"/>
                  <a:pt x="0" y="24"/>
                  <a:pt x="0" y="55"/>
                </a:cubicBezTo>
                <a:lnTo>
                  <a:pt x="0" y="492"/>
                </a:lnTo>
                <a:cubicBezTo>
                  <a:pt x="0" y="522"/>
                  <a:pt x="24" y="547"/>
                  <a:pt x="55" y="547"/>
                </a:cubicBezTo>
                <a:lnTo>
                  <a:pt x="365" y="547"/>
                </a:lnTo>
                <a:lnTo>
                  <a:pt x="559" y="712"/>
                </a:lnTo>
                <a:lnTo>
                  <a:pt x="486" y="547"/>
                </a:lnTo>
                <a:lnTo>
                  <a:pt x="788" y="547"/>
                </a:lnTo>
                <a:cubicBezTo>
                  <a:pt x="818" y="547"/>
                  <a:pt x="843" y="522"/>
                  <a:pt x="843" y="492"/>
                </a:cubicBezTo>
                <a:lnTo>
                  <a:pt x="843" y="55"/>
                </a:lnTo>
                <a:cubicBezTo>
                  <a:pt x="843" y="24"/>
                  <a:pt x="818" y="0"/>
                  <a:pt x="788" y="0"/>
                </a:cubicBezTo>
                <a:close/>
              </a:path>
            </a:pathLst>
          </a:custGeom>
          <a:solidFill>
            <a:srgbClr val="67C4B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703" name="Freeform 702"/>
          <p:cNvSpPr/>
          <p:nvPr/>
        </p:nvSpPr>
        <p:spPr>
          <a:xfrm>
            <a:off x="7803360" y="1749960"/>
            <a:ext cx="293040" cy="281520"/>
          </a:xfrm>
          <a:custGeom>
            <a:avLst/>
            <a:gdLst/>
            <a:ahLst/>
            <a:cxnLst/>
            <a:rect l="0" t="0" r="r" b="b"/>
            <a:pathLst>
              <a:path w="814" h="782">
                <a:moveTo>
                  <a:pt x="28" y="0"/>
                </a:moveTo>
                <a:cubicBezTo>
                  <a:pt x="18" y="1"/>
                  <a:pt x="10" y="6"/>
                  <a:pt x="4" y="15"/>
                </a:cubicBezTo>
                <a:cubicBezTo>
                  <a:pt x="-4" y="29"/>
                  <a:pt x="0" y="47"/>
                  <a:pt x="14" y="56"/>
                </a:cubicBezTo>
                <a:cubicBezTo>
                  <a:pt x="70" y="88"/>
                  <a:pt x="108" y="150"/>
                  <a:pt x="136" y="231"/>
                </a:cubicBezTo>
                <a:cubicBezTo>
                  <a:pt x="165" y="316"/>
                  <a:pt x="181" y="421"/>
                  <a:pt x="191" y="538"/>
                </a:cubicBezTo>
                <a:cubicBezTo>
                  <a:pt x="192" y="555"/>
                  <a:pt x="207" y="567"/>
                  <a:pt x="223" y="565"/>
                </a:cubicBezTo>
                <a:lnTo>
                  <a:pt x="726" y="565"/>
                </a:lnTo>
                <a:cubicBezTo>
                  <a:pt x="742" y="565"/>
                  <a:pt x="756" y="551"/>
                  <a:pt x="756" y="535"/>
                </a:cubicBezTo>
                <a:cubicBezTo>
                  <a:pt x="756" y="518"/>
                  <a:pt x="742" y="506"/>
                  <a:pt x="726" y="506"/>
                </a:cubicBezTo>
                <a:lnTo>
                  <a:pt x="248" y="506"/>
                </a:lnTo>
                <a:cubicBezTo>
                  <a:pt x="238" y="395"/>
                  <a:pt x="221" y="295"/>
                  <a:pt x="193" y="212"/>
                </a:cubicBezTo>
                <a:cubicBezTo>
                  <a:pt x="161" y="117"/>
                  <a:pt x="114" y="45"/>
                  <a:pt x="45" y="5"/>
                </a:cubicBezTo>
                <a:cubicBezTo>
                  <a:pt x="40" y="1"/>
                  <a:pt x="34" y="0"/>
                  <a:pt x="28" y="0"/>
                </a:cubicBezTo>
                <a:moveTo>
                  <a:pt x="231" y="111"/>
                </a:moveTo>
                <a:lnTo>
                  <a:pt x="280" y="402"/>
                </a:lnTo>
                <a:lnTo>
                  <a:pt x="678" y="402"/>
                </a:lnTo>
                <a:lnTo>
                  <a:pt x="814" y="111"/>
                </a:lnTo>
                <a:lnTo>
                  <a:pt x="231" y="111"/>
                </a:lnTo>
                <a:moveTo>
                  <a:pt x="247" y="613"/>
                </a:moveTo>
                <a:cubicBezTo>
                  <a:pt x="200" y="613"/>
                  <a:pt x="162" y="650"/>
                  <a:pt x="162" y="697"/>
                </a:cubicBezTo>
                <a:cubicBezTo>
                  <a:pt x="162" y="743"/>
                  <a:pt x="200" y="782"/>
                  <a:pt x="247" y="782"/>
                </a:cubicBezTo>
                <a:cubicBezTo>
                  <a:pt x="294" y="782"/>
                  <a:pt x="331" y="743"/>
                  <a:pt x="331" y="697"/>
                </a:cubicBezTo>
                <a:cubicBezTo>
                  <a:pt x="331" y="650"/>
                  <a:pt x="294" y="613"/>
                  <a:pt x="247" y="613"/>
                </a:cubicBezTo>
                <a:moveTo>
                  <a:pt x="664" y="613"/>
                </a:moveTo>
                <a:cubicBezTo>
                  <a:pt x="618" y="613"/>
                  <a:pt x="580" y="650"/>
                  <a:pt x="580" y="697"/>
                </a:cubicBezTo>
                <a:cubicBezTo>
                  <a:pt x="580" y="743"/>
                  <a:pt x="618" y="782"/>
                  <a:pt x="664" y="782"/>
                </a:cubicBezTo>
                <a:cubicBezTo>
                  <a:pt x="711" y="782"/>
                  <a:pt x="749" y="743"/>
                  <a:pt x="749" y="697"/>
                </a:cubicBezTo>
                <a:cubicBezTo>
                  <a:pt x="749" y="650"/>
                  <a:pt x="711" y="613"/>
                  <a:pt x="664" y="613"/>
                </a:cubicBezTo>
                <a:close/>
              </a:path>
            </a:pathLst>
          </a:custGeom>
          <a:solidFill>
            <a:srgbClr val="67C4B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704" name="Freeform 703"/>
          <p:cNvSpPr/>
          <p:nvPr/>
        </p:nvSpPr>
        <p:spPr>
          <a:xfrm>
            <a:off x="1531080" y="1740960"/>
            <a:ext cx="248400" cy="299160"/>
          </a:xfrm>
          <a:custGeom>
            <a:avLst/>
            <a:gdLst/>
            <a:ahLst/>
            <a:cxnLst/>
            <a:rect l="0" t="0" r="r" b="b"/>
            <a:pathLst>
              <a:path w="690" h="831">
                <a:moveTo>
                  <a:pt x="200" y="374"/>
                </a:moveTo>
                <a:lnTo>
                  <a:pt x="0" y="374"/>
                </a:lnTo>
                <a:lnTo>
                  <a:pt x="173" y="187"/>
                </a:lnTo>
                <a:lnTo>
                  <a:pt x="345" y="0"/>
                </a:lnTo>
                <a:lnTo>
                  <a:pt x="518" y="187"/>
                </a:lnTo>
                <a:lnTo>
                  <a:pt x="690" y="374"/>
                </a:lnTo>
                <a:lnTo>
                  <a:pt x="478" y="374"/>
                </a:lnTo>
                <a:lnTo>
                  <a:pt x="478" y="831"/>
                </a:lnTo>
                <a:lnTo>
                  <a:pt x="200" y="831"/>
                </a:lnTo>
                <a:lnTo>
                  <a:pt x="200" y="374"/>
                </a:lnTo>
                <a:close/>
              </a:path>
            </a:pathLst>
          </a:custGeom>
          <a:solidFill>
            <a:srgbClr val="67C4B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705" name="Freeform 704"/>
          <p:cNvSpPr/>
          <p:nvPr/>
        </p:nvSpPr>
        <p:spPr>
          <a:xfrm>
            <a:off x="7316640" y="1741680"/>
            <a:ext cx="298080" cy="298080"/>
          </a:xfrm>
          <a:custGeom>
            <a:avLst/>
            <a:gdLst/>
            <a:ahLst/>
            <a:cxnLst/>
            <a:rect l="0" t="0" r="r" b="b"/>
            <a:pathLst>
              <a:path w="828" h="828">
                <a:moveTo>
                  <a:pt x="18" y="61"/>
                </a:moveTo>
                <a:lnTo>
                  <a:pt x="61" y="19"/>
                </a:lnTo>
                <a:cubicBezTo>
                  <a:pt x="86" y="-6"/>
                  <a:pt x="127" y="-6"/>
                  <a:pt x="152" y="19"/>
                </a:cubicBezTo>
                <a:lnTo>
                  <a:pt x="414" y="280"/>
                </a:lnTo>
                <a:lnTo>
                  <a:pt x="676" y="19"/>
                </a:lnTo>
                <a:cubicBezTo>
                  <a:pt x="700" y="-6"/>
                  <a:pt x="742" y="-6"/>
                  <a:pt x="766" y="19"/>
                </a:cubicBezTo>
                <a:lnTo>
                  <a:pt x="809" y="61"/>
                </a:lnTo>
                <a:cubicBezTo>
                  <a:pt x="834" y="86"/>
                  <a:pt x="834" y="127"/>
                  <a:pt x="809" y="152"/>
                </a:cubicBezTo>
                <a:lnTo>
                  <a:pt x="548" y="414"/>
                </a:lnTo>
                <a:lnTo>
                  <a:pt x="809" y="676"/>
                </a:lnTo>
                <a:cubicBezTo>
                  <a:pt x="834" y="700"/>
                  <a:pt x="834" y="742"/>
                  <a:pt x="809" y="766"/>
                </a:cubicBezTo>
                <a:lnTo>
                  <a:pt x="766" y="809"/>
                </a:lnTo>
                <a:cubicBezTo>
                  <a:pt x="742" y="834"/>
                  <a:pt x="700" y="834"/>
                  <a:pt x="676" y="809"/>
                </a:cubicBezTo>
                <a:lnTo>
                  <a:pt x="414" y="547"/>
                </a:lnTo>
                <a:lnTo>
                  <a:pt x="152" y="809"/>
                </a:lnTo>
                <a:cubicBezTo>
                  <a:pt x="127" y="834"/>
                  <a:pt x="86" y="834"/>
                  <a:pt x="61" y="809"/>
                </a:cubicBezTo>
                <a:lnTo>
                  <a:pt x="18" y="766"/>
                </a:lnTo>
                <a:cubicBezTo>
                  <a:pt x="-6" y="742"/>
                  <a:pt x="-6" y="700"/>
                  <a:pt x="18" y="676"/>
                </a:cubicBezTo>
                <a:lnTo>
                  <a:pt x="280" y="414"/>
                </a:lnTo>
                <a:lnTo>
                  <a:pt x="18" y="152"/>
                </a:lnTo>
                <a:cubicBezTo>
                  <a:pt x="-6" y="127"/>
                  <a:pt x="-6" y="86"/>
                  <a:pt x="18" y="61"/>
                </a:cubicBezTo>
                <a:close/>
              </a:path>
            </a:pathLst>
          </a:custGeom>
          <a:solidFill>
            <a:srgbClr val="67C4B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706" name="Freeform 705"/>
          <p:cNvSpPr/>
          <p:nvPr/>
        </p:nvSpPr>
        <p:spPr>
          <a:xfrm>
            <a:off x="8296920" y="1753200"/>
            <a:ext cx="274320" cy="274680"/>
          </a:xfrm>
          <a:custGeom>
            <a:avLst/>
            <a:gdLst/>
            <a:ahLst/>
            <a:cxnLst/>
            <a:rect l="0" t="0" r="r" b="b"/>
            <a:pathLst>
              <a:path w="762" h="763">
                <a:moveTo>
                  <a:pt x="381" y="763"/>
                </a:moveTo>
                <a:cubicBezTo>
                  <a:pt x="275" y="763"/>
                  <a:pt x="185" y="726"/>
                  <a:pt x="111" y="652"/>
                </a:cubicBezTo>
                <a:cubicBezTo>
                  <a:pt x="37" y="577"/>
                  <a:pt x="0" y="487"/>
                  <a:pt x="0" y="382"/>
                </a:cubicBezTo>
                <a:cubicBezTo>
                  <a:pt x="0" y="276"/>
                  <a:pt x="37" y="186"/>
                  <a:pt x="111" y="112"/>
                </a:cubicBezTo>
                <a:cubicBezTo>
                  <a:pt x="185" y="38"/>
                  <a:pt x="275" y="0"/>
                  <a:pt x="381" y="0"/>
                </a:cubicBezTo>
                <a:cubicBezTo>
                  <a:pt x="486" y="0"/>
                  <a:pt x="576" y="38"/>
                  <a:pt x="651" y="112"/>
                </a:cubicBezTo>
                <a:cubicBezTo>
                  <a:pt x="725" y="186"/>
                  <a:pt x="762" y="276"/>
                  <a:pt x="762" y="382"/>
                </a:cubicBezTo>
                <a:cubicBezTo>
                  <a:pt x="762" y="487"/>
                  <a:pt x="725" y="577"/>
                  <a:pt x="651" y="652"/>
                </a:cubicBezTo>
                <a:cubicBezTo>
                  <a:pt x="576" y="726"/>
                  <a:pt x="486" y="763"/>
                  <a:pt x="381" y="763"/>
                </a:cubicBezTo>
                <a:moveTo>
                  <a:pt x="381" y="255"/>
                </a:moveTo>
                <a:cubicBezTo>
                  <a:pt x="395" y="255"/>
                  <a:pt x="407" y="250"/>
                  <a:pt x="417" y="240"/>
                </a:cubicBezTo>
                <a:cubicBezTo>
                  <a:pt x="427" y="230"/>
                  <a:pt x="432" y="218"/>
                  <a:pt x="432" y="204"/>
                </a:cubicBezTo>
                <a:cubicBezTo>
                  <a:pt x="432" y="190"/>
                  <a:pt x="427" y="178"/>
                  <a:pt x="417" y="168"/>
                </a:cubicBezTo>
                <a:cubicBezTo>
                  <a:pt x="407" y="158"/>
                  <a:pt x="395" y="153"/>
                  <a:pt x="381" y="153"/>
                </a:cubicBezTo>
                <a:cubicBezTo>
                  <a:pt x="367" y="153"/>
                  <a:pt x="355" y="158"/>
                  <a:pt x="345" y="168"/>
                </a:cubicBezTo>
                <a:cubicBezTo>
                  <a:pt x="335" y="178"/>
                  <a:pt x="330" y="190"/>
                  <a:pt x="330" y="204"/>
                </a:cubicBezTo>
                <a:cubicBezTo>
                  <a:pt x="330" y="218"/>
                  <a:pt x="335" y="230"/>
                  <a:pt x="345" y="240"/>
                </a:cubicBezTo>
                <a:cubicBezTo>
                  <a:pt x="355" y="250"/>
                  <a:pt x="367" y="255"/>
                  <a:pt x="381" y="255"/>
                </a:cubicBezTo>
                <a:moveTo>
                  <a:pt x="387" y="382"/>
                </a:moveTo>
                <a:lnTo>
                  <a:pt x="375" y="382"/>
                </a:lnTo>
                <a:cubicBezTo>
                  <a:pt x="325" y="385"/>
                  <a:pt x="285" y="403"/>
                  <a:pt x="252" y="437"/>
                </a:cubicBezTo>
                <a:cubicBezTo>
                  <a:pt x="219" y="470"/>
                  <a:pt x="203" y="512"/>
                  <a:pt x="203" y="560"/>
                </a:cubicBezTo>
                <a:cubicBezTo>
                  <a:pt x="203" y="610"/>
                  <a:pt x="220" y="652"/>
                  <a:pt x="256" y="687"/>
                </a:cubicBezTo>
                <a:cubicBezTo>
                  <a:pt x="291" y="721"/>
                  <a:pt x="334" y="738"/>
                  <a:pt x="386" y="738"/>
                </a:cubicBezTo>
                <a:cubicBezTo>
                  <a:pt x="482" y="738"/>
                  <a:pt x="564" y="703"/>
                  <a:pt x="633" y="633"/>
                </a:cubicBezTo>
                <a:cubicBezTo>
                  <a:pt x="702" y="562"/>
                  <a:pt x="737" y="479"/>
                  <a:pt x="737" y="382"/>
                </a:cubicBezTo>
                <a:cubicBezTo>
                  <a:pt x="737" y="283"/>
                  <a:pt x="704" y="200"/>
                  <a:pt x="638" y="133"/>
                </a:cubicBezTo>
                <a:cubicBezTo>
                  <a:pt x="572" y="68"/>
                  <a:pt x="486" y="32"/>
                  <a:pt x="381" y="26"/>
                </a:cubicBezTo>
                <a:cubicBezTo>
                  <a:pt x="439" y="34"/>
                  <a:pt x="484" y="52"/>
                  <a:pt x="514" y="82"/>
                </a:cubicBezTo>
                <a:cubicBezTo>
                  <a:pt x="544" y="113"/>
                  <a:pt x="559" y="153"/>
                  <a:pt x="559" y="204"/>
                </a:cubicBezTo>
                <a:cubicBezTo>
                  <a:pt x="559" y="252"/>
                  <a:pt x="543" y="294"/>
                  <a:pt x="510" y="327"/>
                </a:cubicBezTo>
                <a:cubicBezTo>
                  <a:pt x="477" y="361"/>
                  <a:pt x="436" y="379"/>
                  <a:pt x="387" y="382"/>
                </a:cubicBezTo>
                <a:moveTo>
                  <a:pt x="381" y="610"/>
                </a:moveTo>
                <a:cubicBezTo>
                  <a:pt x="367" y="610"/>
                  <a:pt x="355" y="605"/>
                  <a:pt x="345" y="596"/>
                </a:cubicBezTo>
                <a:cubicBezTo>
                  <a:pt x="335" y="586"/>
                  <a:pt x="330" y="574"/>
                  <a:pt x="330" y="560"/>
                </a:cubicBezTo>
                <a:cubicBezTo>
                  <a:pt x="330" y="546"/>
                  <a:pt x="335" y="534"/>
                  <a:pt x="345" y="524"/>
                </a:cubicBezTo>
                <a:cubicBezTo>
                  <a:pt x="355" y="514"/>
                  <a:pt x="367" y="509"/>
                  <a:pt x="381" y="509"/>
                </a:cubicBezTo>
                <a:cubicBezTo>
                  <a:pt x="395" y="509"/>
                  <a:pt x="407" y="514"/>
                  <a:pt x="417" y="524"/>
                </a:cubicBezTo>
                <a:cubicBezTo>
                  <a:pt x="427" y="534"/>
                  <a:pt x="432" y="546"/>
                  <a:pt x="432" y="560"/>
                </a:cubicBezTo>
                <a:cubicBezTo>
                  <a:pt x="432" y="574"/>
                  <a:pt x="427" y="586"/>
                  <a:pt x="417" y="596"/>
                </a:cubicBezTo>
                <a:cubicBezTo>
                  <a:pt x="407" y="605"/>
                  <a:pt x="395" y="610"/>
                  <a:pt x="381" y="610"/>
                </a:cubicBezTo>
                <a:close/>
              </a:path>
            </a:pathLst>
          </a:custGeom>
          <a:solidFill>
            <a:srgbClr val="67C4B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707" name="Freeform 706"/>
          <p:cNvSpPr/>
          <p:nvPr/>
        </p:nvSpPr>
        <p:spPr>
          <a:xfrm>
            <a:off x="6343920" y="4307760"/>
            <a:ext cx="306000" cy="95400"/>
          </a:xfrm>
          <a:custGeom>
            <a:avLst/>
            <a:gdLst/>
            <a:ahLst/>
            <a:cxnLst/>
            <a:rect l="0" t="0" r="r" b="b"/>
            <a:pathLst>
              <a:path w="850" h="265">
                <a:moveTo>
                  <a:pt x="0" y="133"/>
                </a:moveTo>
                <a:lnTo>
                  <a:pt x="0" y="241"/>
                </a:lnTo>
                <a:cubicBezTo>
                  <a:pt x="0" y="254"/>
                  <a:pt x="11" y="265"/>
                  <a:pt x="24" y="265"/>
                </a:cubicBezTo>
                <a:lnTo>
                  <a:pt x="827" y="265"/>
                </a:lnTo>
                <a:cubicBezTo>
                  <a:pt x="840" y="265"/>
                  <a:pt x="850" y="254"/>
                  <a:pt x="850" y="241"/>
                </a:cubicBezTo>
                <a:lnTo>
                  <a:pt x="850" y="24"/>
                </a:lnTo>
                <a:cubicBezTo>
                  <a:pt x="850" y="11"/>
                  <a:pt x="840" y="0"/>
                  <a:pt x="827" y="0"/>
                </a:cubicBezTo>
                <a:lnTo>
                  <a:pt x="24" y="0"/>
                </a:lnTo>
                <a:cubicBezTo>
                  <a:pt x="11" y="0"/>
                  <a:pt x="0" y="11"/>
                  <a:pt x="0" y="24"/>
                </a:cubicBezTo>
                <a:lnTo>
                  <a:pt x="0" y="133"/>
                </a:lnTo>
                <a:close/>
              </a:path>
            </a:pathLst>
          </a:custGeom>
          <a:solidFill>
            <a:srgbClr val="6AD15A"/>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708" name="Freeform 707"/>
          <p:cNvSpPr/>
          <p:nvPr/>
        </p:nvSpPr>
        <p:spPr>
          <a:xfrm>
            <a:off x="2018160" y="4203720"/>
            <a:ext cx="243000" cy="303480"/>
          </a:xfrm>
          <a:custGeom>
            <a:avLst/>
            <a:gdLst/>
            <a:ahLst/>
            <a:cxnLst/>
            <a:rect l="0" t="0" r="r" b="b"/>
            <a:pathLst>
              <a:path w="675" h="843">
                <a:moveTo>
                  <a:pt x="538" y="0"/>
                </a:moveTo>
                <a:lnTo>
                  <a:pt x="490" y="112"/>
                </a:lnTo>
                <a:cubicBezTo>
                  <a:pt x="205" y="56"/>
                  <a:pt x="125" y="98"/>
                  <a:pt x="6" y="274"/>
                </a:cubicBezTo>
                <a:cubicBezTo>
                  <a:pt x="167" y="195"/>
                  <a:pt x="272" y="166"/>
                  <a:pt x="402" y="243"/>
                </a:cubicBezTo>
                <a:lnTo>
                  <a:pt x="315" y="381"/>
                </a:lnTo>
                <a:lnTo>
                  <a:pt x="675" y="335"/>
                </a:lnTo>
                <a:lnTo>
                  <a:pt x="538" y="0"/>
                </a:lnTo>
                <a:moveTo>
                  <a:pt x="359" y="462"/>
                </a:moveTo>
                <a:lnTo>
                  <a:pt x="0" y="508"/>
                </a:lnTo>
                <a:lnTo>
                  <a:pt x="137" y="843"/>
                </a:lnTo>
                <a:lnTo>
                  <a:pt x="184" y="731"/>
                </a:lnTo>
                <a:cubicBezTo>
                  <a:pt x="469" y="788"/>
                  <a:pt x="550" y="745"/>
                  <a:pt x="668" y="568"/>
                </a:cubicBezTo>
                <a:cubicBezTo>
                  <a:pt x="507" y="648"/>
                  <a:pt x="402" y="677"/>
                  <a:pt x="272" y="599"/>
                </a:cubicBezTo>
                <a:lnTo>
                  <a:pt x="359" y="462"/>
                </a:lnTo>
                <a:close/>
              </a:path>
            </a:pathLst>
          </a:custGeom>
          <a:solidFill>
            <a:srgbClr val="6AD15A"/>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709" name="Freeform 708"/>
          <p:cNvSpPr/>
          <p:nvPr/>
        </p:nvSpPr>
        <p:spPr>
          <a:xfrm>
            <a:off x="2963880" y="4211280"/>
            <a:ext cx="288000" cy="288360"/>
          </a:xfrm>
          <a:custGeom>
            <a:avLst/>
            <a:gdLst/>
            <a:ahLst/>
            <a:cxnLst/>
            <a:rect l="0" t="0" r="r" b="b"/>
            <a:pathLst>
              <a:path w="800" h="801">
                <a:moveTo>
                  <a:pt x="479" y="485"/>
                </a:moveTo>
                <a:lnTo>
                  <a:pt x="462" y="502"/>
                </a:lnTo>
                <a:lnTo>
                  <a:pt x="393" y="502"/>
                </a:lnTo>
                <a:lnTo>
                  <a:pt x="393" y="563"/>
                </a:lnTo>
                <a:lnTo>
                  <a:pt x="332" y="563"/>
                </a:lnTo>
                <a:lnTo>
                  <a:pt x="332" y="610"/>
                </a:lnTo>
                <a:lnTo>
                  <a:pt x="226" y="610"/>
                </a:lnTo>
                <a:lnTo>
                  <a:pt x="226" y="713"/>
                </a:lnTo>
                <a:lnTo>
                  <a:pt x="170" y="713"/>
                </a:lnTo>
                <a:lnTo>
                  <a:pt x="170" y="787"/>
                </a:lnTo>
                <a:cubicBezTo>
                  <a:pt x="127" y="811"/>
                  <a:pt x="71" y="805"/>
                  <a:pt x="34" y="768"/>
                </a:cubicBezTo>
                <a:cubicBezTo>
                  <a:pt x="-11" y="724"/>
                  <a:pt x="-11" y="651"/>
                  <a:pt x="34" y="607"/>
                </a:cubicBezTo>
                <a:lnTo>
                  <a:pt x="316" y="325"/>
                </a:lnTo>
                <a:cubicBezTo>
                  <a:pt x="328" y="360"/>
                  <a:pt x="348" y="394"/>
                  <a:pt x="377" y="423"/>
                </a:cubicBezTo>
                <a:cubicBezTo>
                  <a:pt x="406" y="452"/>
                  <a:pt x="442" y="473"/>
                  <a:pt x="479" y="485"/>
                </a:cubicBezTo>
                <a:moveTo>
                  <a:pt x="732" y="68"/>
                </a:moveTo>
                <a:cubicBezTo>
                  <a:pt x="823" y="158"/>
                  <a:pt x="823" y="305"/>
                  <a:pt x="732" y="396"/>
                </a:cubicBezTo>
                <a:cubicBezTo>
                  <a:pt x="641" y="487"/>
                  <a:pt x="493" y="487"/>
                  <a:pt x="403" y="396"/>
                </a:cubicBezTo>
                <a:cubicBezTo>
                  <a:pt x="312" y="305"/>
                  <a:pt x="312" y="159"/>
                  <a:pt x="403" y="68"/>
                </a:cubicBezTo>
                <a:cubicBezTo>
                  <a:pt x="493" y="-22"/>
                  <a:pt x="641" y="-23"/>
                  <a:pt x="732" y="68"/>
                </a:cubicBezTo>
                <a:moveTo>
                  <a:pt x="684" y="116"/>
                </a:moveTo>
                <a:cubicBezTo>
                  <a:pt x="709" y="141"/>
                  <a:pt x="709" y="182"/>
                  <a:pt x="684" y="206"/>
                </a:cubicBezTo>
                <a:cubicBezTo>
                  <a:pt x="659" y="232"/>
                  <a:pt x="618" y="232"/>
                  <a:pt x="593" y="206"/>
                </a:cubicBezTo>
                <a:cubicBezTo>
                  <a:pt x="568" y="182"/>
                  <a:pt x="568" y="141"/>
                  <a:pt x="593" y="116"/>
                </a:cubicBezTo>
                <a:cubicBezTo>
                  <a:pt x="618" y="91"/>
                  <a:pt x="659" y="91"/>
                  <a:pt x="684" y="116"/>
                </a:cubicBezTo>
                <a:close/>
              </a:path>
            </a:pathLst>
          </a:custGeom>
          <a:solidFill>
            <a:srgbClr val="6AD15A"/>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710" name="Freeform 709"/>
          <p:cNvSpPr/>
          <p:nvPr/>
        </p:nvSpPr>
        <p:spPr>
          <a:xfrm>
            <a:off x="2473920" y="4206240"/>
            <a:ext cx="299520" cy="298440"/>
          </a:xfrm>
          <a:custGeom>
            <a:avLst/>
            <a:gdLst/>
            <a:ahLst/>
            <a:cxnLst/>
            <a:rect l="0" t="0" r="r" b="b"/>
            <a:pathLst>
              <a:path w="832" h="829">
                <a:moveTo>
                  <a:pt x="163" y="0"/>
                </a:moveTo>
                <a:lnTo>
                  <a:pt x="163" y="303"/>
                </a:lnTo>
                <a:lnTo>
                  <a:pt x="404" y="303"/>
                </a:lnTo>
                <a:lnTo>
                  <a:pt x="406" y="430"/>
                </a:lnTo>
                <a:lnTo>
                  <a:pt x="166" y="430"/>
                </a:lnTo>
                <a:lnTo>
                  <a:pt x="165" y="541"/>
                </a:lnTo>
                <a:lnTo>
                  <a:pt x="0" y="541"/>
                </a:lnTo>
                <a:lnTo>
                  <a:pt x="0" y="829"/>
                </a:lnTo>
                <a:lnTo>
                  <a:pt x="354" y="829"/>
                </a:lnTo>
                <a:lnTo>
                  <a:pt x="354" y="541"/>
                </a:lnTo>
                <a:lnTo>
                  <a:pt x="195" y="541"/>
                </a:lnTo>
                <a:lnTo>
                  <a:pt x="195" y="464"/>
                </a:lnTo>
                <a:lnTo>
                  <a:pt x="650" y="464"/>
                </a:lnTo>
                <a:lnTo>
                  <a:pt x="650" y="541"/>
                </a:lnTo>
                <a:lnTo>
                  <a:pt x="478" y="541"/>
                </a:lnTo>
                <a:lnTo>
                  <a:pt x="478" y="829"/>
                </a:lnTo>
                <a:lnTo>
                  <a:pt x="832" y="829"/>
                </a:lnTo>
                <a:lnTo>
                  <a:pt x="832" y="541"/>
                </a:lnTo>
                <a:lnTo>
                  <a:pt x="682" y="541"/>
                </a:lnTo>
                <a:lnTo>
                  <a:pt x="682" y="430"/>
                </a:lnTo>
                <a:lnTo>
                  <a:pt x="443" y="430"/>
                </a:lnTo>
                <a:lnTo>
                  <a:pt x="443" y="303"/>
                </a:lnTo>
                <a:lnTo>
                  <a:pt x="663" y="303"/>
                </a:lnTo>
                <a:lnTo>
                  <a:pt x="663" y="0"/>
                </a:lnTo>
                <a:lnTo>
                  <a:pt x="163" y="0"/>
                </a:lnTo>
                <a:close/>
              </a:path>
            </a:pathLst>
          </a:custGeom>
          <a:solidFill>
            <a:srgbClr val="6AD15A"/>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711" name="Freeform 710"/>
          <p:cNvSpPr/>
          <p:nvPr/>
        </p:nvSpPr>
        <p:spPr>
          <a:xfrm>
            <a:off x="3461400" y="4208040"/>
            <a:ext cx="261360" cy="294840"/>
          </a:xfrm>
          <a:custGeom>
            <a:avLst/>
            <a:gdLst/>
            <a:ahLst/>
            <a:cxnLst/>
            <a:rect l="0" t="0" r="r" b="b"/>
            <a:pathLst>
              <a:path w="726" h="819">
                <a:moveTo>
                  <a:pt x="0" y="366"/>
                </a:moveTo>
                <a:lnTo>
                  <a:pt x="541" y="366"/>
                </a:lnTo>
                <a:lnTo>
                  <a:pt x="541" y="297"/>
                </a:lnTo>
                <a:lnTo>
                  <a:pt x="540" y="297"/>
                </a:lnTo>
                <a:cubicBezTo>
                  <a:pt x="540" y="249"/>
                  <a:pt x="521" y="204"/>
                  <a:pt x="489" y="172"/>
                </a:cubicBezTo>
                <a:lnTo>
                  <a:pt x="489" y="171"/>
                </a:lnTo>
                <a:cubicBezTo>
                  <a:pt x="457" y="140"/>
                  <a:pt x="412" y="120"/>
                  <a:pt x="364" y="120"/>
                </a:cubicBezTo>
                <a:cubicBezTo>
                  <a:pt x="315" y="120"/>
                  <a:pt x="270" y="140"/>
                  <a:pt x="238" y="172"/>
                </a:cubicBezTo>
                <a:cubicBezTo>
                  <a:pt x="212" y="199"/>
                  <a:pt x="193" y="233"/>
                  <a:pt x="188" y="272"/>
                </a:cubicBezTo>
                <a:lnTo>
                  <a:pt x="68" y="272"/>
                </a:lnTo>
                <a:cubicBezTo>
                  <a:pt x="73" y="200"/>
                  <a:pt x="105" y="136"/>
                  <a:pt x="153" y="87"/>
                </a:cubicBezTo>
                <a:lnTo>
                  <a:pt x="154" y="87"/>
                </a:lnTo>
                <a:cubicBezTo>
                  <a:pt x="208" y="33"/>
                  <a:pt x="282" y="0"/>
                  <a:pt x="364" y="0"/>
                </a:cubicBezTo>
                <a:cubicBezTo>
                  <a:pt x="445" y="0"/>
                  <a:pt x="519" y="33"/>
                  <a:pt x="573" y="88"/>
                </a:cubicBezTo>
                <a:lnTo>
                  <a:pt x="573" y="87"/>
                </a:lnTo>
                <a:cubicBezTo>
                  <a:pt x="627" y="141"/>
                  <a:pt x="661" y="215"/>
                  <a:pt x="661" y="297"/>
                </a:cubicBezTo>
                <a:lnTo>
                  <a:pt x="660" y="297"/>
                </a:lnTo>
                <a:lnTo>
                  <a:pt x="660" y="366"/>
                </a:lnTo>
                <a:lnTo>
                  <a:pt x="726" y="366"/>
                </a:lnTo>
                <a:lnTo>
                  <a:pt x="726" y="819"/>
                </a:lnTo>
                <a:lnTo>
                  <a:pt x="0" y="819"/>
                </a:lnTo>
                <a:lnTo>
                  <a:pt x="0" y="366"/>
                </a:lnTo>
                <a:moveTo>
                  <a:pt x="364" y="468"/>
                </a:moveTo>
                <a:cubicBezTo>
                  <a:pt x="395" y="468"/>
                  <a:pt x="420" y="493"/>
                  <a:pt x="420" y="525"/>
                </a:cubicBezTo>
                <a:cubicBezTo>
                  <a:pt x="420" y="545"/>
                  <a:pt x="409" y="563"/>
                  <a:pt x="392" y="573"/>
                </a:cubicBezTo>
                <a:lnTo>
                  <a:pt x="396" y="605"/>
                </a:lnTo>
                <a:cubicBezTo>
                  <a:pt x="398" y="635"/>
                  <a:pt x="401" y="670"/>
                  <a:pt x="405" y="712"/>
                </a:cubicBezTo>
                <a:lnTo>
                  <a:pt x="323" y="712"/>
                </a:lnTo>
                <a:cubicBezTo>
                  <a:pt x="326" y="669"/>
                  <a:pt x="329" y="634"/>
                  <a:pt x="331" y="604"/>
                </a:cubicBezTo>
                <a:lnTo>
                  <a:pt x="334" y="573"/>
                </a:lnTo>
                <a:cubicBezTo>
                  <a:pt x="318" y="562"/>
                  <a:pt x="307" y="545"/>
                  <a:pt x="307" y="525"/>
                </a:cubicBezTo>
                <a:cubicBezTo>
                  <a:pt x="307" y="493"/>
                  <a:pt x="333" y="468"/>
                  <a:pt x="364" y="468"/>
                </a:cubicBezTo>
                <a:close/>
              </a:path>
            </a:pathLst>
          </a:custGeom>
          <a:solidFill>
            <a:srgbClr val="6AD15A"/>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712" name="Freeform 711"/>
          <p:cNvSpPr/>
          <p:nvPr/>
        </p:nvSpPr>
        <p:spPr>
          <a:xfrm>
            <a:off x="4900320" y="4211280"/>
            <a:ext cx="288720" cy="288360"/>
          </a:xfrm>
          <a:custGeom>
            <a:avLst/>
            <a:gdLst/>
            <a:ahLst/>
            <a:cxnLst/>
            <a:rect l="0" t="0" r="r" b="b"/>
            <a:pathLst>
              <a:path w="802" h="801">
                <a:moveTo>
                  <a:pt x="75" y="0"/>
                </a:moveTo>
                <a:cubicBezTo>
                  <a:pt x="34" y="0"/>
                  <a:pt x="0" y="33"/>
                  <a:pt x="0" y="75"/>
                </a:cubicBezTo>
                <a:cubicBezTo>
                  <a:pt x="0" y="116"/>
                  <a:pt x="34" y="150"/>
                  <a:pt x="75" y="150"/>
                </a:cubicBezTo>
                <a:cubicBezTo>
                  <a:pt x="234" y="150"/>
                  <a:pt x="379" y="214"/>
                  <a:pt x="484" y="319"/>
                </a:cubicBezTo>
                <a:cubicBezTo>
                  <a:pt x="588" y="423"/>
                  <a:pt x="653" y="567"/>
                  <a:pt x="653" y="727"/>
                </a:cubicBezTo>
                <a:cubicBezTo>
                  <a:pt x="653" y="768"/>
                  <a:pt x="686" y="801"/>
                  <a:pt x="728" y="801"/>
                </a:cubicBezTo>
                <a:cubicBezTo>
                  <a:pt x="769" y="801"/>
                  <a:pt x="802" y="768"/>
                  <a:pt x="802" y="727"/>
                </a:cubicBezTo>
                <a:cubicBezTo>
                  <a:pt x="802" y="526"/>
                  <a:pt x="721" y="345"/>
                  <a:pt x="590" y="213"/>
                </a:cubicBezTo>
                <a:cubicBezTo>
                  <a:pt x="458" y="81"/>
                  <a:pt x="276" y="0"/>
                  <a:pt x="75" y="0"/>
                </a:cubicBezTo>
                <a:moveTo>
                  <a:pt x="75" y="235"/>
                </a:moveTo>
                <a:cubicBezTo>
                  <a:pt x="34" y="235"/>
                  <a:pt x="0" y="269"/>
                  <a:pt x="0" y="310"/>
                </a:cubicBezTo>
                <a:cubicBezTo>
                  <a:pt x="0" y="351"/>
                  <a:pt x="34" y="384"/>
                  <a:pt x="75" y="384"/>
                </a:cubicBezTo>
                <a:cubicBezTo>
                  <a:pt x="170" y="384"/>
                  <a:pt x="256" y="423"/>
                  <a:pt x="317" y="485"/>
                </a:cubicBezTo>
                <a:cubicBezTo>
                  <a:pt x="380" y="547"/>
                  <a:pt x="418" y="632"/>
                  <a:pt x="418" y="727"/>
                </a:cubicBezTo>
                <a:cubicBezTo>
                  <a:pt x="418" y="768"/>
                  <a:pt x="451" y="801"/>
                  <a:pt x="492" y="801"/>
                </a:cubicBezTo>
                <a:cubicBezTo>
                  <a:pt x="534" y="801"/>
                  <a:pt x="567" y="768"/>
                  <a:pt x="567" y="727"/>
                </a:cubicBezTo>
                <a:cubicBezTo>
                  <a:pt x="567" y="591"/>
                  <a:pt x="512" y="468"/>
                  <a:pt x="423" y="379"/>
                </a:cubicBezTo>
                <a:cubicBezTo>
                  <a:pt x="334" y="290"/>
                  <a:pt x="211" y="235"/>
                  <a:pt x="75" y="235"/>
                </a:cubicBezTo>
                <a:moveTo>
                  <a:pt x="135" y="532"/>
                </a:moveTo>
                <a:cubicBezTo>
                  <a:pt x="61" y="532"/>
                  <a:pt x="0" y="591"/>
                  <a:pt x="0" y="666"/>
                </a:cubicBezTo>
                <a:cubicBezTo>
                  <a:pt x="0" y="740"/>
                  <a:pt x="60" y="801"/>
                  <a:pt x="135" y="801"/>
                </a:cubicBezTo>
                <a:cubicBezTo>
                  <a:pt x="209" y="801"/>
                  <a:pt x="271" y="740"/>
                  <a:pt x="271" y="666"/>
                </a:cubicBezTo>
                <a:cubicBezTo>
                  <a:pt x="271" y="591"/>
                  <a:pt x="210" y="532"/>
                  <a:pt x="135" y="532"/>
                </a:cubicBezTo>
                <a:close/>
              </a:path>
            </a:pathLst>
          </a:custGeom>
          <a:solidFill>
            <a:srgbClr val="6AD15A"/>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713" name="Freeform 712"/>
          <p:cNvSpPr/>
          <p:nvPr/>
        </p:nvSpPr>
        <p:spPr>
          <a:xfrm>
            <a:off x="3945600" y="4208040"/>
            <a:ext cx="261720" cy="294840"/>
          </a:xfrm>
          <a:custGeom>
            <a:avLst/>
            <a:gdLst/>
            <a:ahLst/>
            <a:cxnLst/>
            <a:rect l="0" t="0" r="r" b="b"/>
            <a:pathLst>
              <a:path w="727" h="819">
                <a:moveTo>
                  <a:pt x="0" y="366"/>
                </a:moveTo>
                <a:lnTo>
                  <a:pt x="67" y="366"/>
                </a:lnTo>
                <a:lnTo>
                  <a:pt x="67" y="297"/>
                </a:lnTo>
                <a:cubicBezTo>
                  <a:pt x="67" y="286"/>
                  <a:pt x="67" y="276"/>
                  <a:pt x="68" y="265"/>
                </a:cubicBezTo>
                <a:lnTo>
                  <a:pt x="69" y="263"/>
                </a:lnTo>
                <a:lnTo>
                  <a:pt x="69" y="262"/>
                </a:lnTo>
                <a:lnTo>
                  <a:pt x="69" y="259"/>
                </a:lnTo>
                <a:lnTo>
                  <a:pt x="69" y="255"/>
                </a:lnTo>
                <a:lnTo>
                  <a:pt x="70" y="252"/>
                </a:lnTo>
                <a:lnTo>
                  <a:pt x="70" y="249"/>
                </a:lnTo>
                <a:lnTo>
                  <a:pt x="71" y="245"/>
                </a:lnTo>
                <a:lnTo>
                  <a:pt x="72" y="242"/>
                </a:lnTo>
                <a:lnTo>
                  <a:pt x="72" y="241"/>
                </a:lnTo>
                <a:lnTo>
                  <a:pt x="74" y="234"/>
                </a:lnTo>
                <a:lnTo>
                  <a:pt x="74" y="232"/>
                </a:lnTo>
                <a:lnTo>
                  <a:pt x="74" y="230"/>
                </a:lnTo>
                <a:lnTo>
                  <a:pt x="74" y="229"/>
                </a:lnTo>
                <a:lnTo>
                  <a:pt x="75" y="227"/>
                </a:lnTo>
                <a:lnTo>
                  <a:pt x="75" y="226"/>
                </a:lnTo>
                <a:lnTo>
                  <a:pt x="76" y="223"/>
                </a:lnTo>
                <a:lnTo>
                  <a:pt x="77" y="220"/>
                </a:lnTo>
                <a:lnTo>
                  <a:pt x="78" y="216"/>
                </a:lnTo>
                <a:lnTo>
                  <a:pt x="78" y="213"/>
                </a:lnTo>
                <a:lnTo>
                  <a:pt x="80" y="210"/>
                </a:lnTo>
                <a:lnTo>
                  <a:pt x="80" y="209"/>
                </a:lnTo>
                <a:lnTo>
                  <a:pt x="80" y="207"/>
                </a:lnTo>
                <a:lnTo>
                  <a:pt x="81" y="205"/>
                </a:lnTo>
                <a:lnTo>
                  <a:pt x="82" y="204"/>
                </a:lnTo>
                <a:lnTo>
                  <a:pt x="82" y="202"/>
                </a:lnTo>
                <a:lnTo>
                  <a:pt x="82" y="201"/>
                </a:lnTo>
                <a:lnTo>
                  <a:pt x="83" y="199"/>
                </a:lnTo>
                <a:lnTo>
                  <a:pt x="86" y="192"/>
                </a:lnTo>
                <a:lnTo>
                  <a:pt x="87" y="189"/>
                </a:lnTo>
                <a:lnTo>
                  <a:pt x="88" y="186"/>
                </a:lnTo>
                <a:lnTo>
                  <a:pt x="88" y="185"/>
                </a:lnTo>
                <a:lnTo>
                  <a:pt x="91" y="178"/>
                </a:lnTo>
                <a:lnTo>
                  <a:pt x="92" y="177"/>
                </a:lnTo>
                <a:lnTo>
                  <a:pt x="93" y="175"/>
                </a:lnTo>
                <a:cubicBezTo>
                  <a:pt x="94" y="172"/>
                  <a:pt x="96" y="168"/>
                  <a:pt x="98" y="165"/>
                </a:cubicBezTo>
                <a:lnTo>
                  <a:pt x="99" y="162"/>
                </a:lnTo>
                <a:cubicBezTo>
                  <a:pt x="113" y="135"/>
                  <a:pt x="131" y="109"/>
                  <a:pt x="154" y="87"/>
                </a:cubicBezTo>
                <a:cubicBezTo>
                  <a:pt x="196" y="45"/>
                  <a:pt x="250" y="16"/>
                  <a:pt x="311" y="5"/>
                </a:cubicBezTo>
                <a:lnTo>
                  <a:pt x="314" y="5"/>
                </a:lnTo>
                <a:lnTo>
                  <a:pt x="318" y="4"/>
                </a:lnTo>
                <a:lnTo>
                  <a:pt x="322" y="3"/>
                </a:lnTo>
                <a:lnTo>
                  <a:pt x="326" y="3"/>
                </a:lnTo>
                <a:lnTo>
                  <a:pt x="329" y="2"/>
                </a:lnTo>
                <a:lnTo>
                  <a:pt x="333" y="1"/>
                </a:lnTo>
                <a:lnTo>
                  <a:pt x="337" y="1"/>
                </a:lnTo>
                <a:lnTo>
                  <a:pt x="340" y="1"/>
                </a:lnTo>
                <a:lnTo>
                  <a:pt x="348" y="1"/>
                </a:lnTo>
                <a:lnTo>
                  <a:pt x="352" y="0"/>
                </a:lnTo>
                <a:lnTo>
                  <a:pt x="375" y="0"/>
                </a:lnTo>
                <a:lnTo>
                  <a:pt x="379" y="1"/>
                </a:lnTo>
                <a:lnTo>
                  <a:pt x="386" y="1"/>
                </a:lnTo>
                <a:lnTo>
                  <a:pt x="390" y="1"/>
                </a:lnTo>
                <a:lnTo>
                  <a:pt x="393" y="1"/>
                </a:lnTo>
                <a:lnTo>
                  <a:pt x="397" y="2"/>
                </a:lnTo>
                <a:lnTo>
                  <a:pt x="401" y="3"/>
                </a:lnTo>
                <a:lnTo>
                  <a:pt x="404" y="3"/>
                </a:lnTo>
                <a:lnTo>
                  <a:pt x="408" y="4"/>
                </a:lnTo>
                <a:lnTo>
                  <a:pt x="412" y="5"/>
                </a:lnTo>
                <a:lnTo>
                  <a:pt x="416" y="5"/>
                </a:lnTo>
                <a:cubicBezTo>
                  <a:pt x="477" y="16"/>
                  <a:pt x="531" y="45"/>
                  <a:pt x="573" y="87"/>
                </a:cubicBezTo>
                <a:cubicBezTo>
                  <a:pt x="587" y="101"/>
                  <a:pt x="599" y="115"/>
                  <a:pt x="610" y="131"/>
                </a:cubicBezTo>
                <a:lnTo>
                  <a:pt x="610" y="132"/>
                </a:lnTo>
                <a:cubicBezTo>
                  <a:pt x="615" y="139"/>
                  <a:pt x="620" y="147"/>
                  <a:pt x="624" y="154"/>
                </a:cubicBezTo>
                <a:lnTo>
                  <a:pt x="625" y="157"/>
                </a:lnTo>
                <a:lnTo>
                  <a:pt x="628" y="162"/>
                </a:lnTo>
                <a:lnTo>
                  <a:pt x="631" y="168"/>
                </a:lnTo>
                <a:lnTo>
                  <a:pt x="631" y="169"/>
                </a:lnTo>
                <a:lnTo>
                  <a:pt x="634" y="175"/>
                </a:lnTo>
                <a:lnTo>
                  <a:pt x="635" y="177"/>
                </a:lnTo>
                <a:lnTo>
                  <a:pt x="636" y="178"/>
                </a:lnTo>
                <a:cubicBezTo>
                  <a:pt x="637" y="182"/>
                  <a:pt x="639" y="185"/>
                  <a:pt x="640" y="189"/>
                </a:cubicBezTo>
                <a:lnTo>
                  <a:pt x="641" y="192"/>
                </a:lnTo>
                <a:lnTo>
                  <a:pt x="642" y="196"/>
                </a:lnTo>
                <a:lnTo>
                  <a:pt x="643" y="198"/>
                </a:lnTo>
                <a:lnTo>
                  <a:pt x="644" y="199"/>
                </a:lnTo>
                <a:lnTo>
                  <a:pt x="644" y="201"/>
                </a:lnTo>
                <a:lnTo>
                  <a:pt x="646" y="205"/>
                </a:lnTo>
                <a:lnTo>
                  <a:pt x="646" y="207"/>
                </a:lnTo>
                <a:lnTo>
                  <a:pt x="648" y="213"/>
                </a:lnTo>
                <a:lnTo>
                  <a:pt x="649" y="216"/>
                </a:lnTo>
                <a:lnTo>
                  <a:pt x="650" y="222"/>
                </a:lnTo>
                <a:lnTo>
                  <a:pt x="652" y="226"/>
                </a:lnTo>
                <a:lnTo>
                  <a:pt x="652" y="227"/>
                </a:lnTo>
                <a:lnTo>
                  <a:pt x="652" y="229"/>
                </a:lnTo>
                <a:lnTo>
                  <a:pt x="653" y="231"/>
                </a:lnTo>
                <a:lnTo>
                  <a:pt x="653" y="234"/>
                </a:lnTo>
                <a:lnTo>
                  <a:pt x="655" y="239"/>
                </a:lnTo>
                <a:lnTo>
                  <a:pt x="655" y="241"/>
                </a:lnTo>
                <a:lnTo>
                  <a:pt x="655" y="242"/>
                </a:lnTo>
                <a:lnTo>
                  <a:pt x="656" y="245"/>
                </a:lnTo>
                <a:lnTo>
                  <a:pt x="656" y="247"/>
                </a:lnTo>
                <a:lnTo>
                  <a:pt x="657" y="252"/>
                </a:lnTo>
                <a:lnTo>
                  <a:pt x="657" y="256"/>
                </a:lnTo>
                <a:lnTo>
                  <a:pt x="658" y="259"/>
                </a:lnTo>
                <a:lnTo>
                  <a:pt x="658" y="260"/>
                </a:lnTo>
                <a:lnTo>
                  <a:pt x="658" y="262"/>
                </a:lnTo>
                <a:cubicBezTo>
                  <a:pt x="658" y="265"/>
                  <a:pt x="659" y="268"/>
                  <a:pt x="659" y="271"/>
                </a:cubicBezTo>
                <a:lnTo>
                  <a:pt x="659" y="272"/>
                </a:lnTo>
                <a:cubicBezTo>
                  <a:pt x="660" y="281"/>
                  <a:pt x="660" y="289"/>
                  <a:pt x="660" y="297"/>
                </a:cubicBezTo>
                <a:lnTo>
                  <a:pt x="660" y="366"/>
                </a:lnTo>
                <a:lnTo>
                  <a:pt x="727" y="366"/>
                </a:lnTo>
                <a:lnTo>
                  <a:pt x="727" y="819"/>
                </a:lnTo>
                <a:lnTo>
                  <a:pt x="0" y="819"/>
                </a:lnTo>
                <a:lnTo>
                  <a:pt x="0" y="366"/>
                </a:lnTo>
                <a:moveTo>
                  <a:pt x="186" y="366"/>
                </a:moveTo>
                <a:lnTo>
                  <a:pt x="541" y="366"/>
                </a:lnTo>
                <a:lnTo>
                  <a:pt x="541" y="297"/>
                </a:lnTo>
                <a:cubicBezTo>
                  <a:pt x="541" y="289"/>
                  <a:pt x="540" y="280"/>
                  <a:pt x="539" y="271"/>
                </a:cubicBezTo>
                <a:lnTo>
                  <a:pt x="538" y="269"/>
                </a:lnTo>
                <a:lnTo>
                  <a:pt x="538" y="267"/>
                </a:lnTo>
                <a:lnTo>
                  <a:pt x="538" y="266"/>
                </a:lnTo>
                <a:lnTo>
                  <a:pt x="538" y="264"/>
                </a:lnTo>
                <a:lnTo>
                  <a:pt x="537" y="263"/>
                </a:lnTo>
                <a:lnTo>
                  <a:pt x="536" y="260"/>
                </a:lnTo>
                <a:lnTo>
                  <a:pt x="536" y="258"/>
                </a:lnTo>
                <a:lnTo>
                  <a:pt x="536" y="257"/>
                </a:lnTo>
                <a:lnTo>
                  <a:pt x="536" y="255"/>
                </a:lnTo>
                <a:lnTo>
                  <a:pt x="535" y="254"/>
                </a:lnTo>
                <a:lnTo>
                  <a:pt x="534" y="252"/>
                </a:lnTo>
                <a:lnTo>
                  <a:pt x="534" y="249"/>
                </a:lnTo>
                <a:lnTo>
                  <a:pt x="533" y="247"/>
                </a:lnTo>
                <a:lnTo>
                  <a:pt x="533" y="245"/>
                </a:lnTo>
                <a:lnTo>
                  <a:pt x="533" y="244"/>
                </a:lnTo>
                <a:lnTo>
                  <a:pt x="531" y="241"/>
                </a:lnTo>
                <a:lnTo>
                  <a:pt x="531" y="239"/>
                </a:lnTo>
                <a:lnTo>
                  <a:pt x="530" y="239"/>
                </a:lnTo>
                <a:lnTo>
                  <a:pt x="530" y="237"/>
                </a:lnTo>
                <a:lnTo>
                  <a:pt x="529" y="234"/>
                </a:lnTo>
                <a:lnTo>
                  <a:pt x="528" y="233"/>
                </a:lnTo>
                <a:lnTo>
                  <a:pt x="528" y="231"/>
                </a:lnTo>
                <a:lnTo>
                  <a:pt x="527" y="230"/>
                </a:lnTo>
                <a:lnTo>
                  <a:pt x="526" y="228"/>
                </a:lnTo>
                <a:lnTo>
                  <a:pt x="526" y="226"/>
                </a:lnTo>
                <a:lnTo>
                  <a:pt x="525" y="226"/>
                </a:lnTo>
                <a:lnTo>
                  <a:pt x="525" y="224"/>
                </a:lnTo>
                <a:lnTo>
                  <a:pt x="524" y="223"/>
                </a:lnTo>
                <a:lnTo>
                  <a:pt x="524" y="222"/>
                </a:lnTo>
                <a:cubicBezTo>
                  <a:pt x="522" y="219"/>
                  <a:pt x="521" y="216"/>
                  <a:pt x="519" y="213"/>
                </a:cubicBezTo>
                <a:cubicBezTo>
                  <a:pt x="517" y="209"/>
                  <a:pt x="515" y="205"/>
                  <a:pt x="512" y="202"/>
                </a:cubicBezTo>
                <a:lnTo>
                  <a:pt x="512" y="200"/>
                </a:lnTo>
                <a:lnTo>
                  <a:pt x="510" y="199"/>
                </a:lnTo>
                <a:lnTo>
                  <a:pt x="510" y="198"/>
                </a:lnTo>
                <a:lnTo>
                  <a:pt x="510" y="197"/>
                </a:lnTo>
                <a:lnTo>
                  <a:pt x="508" y="195"/>
                </a:lnTo>
                <a:cubicBezTo>
                  <a:pt x="504" y="189"/>
                  <a:pt x="499" y="184"/>
                  <a:pt x="494" y="178"/>
                </a:cubicBezTo>
                <a:cubicBezTo>
                  <a:pt x="493" y="176"/>
                  <a:pt x="491" y="174"/>
                  <a:pt x="488" y="172"/>
                </a:cubicBezTo>
                <a:lnTo>
                  <a:pt x="488" y="171"/>
                </a:lnTo>
                <a:cubicBezTo>
                  <a:pt x="487" y="170"/>
                  <a:pt x="485" y="169"/>
                  <a:pt x="484" y="167"/>
                </a:cubicBezTo>
                <a:lnTo>
                  <a:pt x="483" y="166"/>
                </a:lnTo>
                <a:lnTo>
                  <a:pt x="482" y="166"/>
                </a:lnTo>
                <a:lnTo>
                  <a:pt x="481" y="165"/>
                </a:lnTo>
                <a:cubicBezTo>
                  <a:pt x="463" y="149"/>
                  <a:pt x="441" y="136"/>
                  <a:pt x="418" y="128"/>
                </a:cubicBezTo>
                <a:lnTo>
                  <a:pt x="416" y="128"/>
                </a:lnTo>
                <a:lnTo>
                  <a:pt x="414" y="127"/>
                </a:lnTo>
                <a:lnTo>
                  <a:pt x="412" y="127"/>
                </a:lnTo>
                <a:lnTo>
                  <a:pt x="409" y="126"/>
                </a:lnTo>
                <a:lnTo>
                  <a:pt x="408" y="125"/>
                </a:lnTo>
                <a:lnTo>
                  <a:pt x="405" y="125"/>
                </a:lnTo>
                <a:lnTo>
                  <a:pt x="403" y="125"/>
                </a:lnTo>
                <a:lnTo>
                  <a:pt x="401" y="124"/>
                </a:lnTo>
                <a:lnTo>
                  <a:pt x="399" y="123"/>
                </a:lnTo>
                <a:lnTo>
                  <a:pt x="397" y="123"/>
                </a:lnTo>
                <a:lnTo>
                  <a:pt x="395" y="123"/>
                </a:lnTo>
                <a:lnTo>
                  <a:pt x="393" y="122"/>
                </a:lnTo>
                <a:lnTo>
                  <a:pt x="390" y="122"/>
                </a:lnTo>
                <a:lnTo>
                  <a:pt x="388" y="122"/>
                </a:lnTo>
                <a:lnTo>
                  <a:pt x="386" y="122"/>
                </a:lnTo>
                <a:lnTo>
                  <a:pt x="384" y="121"/>
                </a:lnTo>
                <a:lnTo>
                  <a:pt x="382" y="121"/>
                </a:lnTo>
                <a:lnTo>
                  <a:pt x="379" y="120"/>
                </a:lnTo>
                <a:lnTo>
                  <a:pt x="370" y="120"/>
                </a:lnTo>
                <a:lnTo>
                  <a:pt x="368" y="120"/>
                </a:lnTo>
                <a:lnTo>
                  <a:pt x="359" y="120"/>
                </a:lnTo>
                <a:lnTo>
                  <a:pt x="356" y="120"/>
                </a:lnTo>
                <a:lnTo>
                  <a:pt x="348" y="120"/>
                </a:lnTo>
                <a:lnTo>
                  <a:pt x="345" y="121"/>
                </a:lnTo>
                <a:lnTo>
                  <a:pt x="343" y="121"/>
                </a:lnTo>
                <a:lnTo>
                  <a:pt x="341" y="122"/>
                </a:lnTo>
                <a:lnTo>
                  <a:pt x="339" y="122"/>
                </a:lnTo>
                <a:lnTo>
                  <a:pt x="337" y="122"/>
                </a:lnTo>
                <a:lnTo>
                  <a:pt x="334" y="122"/>
                </a:lnTo>
                <a:lnTo>
                  <a:pt x="332" y="123"/>
                </a:lnTo>
                <a:lnTo>
                  <a:pt x="330" y="123"/>
                </a:lnTo>
                <a:lnTo>
                  <a:pt x="327" y="123"/>
                </a:lnTo>
                <a:lnTo>
                  <a:pt x="326" y="124"/>
                </a:lnTo>
                <a:lnTo>
                  <a:pt x="324" y="125"/>
                </a:lnTo>
                <a:lnTo>
                  <a:pt x="321" y="125"/>
                </a:lnTo>
                <a:lnTo>
                  <a:pt x="319" y="125"/>
                </a:lnTo>
                <a:lnTo>
                  <a:pt x="317" y="126"/>
                </a:lnTo>
                <a:lnTo>
                  <a:pt x="315" y="127"/>
                </a:lnTo>
                <a:lnTo>
                  <a:pt x="313" y="127"/>
                </a:lnTo>
                <a:lnTo>
                  <a:pt x="311" y="128"/>
                </a:lnTo>
                <a:lnTo>
                  <a:pt x="309" y="128"/>
                </a:lnTo>
                <a:lnTo>
                  <a:pt x="306" y="129"/>
                </a:lnTo>
                <a:lnTo>
                  <a:pt x="305" y="130"/>
                </a:lnTo>
                <a:lnTo>
                  <a:pt x="303" y="131"/>
                </a:lnTo>
                <a:cubicBezTo>
                  <a:pt x="284" y="138"/>
                  <a:pt x="268" y="147"/>
                  <a:pt x="252" y="159"/>
                </a:cubicBezTo>
                <a:lnTo>
                  <a:pt x="251" y="160"/>
                </a:lnTo>
                <a:lnTo>
                  <a:pt x="249" y="162"/>
                </a:lnTo>
                <a:lnTo>
                  <a:pt x="247" y="163"/>
                </a:lnTo>
                <a:lnTo>
                  <a:pt x="246" y="165"/>
                </a:lnTo>
                <a:lnTo>
                  <a:pt x="244" y="166"/>
                </a:lnTo>
                <a:lnTo>
                  <a:pt x="243" y="167"/>
                </a:lnTo>
                <a:lnTo>
                  <a:pt x="238" y="171"/>
                </a:lnTo>
                <a:lnTo>
                  <a:pt x="238" y="172"/>
                </a:lnTo>
                <a:cubicBezTo>
                  <a:pt x="231" y="179"/>
                  <a:pt x="225" y="187"/>
                  <a:pt x="219" y="195"/>
                </a:cubicBezTo>
                <a:lnTo>
                  <a:pt x="217" y="198"/>
                </a:lnTo>
                <a:lnTo>
                  <a:pt x="216" y="199"/>
                </a:lnTo>
                <a:lnTo>
                  <a:pt x="215" y="200"/>
                </a:lnTo>
                <a:lnTo>
                  <a:pt x="214" y="202"/>
                </a:lnTo>
                <a:lnTo>
                  <a:pt x="211" y="207"/>
                </a:lnTo>
                <a:lnTo>
                  <a:pt x="210" y="208"/>
                </a:lnTo>
                <a:lnTo>
                  <a:pt x="210" y="209"/>
                </a:lnTo>
                <a:lnTo>
                  <a:pt x="209" y="210"/>
                </a:lnTo>
                <a:lnTo>
                  <a:pt x="208" y="211"/>
                </a:lnTo>
                <a:lnTo>
                  <a:pt x="208" y="212"/>
                </a:lnTo>
                <a:lnTo>
                  <a:pt x="208" y="213"/>
                </a:lnTo>
                <a:lnTo>
                  <a:pt x="207" y="215"/>
                </a:lnTo>
                <a:lnTo>
                  <a:pt x="204" y="221"/>
                </a:lnTo>
                <a:lnTo>
                  <a:pt x="202" y="225"/>
                </a:lnTo>
                <a:lnTo>
                  <a:pt x="201" y="226"/>
                </a:lnTo>
                <a:lnTo>
                  <a:pt x="200" y="227"/>
                </a:lnTo>
                <a:lnTo>
                  <a:pt x="199" y="230"/>
                </a:lnTo>
                <a:lnTo>
                  <a:pt x="199" y="231"/>
                </a:lnTo>
                <a:lnTo>
                  <a:pt x="198" y="234"/>
                </a:lnTo>
                <a:lnTo>
                  <a:pt x="197" y="236"/>
                </a:lnTo>
                <a:lnTo>
                  <a:pt x="197" y="237"/>
                </a:lnTo>
                <a:lnTo>
                  <a:pt x="196" y="239"/>
                </a:lnTo>
                <a:lnTo>
                  <a:pt x="196" y="240"/>
                </a:lnTo>
                <a:lnTo>
                  <a:pt x="195" y="242"/>
                </a:lnTo>
                <a:lnTo>
                  <a:pt x="194" y="244"/>
                </a:lnTo>
                <a:lnTo>
                  <a:pt x="194" y="245"/>
                </a:lnTo>
                <a:lnTo>
                  <a:pt x="194" y="247"/>
                </a:lnTo>
                <a:lnTo>
                  <a:pt x="193" y="247"/>
                </a:lnTo>
                <a:lnTo>
                  <a:pt x="193" y="249"/>
                </a:lnTo>
                <a:lnTo>
                  <a:pt x="192" y="251"/>
                </a:lnTo>
                <a:lnTo>
                  <a:pt x="192" y="253"/>
                </a:lnTo>
                <a:lnTo>
                  <a:pt x="191" y="254"/>
                </a:lnTo>
                <a:lnTo>
                  <a:pt x="190" y="260"/>
                </a:lnTo>
                <a:lnTo>
                  <a:pt x="190" y="261"/>
                </a:lnTo>
                <a:lnTo>
                  <a:pt x="189" y="263"/>
                </a:lnTo>
                <a:lnTo>
                  <a:pt x="189" y="264"/>
                </a:lnTo>
                <a:cubicBezTo>
                  <a:pt x="189" y="266"/>
                  <a:pt x="188" y="269"/>
                  <a:pt x="188" y="272"/>
                </a:cubicBezTo>
                <a:cubicBezTo>
                  <a:pt x="187" y="281"/>
                  <a:pt x="186" y="289"/>
                  <a:pt x="186" y="297"/>
                </a:cubicBezTo>
                <a:lnTo>
                  <a:pt x="186" y="366"/>
                </a:lnTo>
                <a:moveTo>
                  <a:pt x="334" y="573"/>
                </a:moveTo>
                <a:lnTo>
                  <a:pt x="332" y="591"/>
                </a:lnTo>
                <a:lnTo>
                  <a:pt x="332" y="604"/>
                </a:lnTo>
                <a:cubicBezTo>
                  <a:pt x="329" y="634"/>
                  <a:pt x="326" y="669"/>
                  <a:pt x="322" y="712"/>
                </a:cubicBezTo>
                <a:lnTo>
                  <a:pt x="404" y="712"/>
                </a:lnTo>
                <a:cubicBezTo>
                  <a:pt x="401" y="669"/>
                  <a:pt x="398" y="634"/>
                  <a:pt x="395" y="604"/>
                </a:cubicBezTo>
                <a:lnTo>
                  <a:pt x="394" y="591"/>
                </a:lnTo>
                <a:lnTo>
                  <a:pt x="393" y="573"/>
                </a:lnTo>
                <a:cubicBezTo>
                  <a:pt x="409" y="562"/>
                  <a:pt x="419" y="545"/>
                  <a:pt x="419" y="525"/>
                </a:cubicBezTo>
                <a:cubicBezTo>
                  <a:pt x="419" y="494"/>
                  <a:pt x="395" y="468"/>
                  <a:pt x="364" y="468"/>
                </a:cubicBezTo>
                <a:lnTo>
                  <a:pt x="363" y="468"/>
                </a:lnTo>
                <a:cubicBezTo>
                  <a:pt x="332" y="468"/>
                  <a:pt x="307" y="494"/>
                  <a:pt x="307" y="525"/>
                </a:cubicBezTo>
                <a:cubicBezTo>
                  <a:pt x="307" y="545"/>
                  <a:pt x="318" y="562"/>
                  <a:pt x="334" y="573"/>
                </a:cubicBezTo>
                <a:close/>
              </a:path>
            </a:pathLst>
          </a:custGeom>
          <a:solidFill>
            <a:srgbClr val="6AD15A"/>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714" name="Freeform 713"/>
          <p:cNvSpPr/>
          <p:nvPr/>
        </p:nvSpPr>
        <p:spPr>
          <a:xfrm>
            <a:off x="4401000" y="4240080"/>
            <a:ext cx="318960" cy="230760"/>
          </a:xfrm>
          <a:custGeom>
            <a:avLst/>
            <a:gdLst/>
            <a:ahLst/>
            <a:cxnLst/>
            <a:rect l="0" t="0" r="r" b="b"/>
            <a:pathLst>
              <a:path w="886" h="641">
                <a:moveTo>
                  <a:pt x="17" y="251"/>
                </a:moveTo>
                <a:lnTo>
                  <a:pt x="63" y="204"/>
                </a:lnTo>
                <a:cubicBezTo>
                  <a:pt x="86" y="181"/>
                  <a:pt x="124" y="181"/>
                  <a:pt x="147" y="204"/>
                </a:cubicBezTo>
                <a:lnTo>
                  <a:pt x="349" y="407"/>
                </a:lnTo>
                <a:lnTo>
                  <a:pt x="738" y="17"/>
                </a:lnTo>
                <a:cubicBezTo>
                  <a:pt x="761" y="-6"/>
                  <a:pt x="799" y="-6"/>
                  <a:pt x="821" y="17"/>
                </a:cubicBezTo>
                <a:lnTo>
                  <a:pt x="868" y="64"/>
                </a:lnTo>
                <a:cubicBezTo>
                  <a:pt x="891" y="87"/>
                  <a:pt x="891" y="124"/>
                  <a:pt x="868" y="147"/>
                </a:cubicBezTo>
                <a:lnTo>
                  <a:pt x="391" y="624"/>
                </a:lnTo>
                <a:lnTo>
                  <a:pt x="389" y="625"/>
                </a:lnTo>
                <a:lnTo>
                  <a:pt x="388" y="627"/>
                </a:lnTo>
                <a:lnTo>
                  <a:pt x="387" y="627"/>
                </a:lnTo>
                <a:lnTo>
                  <a:pt x="386" y="628"/>
                </a:lnTo>
                <a:lnTo>
                  <a:pt x="385" y="629"/>
                </a:lnTo>
                <a:lnTo>
                  <a:pt x="384" y="630"/>
                </a:lnTo>
                <a:lnTo>
                  <a:pt x="383" y="631"/>
                </a:lnTo>
                <a:lnTo>
                  <a:pt x="381" y="632"/>
                </a:lnTo>
                <a:lnTo>
                  <a:pt x="380" y="633"/>
                </a:lnTo>
                <a:lnTo>
                  <a:pt x="379" y="633"/>
                </a:lnTo>
                <a:lnTo>
                  <a:pt x="378" y="634"/>
                </a:lnTo>
                <a:lnTo>
                  <a:pt x="376" y="635"/>
                </a:lnTo>
                <a:lnTo>
                  <a:pt x="375" y="635"/>
                </a:lnTo>
                <a:lnTo>
                  <a:pt x="374" y="636"/>
                </a:lnTo>
                <a:lnTo>
                  <a:pt x="372" y="636"/>
                </a:lnTo>
                <a:lnTo>
                  <a:pt x="371" y="637"/>
                </a:lnTo>
                <a:lnTo>
                  <a:pt x="370" y="638"/>
                </a:lnTo>
                <a:lnTo>
                  <a:pt x="368" y="638"/>
                </a:lnTo>
                <a:lnTo>
                  <a:pt x="367" y="638"/>
                </a:lnTo>
                <a:lnTo>
                  <a:pt x="366" y="639"/>
                </a:lnTo>
                <a:lnTo>
                  <a:pt x="364" y="640"/>
                </a:lnTo>
                <a:lnTo>
                  <a:pt x="363" y="640"/>
                </a:lnTo>
                <a:lnTo>
                  <a:pt x="362" y="640"/>
                </a:lnTo>
                <a:lnTo>
                  <a:pt x="359" y="640"/>
                </a:lnTo>
                <a:lnTo>
                  <a:pt x="357" y="641"/>
                </a:lnTo>
                <a:lnTo>
                  <a:pt x="355" y="641"/>
                </a:lnTo>
                <a:lnTo>
                  <a:pt x="353" y="641"/>
                </a:lnTo>
                <a:lnTo>
                  <a:pt x="345" y="641"/>
                </a:lnTo>
                <a:lnTo>
                  <a:pt x="343" y="641"/>
                </a:lnTo>
                <a:lnTo>
                  <a:pt x="341" y="641"/>
                </a:lnTo>
                <a:lnTo>
                  <a:pt x="340" y="640"/>
                </a:lnTo>
                <a:lnTo>
                  <a:pt x="336" y="640"/>
                </a:lnTo>
                <a:lnTo>
                  <a:pt x="335" y="640"/>
                </a:lnTo>
                <a:lnTo>
                  <a:pt x="334" y="640"/>
                </a:lnTo>
                <a:lnTo>
                  <a:pt x="332" y="639"/>
                </a:lnTo>
                <a:lnTo>
                  <a:pt x="331" y="638"/>
                </a:lnTo>
                <a:lnTo>
                  <a:pt x="330" y="638"/>
                </a:lnTo>
                <a:lnTo>
                  <a:pt x="328" y="638"/>
                </a:lnTo>
                <a:lnTo>
                  <a:pt x="327" y="637"/>
                </a:lnTo>
                <a:lnTo>
                  <a:pt x="326" y="636"/>
                </a:lnTo>
                <a:lnTo>
                  <a:pt x="325" y="636"/>
                </a:lnTo>
                <a:lnTo>
                  <a:pt x="324" y="636"/>
                </a:lnTo>
                <a:cubicBezTo>
                  <a:pt x="319" y="633"/>
                  <a:pt x="313" y="629"/>
                  <a:pt x="307" y="624"/>
                </a:cubicBezTo>
                <a:lnTo>
                  <a:pt x="17" y="333"/>
                </a:lnTo>
                <a:cubicBezTo>
                  <a:pt x="-6" y="310"/>
                  <a:pt x="-6" y="274"/>
                  <a:pt x="17" y="251"/>
                </a:cubicBezTo>
                <a:close/>
              </a:path>
            </a:pathLst>
          </a:custGeom>
          <a:solidFill>
            <a:srgbClr val="6AD15A"/>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715" name="Freeform 714"/>
          <p:cNvSpPr/>
          <p:nvPr/>
        </p:nvSpPr>
        <p:spPr>
          <a:xfrm>
            <a:off x="5900400" y="4215960"/>
            <a:ext cx="225360" cy="279000"/>
          </a:xfrm>
          <a:custGeom>
            <a:avLst/>
            <a:gdLst/>
            <a:ahLst/>
            <a:cxnLst/>
            <a:rect l="0" t="0" r="r" b="b"/>
            <a:pathLst>
              <a:path w="626" h="775">
                <a:moveTo>
                  <a:pt x="68" y="0"/>
                </a:moveTo>
                <a:cubicBezTo>
                  <a:pt x="54" y="0"/>
                  <a:pt x="43" y="10"/>
                  <a:pt x="43" y="24"/>
                </a:cubicBezTo>
                <a:lnTo>
                  <a:pt x="43" y="375"/>
                </a:lnTo>
                <a:cubicBezTo>
                  <a:pt x="43" y="389"/>
                  <a:pt x="54" y="400"/>
                  <a:pt x="68" y="400"/>
                </a:cubicBezTo>
                <a:lnTo>
                  <a:pt x="573" y="400"/>
                </a:lnTo>
                <a:cubicBezTo>
                  <a:pt x="587" y="400"/>
                  <a:pt x="598" y="389"/>
                  <a:pt x="598" y="375"/>
                </a:cubicBezTo>
                <a:lnTo>
                  <a:pt x="598" y="24"/>
                </a:lnTo>
                <a:cubicBezTo>
                  <a:pt x="598" y="10"/>
                  <a:pt x="587" y="0"/>
                  <a:pt x="573" y="0"/>
                </a:cubicBezTo>
                <a:lnTo>
                  <a:pt x="68" y="0"/>
                </a:lnTo>
                <a:moveTo>
                  <a:pt x="93" y="30"/>
                </a:moveTo>
                <a:lnTo>
                  <a:pt x="548" y="30"/>
                </a:lnTo>
                <a:cubicBezTo>
                  <a:pt x="555" y="30"/>
                  <a:pt x="561" y="36"/>
                  <a:pt x="561" y="43"/>
                </a:cubicBezTo>
                <a:lnTo>
                  <a:pt x="561" y="356"/>
                </a:lnTo>
                <a:cubicBezTo>
                  <a:pt x="561" y="363"/>
                  <a:pt x="555" y="369"/>
                  <a:pt x="548" y="369"/>
                </a:cubicBezTo>
                <a:lnTo>
                  <a:pt x="93" y="369"/>
                </a:lnTo>
                <a:cubicBezTo>
                  <a:pt x="86" y="369"/>
                  <a:pt x="80" y="363"/>
                  <a:pt x="80" y="356"/>
                </a:cubicBezTo>
                <a:lnTo>
                  <a:pt x="80" y="43"/>
                </a:lnTo>
                <a:cubicBezTo>
                  <a:pt x="80" y="36"/>
                  <a:pt x="86" y="30"/>
                  <a:pt x="93" y="30"/>
                </a:cubicBezTo>
                <a:moveTo>
                  <a:pt x="63" y="432"/>
                </a:moveTo>
                <a:cubicBezTo>
                  <a:pt x="52" y="434"/>
                  <a:pt x="43" y="444"/>
                  <a:pt x="43" y="456"/>
                </a:cubicBezTo>
                <a:lnTo>
                  <a:pt x="43" y="562"/>
                </a:lnTo>
                <a:cubicBezTo>
                  <a:pt x="43" y="575"/>
                  <a:pt x="54" y="586"/>
                  <a:pt x="68" y="586"/>
                </a:cubicBezTo>
                <a:lnTo>
                  <a:pt x="303" y="586"/>
                </a:lnTo>
                <a:lnTo>
                  <a:pt x="303" y="680"/>
                </a:lnTo>
                <a:lnTo>
                  <a:pt x="209" y="680"/>
                </a:lnTo>
                <a:cubicBezTo>
                  <a:pt x="203" y="680"/>
                  <a:pt x="198" y="684"/>
                  <a:pt x="198" y="691"/>
                </a:cubicBezTo>
                <a:lnTo>
                  <a:pt x="198" y="719"/>
                </a:lnTo>
                <a:lnTo>
                  <a:pt x="5" y="719"/>
                </a:lnTo>
                <a:cubicBezTo>
                  <a:pt x="2" y="719"/>
                  <a:pt x="0" y="722"/>
                  <a:pt x="0" y="725"/>
                </a:cubicBezTo>
                <a:lnTo>
                  <a:pt x="0" y="749"/>
                </a:lnTo>
                <a:cubicBezTo>
                  <a:pt x="0" y="752"/>
                  <a:pt x="2" y="755"/>
                  <a:pt x="5" y="755"/>
                </a:cubicBezTo>
                <a:lnTo>
                  <a:pt x="198" y="755"/>
                </a:lnTo>
                <a:lnTo>
                  <a:pt x="198" y="765"/>
                </a:lnTo>
                <a:cubicBezTo>
                  <a:pt x="198" y="771"/>
                  <a:pt x="203" y="775"/>
                  <a:pt x="209" y="775"/>
                </a:cubicBezTo>
                <a:lnTo>
                  <a:pt x="424" y="775"/>
                </a:lnTo>
                <a:cubicBezTo>
                  <a:pt x="430" y="775"/>
                  <a:pt x="435" y="771"/>
                  <a:pt x="435" y="765"/>
                </a:cubicBezTo>
                <a:lnTo>
                  <a:pt x="435" y="755"/>
                </a:lnTo>
                <a:lnTo>
                  <a:pt x="620" y="755"/>
                </a:lnTo>
                <a:cubicBezTo>
                  <a:pt x="623" y="755"/>
                  <a:pt x="626" y="752"/>
                  <a:pt x="626" y="749"/>
                </a:cubicBezTo>
                <a:lnTo>
                  <a:pt x="626" y="725"/>
                </a:lnTo>
                <a:cubicBezTo>
                  <a:pt x="626" y="722"/>
                  <a:pt x="623" y="719"/>
                  <a:pt x="620" y="719"/>
                </a:cubicBezTo>
                <a:lnTo>
                  <a:pt x="435" y="719"/>
                </a:lnTo>
                <a:lnTo>
                  <a:pt x="435" y="691"/>
                </a:lnTo>
                <a:cubicBezTo>
                  <a:pt x="435" y="684"/>
                  <a:pt x="430" y="680"/>
                  <a:pt x="424" y="680"/>
                </a:cubicBezTo>
                <a:lnTo>
                  <a:pt x="338" y="680"/>
                </a:lnTo>
                <a:lnTo>
                  <a:pt x="338" y="586"/>
                </a:lnTo>
                <a:lnTo>
                  <a:pt x="573" y="586"/>
                </a:lnTo>
                <a:cubicBezTo>
                  <a:pt x="587" y="586"/>
                  <a:pt x="598" y="575"/>
                  <a:pt x="598" y="562"/>
                </a:cubicBezTo>
                <a:lnTo>
                  <a:pt x="598" y="456"/>
                </a:lnTo>
                <a:cubicBezTo>
                  <a:pt x="598" y="442"/>
                  <a:pt x="587" y="432"/>
                  <a:pt x="573" y="432"/>
                </a:cubicBezTo>
                <a:lnTo>
                  <a:pt x="68" y="432"/>
                </a:lnTo>
                <a:cubicBezTo>
                  <a:pt x="66" y="432"/>
                  <a:pt x="64" y="432"/>
                  <a:pt x="63" y="432"/>
                </a:cubicBezTo>
                <a:moveTo>
                  <a:pt x="402" y="481"/>
                </a:moveTo>
                <a:lnTo>
                  <a:pt x="517" y="481"/>
                </a:lnTo>
                <a:cubicBezTo>
                  <a:pt x="520" y="481"/>
                  <a:pt x="522" y="483"/>
                  <a:pt x="522" y="486"/>
                </a:cubicBezTo>
                <a:lnTo>
                  <a:pt x="522" y="510"/>
                </a:lnTo>
                <a:cubicBezTo>
                  <a:pt x="522" y="514"/>
                  <a:pt x="520" y="516"/>
                  <a:pt x="517" y="516"/>
                </a:cubicBezTo>
                <a:lnTo>
                  <a:pt x="402" y="516"/>
                </a:lnTo>
                <a:cubicBezTo>
                  <a:pt x="399" y="516"/>
                  <a:pt x="397" y="514"/>
                  <a:pt x="397" y="510"/>
                </a:cubicBezTo>
                <a:lnTo>
                  <a:pt x="397" y="486"/>
                </a:lnTo>
                <a:cubicBezTo>
                  <a:pt x="397" y="483"/>
                  <a:pt x="399" y="481"/>
                  <a:pt x="402" y="481"/>
                </a:cubicBezTo>
                <a:close/>
              </a:path>
            </a:pathLst>
          </a:custGeom>
          <a:solidFill>
            <a:srgbClr val="6AD15A"/>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716" name="Freeform 715"/>
          <p:cNvSpPr/>
          <p:nvPr/>
        </p:nvSpPr>
        <p:spPr>
          <a:xfrm>
            <a:off x="6836040" y="4204440"/>
            <a:ext cx="290520" cy="301680"/>
          </a:xfrm>
          <a:custGeom>
            <a:avLst/>
            <a:gdLst/>
            <a:ahLst/>
            <a:cxnLst/>
            <a:rect l="0" t="0" r="r" b="b"/>
            <a:pathLst>
              <a:path w="807" h="838">
                <a:moveTo>
                  <a:pt x="48" y="0"/>
                </a:moveTo>
                <a:lnTo>
                  <a:pt x="759" y="0"/>
                </a:lnTo>
                <a:cubicBezTo>
                  <a:pt x="786" y="0"/>
                  <a:pt x="807" y="23"/>
                  <a:pt x="807" y="48"/>
                </a:cubicBezTo>
                <a:lnTo>
                  <a:pt x="807" y="790"/>
                </a:lnTo>
                <a:cubicBezTo>
                  <a:pt x="807" y="817"/>
                  <a:pt x="786" y="838"/>
                  <a:pt x="759" y="838"/>
                </a:cubicBezTo>
                <a:lnTo>
                  <a:pt x="48" y="838"/>
                </a:lnTo>
                <a:cubicBezTo>
                  <a:pt x="21" y="838"/>
                  <a:pt x="0" y="817"/>
                  <a:pt x="0" y="790"/>
                </a:cubicBezTo>
                <a:lnTo>
                  <a:pt x="0" y="48"/>
                </a:lnTo>
                <a:cubicBezTo>
                  <a:pt x="0" y="23"/>
                  <a:pt x="21" y="0"/>
                  <a:pt x="48" y="0"/>
                </a:cubicBezTo>
                <a:moveTo>
                  <a:pt x="129" y="64"/>
                </a:moveTo>
                <a:lnTo>
                  <a:pt x="678" y="64"/>
                </a:lnTo>
                <a:cubicBezTo>
                  <a:pt x="699" y="64"/>
                  <a:pt x="715" y="81"/>
                  <a:pt x="715" y="101"/>
                </a:cubicBezTo>
                <a:lnTo>
                  <a:pt x="715" y="415"/>
                </a:lnTo>
                <a:cubicBezTo>
                  <a:pt x="715" y="435"/>
                  <a:pt x="699" y="452"/>
                  <a:pt x="678" y="452"/>
                </a:cubicBezTo>
                <a:lnTo>
                  <a:pt x="129" y="452"/>
                </a:lnTo>
                <a:cubicBezTo>
                  <a:pt x="109" y="452"/>
                  <a:pt x="92" y="435"/>
                  <a:pt x="92" y="415"/>
                </a:cubicBezTo>
                <a:lnTo>
                  <a:pt x="92" y="101"/>
                </a:lnTo>
                <a:cubicBezTo>
                  <a:pt x="92" y="81"/>
                  <a:pt x="109" y="64"/>
                  <a:pt x="129" y="64"/>
                </a:cubicBezTo>
                <a:moveTo>
                  <a:pt x="134" y="329"/>
                </a:moveTo>
                <a:lnTo>
                  <a:pt x="628" y="329"/>
                </a:lnTo>
                <a:lnTo>
                  <a:pt x="628" y="369"/>
                </a:lnTo>
                <a:lnTo>
                  <a:pt x="134" y="369"/>
                </a:lnTo>
                <a:lnTo>
                  <a:pt x="134" y="329"/>
                </a:lnTo>
                <a:moveTo>
                  <a:pt x="134" y="247"/>
                </a:moveTo>
                <a:lnTo>
                  <a:pt x="628" y="247"/>
                </a:lnTo>
                <a:lnTo>
                  <a:pt x="628" y="288"/>
                </a:lnTo>
                <a:lnTo>
                  <a:pt x="134" y="288"/>
                </a:lnTo>
                <a:lnTo>
                  <a:pt x="134" y="247"/>
                </a:lnTo>
                <a:moveTo>
                  <a:pt x="134" y="165"/>
                </a:moveTo>
                <a:lnTo>
                  <a:pt x="628" y="165"/>
                </a:lnTo>
                <a:lnTo>
                  <a:pt x="628" y="206"/>
                </a:lnTo>
                <a:lnTo>
                  <a:pt x="134" y="206"/>
                </a:lnTo>
                <a:lnTo>
                  <a:pt x="134" y="165"/>
                </a:lnTo>
                <a:moveTo>
                  <a:pt x="170" y="512"/>
                </a:moveTo>
                <a:lnTo>
                  <a:pt x="206" y="512"/>
                </a:lnTo>
                <a:cubicBezTo>
                  <a:pt x="195" y="513"/>
                  <a:pt x="187" y="522"/>
                  <a:pt x="187" y="533"/>
                </a:cubicBezTo>
                <a:lnTo>
                  <a:pt x="187" y="759"/>
                </a:lnTo>
                <a:cubicBezTo>
                  <a:pt x="187" y="771"/>
                  <a:pt x="196" y="780"/>
                  <a:pt x="207" y="780"/>
                </a:cubicBezTo>
                <a:lnTo>
                  <a:pt x="170" y="780"/>
                </a:lnTo>
                <a:cubicBezTo>
                  <a:pt x="159" y="780"/>
                  <a:pt x="150" y="771"/>
                  <a:pt x="150" y="759"/>
                </a:cubicBezTo>
                <a:lnTo>
                  <a:pt x="150" y="533"/>
                </a:lnTo>
                <a:cubicBezTo>
                  <a:pt x="150" y="522"/>
                  <a:pt x="159" y="512"/>
                  <a:pt x="170" y="512"/>
                </a:cubicBezTo>
                <a:moveTo>
                  <a:pt x="313" y="512"/>
                </a:moveTo>
                <a:lnTo>
                  <a:pt x="558" y="512"/>
                </a:lnTo>
                <a:cubicBezTo>
                  <a:pt x="569" y="512"/>
                  <a:pt x="579" y="522"/>
                  <a:pt x="579" y="533"/>
                </a:cubicBezTo>
                <a:lnTo>
                  <a:pt x="579" y="759"/>
                </a:lnTo>
                <a:cubicBezTo>
                  <a:pt x="579" y="771"/>
                  <a:pt x="569" y="780"/>
                  <a:pt x="558" y="780"/>
                </a:cubicBezTo>
                <a:lnTo>
                  <a:pt x="312" y="780"/>
                </a:lnTo>
                <a:cubicBezTo>
                  <a:pt x="323" y="780"/>
                  <a:pt x="333" y="771"/>
                  <a:pt x="333" y="759"/>
                </a:cubicBezTo>
                <a:lnTo>
                  <a:pt x="333" y="533"/>
                </a:lnTo>
                <a:cubicBezTo>
                  <a:pt x="333" y="522"/>
                  <a:pt x="324" y="513"/>
                  <a:pt x="313" y="512"/>
                </a:cubicBezTo>
                <a:close/>
              </a:path>
            </a:pathLst>
          </a:custGeom>
          <a:solidFill>
            <a:srgbClr val="6AD15A"/>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717" name="Freeform 716"/>
          <p:cNvSpPr/>
          <p:nvPr/>
        </p:nvSpPr>
        <p:spPr>
          <a:xfrm>
            <a:off x="5362560" y="4214160"/>
            <a:ext cx="332280" cy="282600"/>
          </a:xfrm>
          <a:custGeom>
            <a:avLst/>
            <a:gdLst/>
            <a:ahLst/>
            <a:cxnLst/>
            <a:rect l="0" t="0" r="r" b="b"/>
            <a:pathLst>
              <a:path w="923" h="785">
                <a:moveTo>
                  <a:pt x="393" y="0"/>
                </a:moveTo>
                <a:cubicBezTo>
                  <a:pt x="584" y="0"/>
                  <a:pt x="743" y="135"/>
                  <a:pt x="779" y="315"/>
                </a:cubicBezTo>
                <a:lnTo>
                  <a:pt x="923" y="315"/>
                </a:lnTo>
                <a:lnTo>
                  <a:pt x="822" y="435"/>
                </a:lnTo>
                <a:lnTo>
                  <a:pt x="721" y="556"/>
                </a:lnTo>
                <a:lnTo>
                  <a:pt x="620" y="435"/>
                </a:lnTo>
                <a:lnTo>
                  <a:pt x="519" y="315"/>
                </a:lnTo>
                <a:lnTo>
                  <a:pt x="658" y="315"/>
                </a:lnTo>
                <a:cubicBezTo>
                  <a:pt x="625" y="201"/>
                  <a:pt x="519" y="117"/>
                  <a:pt x="393" y="117"/>
                </a:cubicBezTo>
                <a:cubicBezTo>
                  <a:pt x="241" y="117"/>
                  <a:pt x="117" y="240"/>
                  <a:pt x="117" y="392"/>
                </a:cubicBezTo>
                <a:cubicBezTo>
                  <a:pt x="117" y="545"/>
                  <a:pt x="241" y="668"/>
                  <a:pt x="393" y="668"/>
                </a:cubicBezTo>
                <a:cubicBezTo>
                  <a:pt x="456" y="668"/>
                  <a:pt x="515" y="647"/>
                  <a:pt x="561" y="611"/>
                </a:cubicBezTo>
                <a:lnTo>
                  <a:pt x="609" y="721"/>
                </a:lnTo>
                <a:cubicBezTo>
                  <a:pt x="548" y="761"/>
                  <a:pt x="473" y="785"/>
                  <a:pt x="393" y="785"/>
                </a:cubicBezTo>
                <a:cubicBezTo>
                  <a:pt x="176" y="785"/>
                  <a:pt x="0" y="610"/>
                  <a:pt x="0" y="392"/>
                </a:cubicBezTo>
                <a:cubicBezTo>
                  <a:pt x="0" y="175"/>
                  <a:pt x="176" y="0"/>
                  <a:pt x="393" y="0"/>
                </a:cubicBezTo>
                <a:close/>
              </a:path>
            </a:pathLst>
          </a:custGeom>
          <a:solidFill>
            <a:srgbClr val="6AD15A"/>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718" name="Freeform 717"/>
          <p:cNvSpPr/>
          <p:nvPr/>
        </p:nvSpPr>
        <p:spPr>
          <a:xfrm>
            <a:off x="7772760" y="4235040"/>
            <a:ext cx="354240" cy="240840"/>
          </a:xfrm>
          <a:custGeom>
            <a:avLst/>
            <a:gdLst/>
            <a:ahLst/>
            <a:cxnLst/>
            <a:rect l="0" t="0" r="r" b="b"/>
            <a:pathLst>
              <a:path w="984" h="669">
                <a:moveTo>
                  <a:pt x="244" y="0"/>
                </a:moveTo>
                <a:cubicBezTo>
                  <a:pt x="238" y="0"/>
                  <a:pt x="233" y="4"/>
                  <a:pt x="233" y="8"/>
                </a:cubicBezTo>
                <a:lnTo>
                  <a:pt x="233" y="60"/>
                </a:lnTo>
                <a:lnTo>
                  <a:pt x="196" y="60"/>
                </a:lnTo>
                <a:cubicBezTo>
                  <a:pt x="167" y="60"/>
                  <a:pt x="145" y="88"/>
                  <a:pt x="145" y="121"/>
                </a:cubicBezTo>
                <a:lnTo>
                  <a:pt x="145" y="228"/>
                </a:lnTo>
                <a:lnTo>
                  <a:pt x="71" y="228"/>
                </a:lnTo>
                <a:cubicBezTo>
                  <a:pt x="32" y="228"/>
                  <a:pt x="0" y="252"/>
                  <a:pt x="0" y="282"/>
                </a:cubicBezTo>
                <a:lnTo>
                  <a:pt x="0" y="573"/>
                </a:lnTo>
                <a:cubicBezTo>
                  <a:pt x="0" y="593"/>
                  <a:pt x="15" y="611"/>
                  <a:pt x="36" y="620"/>
                </a:cubicBezTo>
                <a:lnTo>
                  <a:pt x="36" y="636"/>
                </a:lnTo>
                <a:cubicBezTo>
                  <a:pt x="36" y="654"/>
                  <a:pt x="56" y="669"/>
                  <a:pt x="79" y="669"/>
                </a:cubicBezTo>
                <a:lnTo>
                  <a:pt x="904" y="669"/>
                </a:lnTo>
                <a:cubicBezTo>
                  <a:pt x="928" y="669"/>
                  <a:pt x="947" y="654"/>
                  <a:pt x="947" y="636"/>
                </a:cubicBezTo>
                <a:lnTo>
                  <a:pt x="947" y="620"/>
                </a:lnTo>
                <a:cubicBezTo>
                  <a:pt x="969" y="611"/>
                  <a:pt x="984" y="593"/>
                  <a:pt x="984" y="573"/>
                </a:cubicBezTo>
                <a:lnTo>
                  <a:pt x="984" y="282"/>
                </a:lnTo>
                <a:cubicBezTo>
                  <a:pt x="984" y="252"/>
                  <a:pt x="952" y="228"/>
                  <a:pt x="913" y="228"/>
                </a:cubicBezTo>
                <a:lnTo>
                  <a:pt x="839" y="228"/>
                </a:lnTo>
                <a:lnTo>
                  <a:pt x="839" y="121"/>
                </a:lnTo>
                <a:cubicBezTo>
                  <a:pt x="839" y="88"/>
                  <a:pt x="816" y="60"/>
                  <a:pt x="788" y="60"/>
                </a:cubicBezTo>
                <a:lnTo>
                  <a:pt x="636" y="60"/>
                </a:lnTo>
                <a:lnTo>
                  <a:pt x="561" y="3"/>
                </a:lnTo>
                <a:cubicBezTo>
                  <a:pt x="560" y="2"/>
                  <a:pt x="558" y="0"/>
                  <a:pt x="554" y="0"/>
                </a:cubicBezTo>
                <a:lnTo>
                  <a:pt x="244" y="0"/>
                </a:lnTo>
                <a:moveTo>
                  <a:pt x="254" y="16"/>
                </a:moveTo>
                <a:lnTo>
                  <a:pt x="544" y="16"/>
                </a:lnTo>
                <a:lnTo>
                  <a:pt x="544" y="137"/>
                </a:lnTo>
                <a:cubicBezTo>
                  <a:pt x="544" y="141"/>
                  <a:pt x="549" y="145"/>
                  <a:pt x="554" y="145"/>
                </a:cubicBezTo>
                <a:lnTo>
                  <a:pt x="713" y="145"/>
                </a:lnTo>
                <a:lnTo>
                  <a:pt x="713" y="264"/>
                </a:lnTo>
                <a:lnTo>
                  <a:pt x="255" y="264"/>
                </a:lnTo>
                <a:cubicBezTo>
                  <a:pt x="255" y="264"/>
                  <a:pt x="255" y="263"/>
                  <a:pt x="254" y="262"/>
                </a:cubicBezTo>
                <a:lnTo>
                  <a:pt x="254" y="16"/>
                </a:lnTo>
                <a:moveTo>
                  <a:pt x="565" y="28"/>
                </a:moveTo>
                <a:lnTo>
                  <a:pt x="697" y="129"/>
                </a:lnTo>
                <a:lnTo>
                  <a:pt x="565" y="129"/>
                </a:lnTo>
                <a:lnTo>
                  <a:pt x="565" y="28"/>
                </a:lnTo>
                <a:moveTo>
                  <a:pt x="71" y="250"/>
                </a:moveTo>
                <a:lnTo>
                  <a:pt x="188" y="250"/>
                </a:lnTo>
                <a:cubicBezTo>
                  <a:pt x="199" y="250"/>
                  <a:pt x="208" y="253"/>
                  <a:pt x="215" y="257"/>
                </a:cubicBezTo>
                <a:cubicBezTo>
                  <a:pt x="223" y="262"/>
                  <a:pt x="228" y="269"/>
                  <a:pt x="229" y="277"/>
                </a:cubicBezTo>
                <a:lnTo>
                  <a:pt x="232" y="286"/>
                </a:lnTo>
                <a:lnTo>
                  <a:pt x="740" y="286"/>
                </a:lnTo>
                <a:lnTo>
                  <a:pt x="752" y="286"/>
                </a:lnTo>
                <a:lnTo>
                  <a:pt x="754" y="277"/>
                </a:lnTo>
                <a:cubicBezTo>
                  <a:pt x="755" y="269"/>
                  <a:pt x="761" y="262"/>
                  <a:pt x="768" y="257"/>
                </a:cubicBezTo>
                <a:cubicBezTo>
                  <a:pt x="775" y="253"/>
                  <a:pt x="785" y="250"/>
                  <a:pt x="795" y="250"/>
                </a:cubicBezTo>
                <a:lnTo>
                  <a:pt x="913" y="250"/>
                </a:lnTo>
                <a:cubicBezTo>
                  <a:pt x="936" y="250"/>
                  <a:pt x="955" y="264"/>
                  <a:pt x="955" y="282"/>
                </a:cubicBezTo>
                <a:lnTo>
                  <a:pt x="955" y="573"/>
                </a:lnTo>
                <a:cubicBezTo>
                  <a:pt x="955" y="590"/>
                  <a:pt x="936" y="605"/>
                  <a:pt x="913" y="605"/>
                </a:cubicBezTo>
                <a:lnTo>
                  <a:pt x="836" y="605"/>
                </a:lnTo>
                <a:lnTo>
                  <a:pt x="836" y="576"/>
                </a:lnTo>
                <a:cubicBezTo>
                  <a:pt x="836" y="564"/>
                  <a:pt x="830" y="554"/>
                  <a:pt x="820" y="546"/>
                </a:cubicBezTo>
                <a:cubicBezTo>
                  <a:pt x="810" y="538"/>
                  <a:pt x="796" y="534"/>
                  <a:pt x="781" y="534"/>
                </a:cubicBezTo>
                <a:lnTo>
                  <a:pt x="203" y="534"/>
                </a:lnTo>
                <a:cubicBezTo>
                  <a:pt x="187" y="534"/>
                  <a:pt x="174" y="538"/>
                  <a:pt x="164" y="546"/>
                </a:cubicBezTo>
                <a:cubicBezTo>
                  <a:pt x="154" y="554"/>
                  <a:pt x="147" y="564"/>
                  <a:pt x="147" y="576"/>
                </a:cubicBezTo>
                <a:lnTo>
                  <a:pt x="147" y="605"/>
                </a:lnTo>
                <a:lnTo>
                  <a:pt x="71" y="605"/>
                </a:lnTo>
                <a:cubicBezTo>
                  <a:pt x="48" y="605"/>
                  <a:pt x="29" y="590"/>
                  <a:pt x="29" y="573"/>
                </a:cubicBezTo>
                <a:lnTo>
                  <a:pt x="29" y="282"/>
                </a:lnTo>
                <a:cubicBezTo>
                  <a:pt x="29" y="264"/>
                  <a:pt x="48" y="250"/>
                  <a:pt x="71" y="250"/>
                </a:cubicBezTo>
                <a:moveTo>
                  <a:pt x="878" y="309"/>
                </a:moveTo>
                <a:cubicBezTo>
                  <a:pt x="868" y="309"/>
                  <a:pt x="859" y="312"/>
                  <a:pt x="853" y="317"/>
                </a:cubicBezTo>
                <a:cubicBezTo>
                  <a:pt x="846" y="322"/>
                  <a:pt x="842" y="329"/>
                  <a:pt x="842" y="337"/>
                </a:cubicBezTo>
                <a:cubicBezTo>
                  <a:pt x="842" y="344"/>
                  <a:pt x="846" y="351"/>
                  <a:pt x="853" y="356"/>
                </a:cubicBezTo>
                <a:cubicBezTo>
                  <a:pt x="859" y="361"/>
                  <a:pt x="868" y="364"/>
                  <a:pt x="878" y="364"/>
                </a:cubicBezTo>
                <a:cubicBezTo>
                  <a:pt x="888" y="364"/>
                  <a:pt x="897" y="361"/>
                  <a:pt x="903" y="356"/>
                </a:cubicBezTo>
                <a:cubicBezTo>
                  <a:pt x="910" y="351"/>
                  <a:pt x="914" y="344"/>
                  <a:pt x="914" y="337"/>
                </a:cubicBezTo>
                <a:cubicBezTo>
                  <a:pt x="914" y="329"/>
                  <a:pt x="910" y="322"/>
                  <a:pt x="903" y="317"/>
                </a:cubicBezTo>
                <a:cubicBezTo>
                  <a:pt x="897" y="312"/>
                  <a:pt x="888" y="309"/>
                  <a:pt x="878" y="309"/>
                </a:cubicBezTo>
                <a:moveTo>
                  <a:pt x="878" y="375"/>
                </a:moveTo>
                <a:cubicBezTo>
                  <a:pt x="868" y="375"/>
                  <a:pt x="859" y="377"/>
                  <a:pt x="853" y="382"/>
                </a:cubicBezTo>
                <a:cubicBezTo>
                  <a:pt x="846" y="387"/>
                  <a:pt x="842" y="393"/>
                  <a:pt x="842" y="401"/>
                </a:cubicBezTo>
                <a:cubicBezTo>
                  <a:pt x="842" y="408"/>
                  <a:pt x="846" y="416"/>
                  <a:pt x="853" y="421"/>
                </a:cubicBezTo>
                <a:cubicBezTo>
                  <a:pt x="859" y="426"/>
                  <a:pt x="868" y="428"/>
                  <a:pt x="878" y="428"/>
                </a:cubicBezTo>
                <a:cubicBezTo>
                  <a:pt x="888" y="428"/>
                  <a:pt x="897" y="426"/>
                  <a:pt x="903" y="421"/>
                </a:cubicBezTo>
                <a:cubicBezTo>
                  <a:pt x="910" y="416"/>
                  <a:pt x="914" y="408"/>
                  <a:pt x="914" y="401"/>
                </a:cubicBezTo>
                <a:cubicBezTo>
                  <a:pt x="914" y="393"/>
                  <a:pt x="910" y="387"/>
                  <a:pt x="903" y="382"/>
                </a:cubicBezTo>
                <a:cubicBezTo>
                  <a:pt x="897" y="377"/>
                  <a:pt x="888" y="375"/>
                  <a:pt x="878" y="375"/>
                </a:cubicBezTo>
                <a:close/>
              </a:path>
            </a:pathLst>
          </a:custGeom>
          <a:solidFill>
            <a:srgbClr val="6AD15A"/>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719" name="Freeform 718"/>
          <p:cNvSpPr/>
          <p:nvPr/>
        </p:nvSpPr>
        <p:spPr>
          <a:xfrm>
            <a:off x="1511280" y="4208400"/>
            <a:ext cx="288000" cy="294120"/>
          </a:xfrm>
          <a:custGeom>
            <a:avLst/>
            <a:gdLst/>
            <a:ahLst/>
            <a:cxnLst/>
            <a:rect l="0" t="0" r="r" b="b"/>
            <a:pathLst>
              <a:path w="800" h="817">
                <a:moveTo>
                  <a:pt x="616" y="39"/>
                </a:moveTo>
                <a:lnTo>
                  <a:pt x="494" y="255"/>
                </a:lnTo>
                <a:lnTo>
                  <a:pt x="62" y="251"/>
                </a:lnTo>
                <a:lnTo>
                  <a:pt x="0" y="349"/>
                </a:lnTo>
                <a:lnTo>
                  <a:pt x="388" y="422"/>
                </a:lnTo>
                <a:lnTo>
                  <a:pt x="290" y="606"/>
                </a:lnTo>
                <a:lnTo>
                  <a:pt x="186" y="614"/>
                </a:lnTo>
                <a:lnTo>
                  <a:pt x="139" y="679"/>
                </a:lnTo>
                <a:lnTo>
                  <a:pt x="286" y="711"/>
                </a:lnTo>
                <a:lnTo>
                  <a:pt x="369" y="817"/>
                </a:lnTo>
                <a:lnTo>
                  <a:pt x="408" y="748"/>
                </a:lnTo>
                <a:lnTo>
                  <a:pt x="369" y="642"/>
                </a:lnTo>
                <a:lnTo>
                  <a:pt x="486" y="471"/>
                </a:lnTo>
                <a:lnTo>
                  <a:pt x="741" y="764"/>
                </a:lnTo>
                <a:lnTo>
                  <a:pt x="800" y="663"/>
                </a:lnTo>
                <a:lnTo>
                  <a:pt x="592" y="296"/>
                </a:lnTo>
                <a:lnTo>
                  <a:pt x="710" y="87"/>
                </a:lnTo>
                <a:cubicBezTo>
                  <a:pt x="710" y="87"/>
                  <a:pt x="747" y="-72"/>
                  <a:pt x="616" y="39"/>
                </a:cubicBezTo>
                <a:close/>
              </a:path>
            </a:pathLst>
          </a:custGeom>
          <a:solidFill>
            <a:srgbClr val="6AD15A"/>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720" name="Freeform 719"/>
          <p:cNvSpPr/>
          <p:nvPr/>
        </p:nvSpPr>
        <p:spPr>
          <a:xfrm>
            <a:off x="7307280" y="4199760"/>
            <a:ext cx="316800" cy="311760"/>
          </a:xfrm>
          <a:custGeom>
            <a:avLst/>
            <a:gdLst/>
            <a:ahLst/>
            <a:cxnLst/>
            <a:rect l="0" t="0" r="r" b="b"/>
            <a:pathLst>
              <a:path w="880" h="866">
                <a:moveTo>
                  <a:pt x="191" y="0"/>
                </a:moveTo>
                <a:lnTo>
                  <a:pt x="191" y="134"/>
                </a:lnTo>
                <a:lnTo>
                  <a:pt x="114" y="134"/>
                </a:lnTo>
                <a:cubicBezTo>
                  <a:pt x="51" y="134"/>
                  <a:pt x="0" y="185"/>
                  <a:pt x="0" y="249"/>
                </a:cubicBezTo>
                <a:lnTo>
                  <a:pt x="0" y="450"/>
                </a:lnTo>
                <a:cubicBezTo>
                  <a:pt x="0" y="513"/>
                  <a:pt x="51" y="564"/>
                  <a:pt x="114" y="564"/>
                </a:cubicBezTo>
                <a:lnTo>
                  <a:pt x="160" y="564"/>
                </a:lnTo>
                <a:lnTo>
                  <a:pt x="160" y="392"/>
                </a:lnTo>
                <a:lnTo>
                  <a:pt x="720" y="392"/>
                </a:lnTo>
                <a:lnTo>
                  <a:pt x="720" y="564"/>
                </a:lnTo>
                <a:lnTo>
                  <a:pt x="765" y="564"/>
                </a:lnTo>
                <a:cubicBezTo>
                  <a:pt x="828" y="564"/>
                  <a:pt x="880" y="513"/>
                  <a:pt x="880" y="450"/>
                </a:cubicBezTo>
                <a:lnTo>
                  <a:pt x="880" y="249"/>
                </a:lnTo>
                <a:cubicBezTo>
                  <a:pt x="880" y="185"/>
                  <a:pt x="828" y="134"/>
                  <a:pt x="765" y="134"/>
                </a:cubicBezTo>
                <a:lnTo>
                  <a:pt x="689" y="134"/>
                </a:lnTo>
                <a:lnTo>
                  <a:pt x="689" y="0"/>
                </a:lnTo>
                <a:lnTo>
                  <a:pt x="191" y="0"/>
                </a:lnTo>
                <a:moveTo>
                  <a:pt x="785" y="213"/>
                </a:moveTo>
                <a:cubicBezTo>
                  <a:pt x="801" y="213"/>
                  <a:pt x="813" y="226"/>
                  <a:pt x="813" y="241"/>
                </a:cubicBezTo>
                <a:cubicBezTo>
                  <a:pt x="813" y="255"/>
                  <a:pt x="801" y="268"/>
                  <a:pt x="785" y="268"/>
                </a:cubicBezTo>
                <a:cubicBezTo>
                  <a:pt x="771" y="268"/>
                  <a:pt x="758" y="255"/>
                  <a:pt x="758" y="241"/>
                </a:cubicBezTo>
                <a:cubicBezTo>
                  <a:pt x="758" y="226"/>
                  <a:pt x="771" y="213"/>
                  <a:pt x="785" y="213"/>
                </a:cubicBezTo>
                <a:moveTo>
                  <a:pt x="177" y="411"/>
                </a:moveTo>
                <a:lnTo>
                  <a:pt x="177" y="866"/>
                </a:lnTo>
                <a:lnTo>
                  <a:pt x="703" y="866"/>
                </a:lnTo>
                <a:lnTo>
                  <a:pt x="703" y="411"/>
                </a:lnTo>
                <a:lnTo>
                  <a:pt x="198" y="411"/>
                </a:lnTo>
                <a:lnTo>
                  <a:pt x="177" y="411"/>
                </a:lnTo>
                <a:moveTo>
                  <a:pt x="785" y="430"/>
                </a:moveTo>
                <a:cubicBezTo>
                  <a:pt x="801" y="430"/>
                  <a:pt x="813" y="442"/>
                  <a:pt x="813" y="457"/>
                </a:cubicBezTo>
                <a:cubicBezTo>
                  <a:pt x="813" y="472"/>
                  <a:pt x="801" y="485"/>
                  <a:pt x="785" y="485"/>
                </a:cubicBezTo>
                <a:cubicBezTo>
                  <a:pt x="771" y="485"/>
                  <a:pt x="758" y="472"/>
                  <a:pt x="758" y="457"/>
                </a:cubicBezTo>
                <a:cubicBezTo>
                  <a:pt x="758" y="442"/>
                  <a:pt x="771" y="430"/>
                  <a:pt x="785" y="430"/>
                </a:cubicBezTo>
                <a:moveTo>
                  <a:pt x="220" y="454"/>
                </a:moveTo>
                <a:lnTo>
                  <a:pt x="660" y="454"/>
                </a:lnTo>
                <a:lnTo>
                  <a:pt x="660" y="821"/>
                </a:lnTo>
                <a:lnTo>
                  <a:pt x="220" y="821"/>
                </a:lnTo>
                <a:lnTo>
                  <a:pt x="220" y="454"/>
                </a:lnTo>
                <a:moveTo>
                  <a:pt x="266" y="497"/>
                </a:moveTo>
                <a:lnTo>
                  <a:pt x="266" y="528"/>
                </a:lnTo>
                <a:lnTo>
                  <a:pt x="560" y="528"/>
                </a:lnTo>
                <a:lnTo>
                  <a:pt x="560" y="497"/>
                </a:lnTo>
                <a:lnTo>
                  <a:pt x="266" y="497"/>
                </a:lnTo>
                <a:moveTo>
                  <a:pt x="266" y="558"/>
                </a:moveTo>
                <a:lnTo>
                  <a:pt x="266" y="589"/>
                </a:lnTo>
                <a:lnTo>
                  <a:pt x="492" y="589"/>
                </a:lnTo>
                <a:lnTo>
                  <a:pt x="492" y="558"/>
                </a:lnTo>
                <a:lnTo>
                  <a:pt x="266" y="558"/>
                </a:lnTo>
                <a:moveTo>
                  <a:pt x="266" y="621"/>
                </a:moveTo>
                <a:lnTo>
                  <a:pt x="266" y="652"/>
                </a:lnTo>
                <a:lnTo>
                  <a:pt x="575" y="652"/>
                </a:lnTo>
                <a:lnTo>
                  <a:pt x="575" y="621"/>
                </a:lnTo>
                <a:lnTo>
                  <a:pt x="266" y="621"/>
                </a:lnTo>
                <a:moveTo>
                  <a:pt x="266" y="682"/>
                </a:moveTo>
                <a:lnTo>
                  <a:pt x="266" y="713"/>
                </a:lnTo>
                <a:lnTo>
                  <a:pt x="532" y="713"/>
                </a:lnTo>
                <a:lnTo>
                  <a:pt x="532" y="682"/>
                </a:lnTo>
                <a:lnTo>
                  <a:pt x="266" y="682"/>
                </a:lnTo>
                <a:close/>
              </a:path>
            </a:pathLst>
          </a:custGeom>
          <a:solidFill>
            <a:srgbClr val="6AD15A"/>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721" name="Freeform 720"/>
          <p:cNvSpPr/>
          <p:nvPr/>
        </p:nvSpPr>
        <p:spPr>
          <a:xfrm>
            <a:off x="8277120" y="4199400"/>
            <a:ext cx="313560" cy="312480"/>
          </a:xfrm>
          <a:custGeom>
            <a:avLst/>
            <a:gdLst/>
            <a:ahLst/>
            <a:cxnLst/>
            <a:rect l="0" t="0" r="r" b="b"/>
            <a:pathLst>
              <a:path w="871" h="868">
                <a:moveTo>
                  <a:pt x="638" y="178"/>
                </a:moveTo>
                <a:lnTo>
                  <a:pt x="696" y="121"/>
                </a:lnTo>
                <a:lnTo>
                  <a:pt x="754" y="178"/>
                </a:lnTo>
                <a:lnTo>
                  <a:pt x="696" y="236"/>
                </a:lnTo>
                <a:lnTo>
                  <a:pt x="638" y="178"/>
                </a:lnTo>
                <a:moveTo>
                  <a:pt x="0" y="529"/>
                </a:moveTo>
                <a:lnTo>
                  <a:pt x="492" y="38"/>
                </a:lnTo>
                <a:lnTo>
                  <a:pt x="722" y="0"/>
                </a:lnTo>
                <a:lnTo>
                  <a:pt x="871" y="150"/>
                </a:lnTo>
                <a:lnTo>
                  <a:pt x="833" y="373"/>
                </a:lnTo>
                <a:lnTo>
                  <a:pt x="338" y="868"/>
                </a:lnTo>
                <a:lnTo>
                  <a:pt x="0" y="529"/>
                </a:lnTo>
                <a:moveTo>
                  <a:pt x="438" y="669"/>
                </a:moveTo>
                <a:lnTo>
                  <a:pt x="406" y="701"/>
                </a:lnTo>
                <a:lnTo>
                  <a:pt x="167" y="462"/>
                </a:lnTo>
                <a:lnTo>
                  <a:pt x="199" y="430"/>
                </a:lnTo>
                <a:lnTo>
                  <a:pt x="438" y="669"/>
                </a:lnTo>
                <a:moveTo>
                  <a:pt x="505" y="602"/>
                </a:moveTo>
                <a:lnTo>
                  <a:pt x="473" y="634"/>
                </a:lnTo>
                <a:lnTo>
                  <a:pt x="234" y="395"/>
                </a:lnTo>
                <a:lnTo>
                  <a:pt x="266" y="363"/>
                </a:lnTo>
                <a:lnTo>
                  <a:pt x="505" y="602"/>
                </a:lnTo>
                <a:close/>
              </a:path>
            </a:pathLst>
          </a:custGeom>
          <a:solidFill>
            <a:srgbClr val="6AD15A"/>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722" name="Freeform 721"/>
          <p:cNvSpPr/>
          <p:nvPr/>
        </p:nvSpPr>
        <p:spPr>
          <a:xfrm>
            <a:off x="6355800" y="3234600"/>
            <a:ext cx="282600" cy="309960"/>
          </a:xfrm>
          <a:custGeom>
            <a:avLst/>
            <a:gdLst/>
            <a:ahLst/>
            <a:cxnLst/>
            <a:rect l="0" t="0" r="r" b="b"/>
            <a:pathLst>
              <a:path w="785" h="861">
                <a:moveTo>
                  <a:pt x="340" y="0"/>
                </a:moveTo>
                <a:lnTo>
                  <a:pt x="449" y="0"/>
                </a:lnTo>
                <a:cubicBezTo>
                  <a:pt x="467" y="0"/>
                  <a:pt x="481" y="15"/>
                  <a:pt x="481" y="32"/>
                </a:cubicBezTo>
                <a:lnTo>
                  <a:pt x="481" y="453"/>
                </a:lnTo>
                <a:cubicBezTo>
                  <a:pt x="481" y="470"/>
                  <a:pt x="467" y="485"/>
                  <a:pt x="449" y="485"/>
                </a:cubicBezTo>
                <a:lnTo>
                  <a:pt x="340" y="485"/>
                </a:lnTo>
                <a:cubicBezTo>
                  <a:pt x="322" y="485"/>
                  <a:pt x="308" y="470"/>
                  <a:pt x="308" y="453"/>
                </a:cubicBezTo>
                <a:lnTo>
                  <a:pt x="308" y="32"/>
                </a:lnTo>
                <a:cubicBezTo>
                  <a:pt x="308" y="15"/>
                  <a:pt x="322" y="0"/>
                  <a:pt x="340" y="0"/>
                </a:cubicBezTo>
                <a:moveTo>
                  <a:pt x="534" y="100"/>
                </a:moveTo>
                <a:cubicBezTo>
                  <a:pt x="681" y="157"/>
                  <a:pt x="785" y="300"/>
                  <a:pt x="785" y="467"/>
                </a:cubicBezTo>
                <a:cubicBezTo>
                  <a:pt x="785" y="684"/>
                  <a:pt x="610" y="861"/>
                  <a:pt x="393" y="861"/>
                </a:cubicBezTo>
                <a:cubicBezTo>
                  <a:pt x="175" y="861"/>
                  <a:pt x="0" y="684"/>
                  <a:pt x="0" y="467"/>
                </a:cubicBezTo>
                <a:cubicBezTo>
                  <a:pt x="0" y="299"/>
                  <a:pt x="106" y="155"/>
                  <a:pt x="255" y="99"/>
                </a:cubicBezTo>
                <a:lnTo>
                  <a:pt x="255" y="228"/>
                </a:lnTo>
                <a:cubicBezTo>
                  <a:pt x="172" y="276"/>
                  <a:pt x="117" y="365"/>
                  <a:pt x="117" y="467"/>
                </a:cubicBezTo>
                <a:cubicBezTo>
                  <a:pt x="117" y="620"/>
                  <a:pt x="240" y="744"/>
                  <a:pt x="393" y="744"/>
                </a:cubicBezTo>
                <a:cubicBezTo>
                  <a:pt x="545" y="744"/>
                  <a:pt x="668" y="620"/>
                  <a:pt x="668" y="467"/>
                </a:cubicBezTo>
                <a:cubicBezTo>
                  <a:pt x="668" y="366"/>
                  <a:pt x="615" y="278"/>
                  <a:pt x="534" y="230"/>
                </a:cubicBezTo>
                <a:lnTo>
                  <a:pt x="534" y="100"/>
                </a:lnTo>
                <a:close/>
              </a:path>
            </a:pathLst>
          </a:custGeom>
          <a:solidFill>
            <a:srgbClr val="83E97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723" name="Freeform 722"/>
          <p:cNvSpPr/>
          <p:nvPr/>
        </p:nvSpPr>
        <p:spPr>
          <a:xfrm>
            <a:off x="1973160" y="3242880"/>
            <a:ext cx="333000" cy="293040"/>
          </a:xfrm>
          <a:custGeom>
            <a:avLst/>
            <a:gdLst/>
            <a:ahLst/>
            <a:cxnLst/>
            <a:rect l="0" t="0" r="r" b="b"/>
            <a:pathLst>
              <a:path w="925" h="814">
                <a:moveTo>
                  <a:pt x="382" y="0"/>
                </a:moveTo>
                <a:cubicBezTo>
                  <a:pt x="368" y="1"/>
                  <a:pt x="355" y="9"/>
                  <a:pt x="347" y="22"/>
                </a:cubicBezTo>
                <a:lnTo>
                  <a:pt x="199" y="280"/>
                </a:lnTo>
                <a:cubicBezTo>
                  <a:pt x="186" y="300"/>
                  <a:pt x="193" y="327"/>
                  <a:pt x="214" y="339"/>
                </a:cubicBezTo>
                <a:lnTo>
                  <a:pt x="215" y="340"/>
                </a:lnTo>
                <a:cubicBezTo>
                  <a:pt x="236" y="352"/>
                  <a:pt x="263" y="344"/>
                  <a:pt x="275" y="324"/>
                </a:cubicBezTo>
                <a:lnTo>
                  <a:pt x="424" y="66"/>
                </a:lnTo>
                <a:cubicBezTo>
                  <a:pt x="436" y="45"/>
                  <a:pt x="429" y="19"/>
                  <a:pt x="408" y="7"/>
                </a:cubicBezTo>
                <a:lnTo>
                  <a:pt x="407" y="6"/>
                </a:lnTo>
                <a:cubicBezTo>
                  <a:pt x="399" y="2"/>
                  <a:pt x="390" y="0"/>
                  <a:pt x="382" y="0"/>
                </a:cubicBezTo>
                <a:moveTo>
                  <a:pt x="534" y="0"/>
                </a:moveTo>
                <a:cubicBezTo>
                  <a:pt x="528" y="1"/>
                  <a:pt x="523" y="3"/>
                  <a:pt x="518" y="6"/>
                </a:cubicBezTo>
                <a:lnTo>
                  <a:pt x="517" y="7"/>
                </a:lnTo>
                <a:cubicBezTo>
                  <a:pt x="496" y="19"/>
                  <a:pt x="489" y="45"/>
                  <a:pt x="501" y="66"/>
                </a:cubicBezTo>
                <a:lnTo>
                  <a:pt x="650" y="324"/>
                </a:lnTo>
                <a:cubicBezTo>
                  <a:pt x="662" y="344"/>
                  <a:pt x="688" y="352"/>
                  <a:pt x="709" y="340"/>
                </a:cubicBezTo>
                <a:lnTo>
                  <a:pt x="710" y="339"/>
                </a:lnTo>
                <a:cubicBezTo>
                  <a:pt x="731" y="327"/>
                  <a:pt x="738" y="300"/>
                  <a:pt x="726" y="280"/>
                </a:cubicBezTo>
                <a:lnTo>
                  <a:pt x="577" y="22"/>
                </a:lnTo>
                <a:cubicBezTo>
                  <a:pt x="568" y="6"/>
                  <a:pt x="551" y="-2"/>
                  <a:pt x="534" y="0"/>
                </a:cubicBezTo>
                <a:moveTo>
                  <a:pt x="69" y="300"/>
                </a:moveTo>
                <a:cubicBezTo>
                  <a:pt x="31" y="300"/>
                  <a:pt x="0" y="332"/>
                  <a:pt x="0" y="370"/>
                </a:cubicBezTo>
                <a:cubicBezTo>
                  <a:pt x="0" y="406"/>
                  <a:pt x="29" y="436"/>
                  <a:pt x="64" y="439"/>
                </a:cubicBezTo>
                <a:lnTo>
                  <a:pt x="156" y="782"/>
                </a:lnTo>
                <a:cubicBezTo>
                  <a:pt x="160" y="799"/>
                  <a:pt x="170" y="814"/>
                  <a:pt x="188" y="814"/>
                </a:cubicBezTo>
                <a:lnTo>
                  <a:pt x="724" y="814"/>
                </a:lnTo>
                <a:cubicBezTo>
                  <a:pt x="742" y="814"/>
                  <a:pt x="751" y="799"/>
                  <a:pt x="757" y="782"/>
                </a:cubicBezTo>
                <a:lnTo>
                  <a:pt x="861" y="439"/>
                </a:lnTo>
                <a:cubicBezTo>
                  <a:pt x="896" y="436"/>
                  <a:pt x="925" y="406"/>
                  <a:pt x="925" y="370"/>
                </a:cubicBezTo>
                <a:cubicBezTo>
                  <a:pt x="925" y="332"/>
                  <a:pt x="894" y="300"/>
                  <a:pt x="856" y="300"/>
                </a:cubicBezTo>
                <a:lnTo>
                  <a:pt x="770" y="300"/>
                </a:lnTo>
                <a:cubicBezTo>
                  <a:pt x="769" y="345"/>
                  <a:pt x="733" y="381"/>
                  <a:pt x="688" y="381"/>
                </a:cubicBezTo>
                <a:cubicBezTo>
                  <a:pt x="643" y="381"/>
                  <a:pt x="607" y="345"/>
                  <a:pt x="607" y="300"/>
                </a:cubicBezTo>
                <a:lnTo>
                  <a:pt x="318" y="300"/>
                </a:lnTo>
                <a:cubicBezTo>
                  <a:pt x="318" y="345"/>
                  <a:pt x="281" y="381"/>
                  <a:pt x="236" y="381"/>
                </a:cubicBezTo>
                <a:cubicBezTo>
                  <a:pt x="192" y="381"/>
                  <a:pt x="156" y="345"/>
                  <a:pt x="155" y="300"/>
                </a:cubicBezTo>
                <a:lnTo>
                  <a:pt x="69" y="300"/>
                </a:lnTo>
                <a:moveTo>
                  <a:pt x="193" y="483"/>
                </a:moveTo>
                <a:lnTo>
                  <a:pt x="732" y="483"/>
                </a:lnTo>
                <a:cubicBezTo>
                  <a:pt x="742" y="483"/>
                  <a:pt x="750" y="490"/>
                  <a:pt x="750" y="500"/>
                </a:cubicBezTo>
                <a:cubicBezTo>
                  <a:pt x="750" y="510"/>
                  <a:pt x="742" y="518"/>
                  <a:pt x="732" y="518"/>
                </a:cubicBezTo>
                <a:lnTo>
                  <a:pt x="193" y="518"/>
                </a:lnTo>
                <a:cubicBezTo>
                  <a:pt x="183" y="518"/>
                  <a:pt x="175" y="510"/>
                  <a:pt x="175" y="500"/>
                </a:cubicBezTo>
                <a:cubicBezTo>
                  <a:pt x="175" y="490"/>
                  <a:pt x="183" y="483"/>
                  <a:pt x="193" y="483"/>
                </a:cubicBezTo>
                <a:moveTo>
                  <a:pt x="239" y="565"/>
                </a:moveTo>
                <a:lnTo>
                  <a:pt x="686" y="565"/>
                </a:lnTo>
                <a:cubicBezTo>
                  <a:pt x="696" y="565"/>
                  <a:pt x="704" y="573"/>
                  <a:pt x="704" y="583"/>
                </a:cubicBezTo>
                <a:cubicBezTo>
                  <a:pt x="704" y="593"/>
                  <a:pt x="696" y="601"/>
                  <a:pt x="686" y="601"/>
                </a:cubicBezTo>
                <a:lnTo>
                  <a:pt x="239" y="601"/>
                </a:lnTo>
                <a:cubicBezTo>
                  <a:pt x="229" y="601"/>
                  <a:pt x="221" y="593"/>
                  <a:pt x="221" y="583"/>
                </a:cubicBezTo>
                <a:cubicBezTo>
                  <a:pt x="221" y="573"/>
                  <a:pt x="229" y="565"/>
                  <a:pt x="239" y="565"/>
                </a:cubicBezTo>
                <a:moveTo>
                  <a:pt x="289" y="643"/>
                </a:moveTo>
                <a:lnTo>
                  <a:pt x="636" y="643"/>
                </a:lnTo>
                <a:cubicBezTo>
                  <a:pt x="645" y="643"/>
                  <a:pt x="653" y="651"/>
                  <a:pt x="653" y="661"/>
                </a:cubicBezTo>
                <a:cubicBezTo>
                  <a:pt x="653" y="671"/>
                  <a:pt x="645" y="678"/>
                  <a:pt x="636" y="678"/>
                </a:cubicBezTo>
                <a:lnTo>
                  <a:pt x="289" y="678"/>
                </a:lnTo>
                <a:cubicBezTo>
                  <a:pt x="279" y="678"/>
                  <a:pt x="271" y="671"/>
                  <a:pt x="271" y="661"/>
                </a:cubicBezTo>
                <a:cubicBezTo>
                  <a:pt x="271" y="651"/>
                  <a:pt x="279" y="643"/>
                  <a:pt x="289" y="643"/>
                </a:cubicBezTo>
                <a:close/>
              </a:path>
            </a:pathLst>
          </a:custGeom>
          <a:solidFill>
            <a:srgbClr val="83E97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724" name="Freeform 723"/>
          <p:cNvSpPr/>
          <p:nvPr/>
        </p:nvSpPr>
        <p:spPr>
          <a:xfrm>
            <a:off x="2980800" y="3234600"/>
            <a:ext cx="254880" cy="309600"/>
          </a:xfrm>
          <a:custGeom>
            <a:avLst/>
            <a:gdLst/>
            <a:ahLst/>
            <a:cxnLst/>
            <a:rect l="0" t="0" r="r" b="b"/>
            <a:pathLst>
              <a:path w="708" h="860">
                <a:moveTo>
                  <a:pt x="326" y="0"/>
                </a:moveTo>
                <a:cubicBezTo>
                  <a:pt x="310" y="0"/>
                  <a:pt x="296" y="15"/>
                  <a:pt x="296" y="31"/>
                </a:cubicBezTo>
                <a:lnTo>
                  <a:pt x="296" y="270"/>
                </a:lnTo>
                <a:cubicBezTo>
                  <a:pt x="234" y="247"/>
                  <a:pt x="166" y="195"/>
                  <a:pt x="142" y="218"/>
                </a:cubicBezTo>
                <a:cubicBezTo>
                  <a:pt x="124" y="236"/>
                  <a:pt x="124" y="266"/>
                  <a:pt x="142" y="284"/>
                </a:cubicBezTo>
                <a:lnTo>
                  <a:pt x="313" y="456"/>
                </a:lnTo>
                <a:cubicBezTo>
                  <a:pt x="331" y="474"/>
                  <a:pt x="360" y="474"/>
                  <a:pt x="378" y="456"/>
                </a:cubicBezTo>
                <a:lnTo>
                  <a:pt x="550" y="284"/>
                </a:lnTo>
                <a:cubicBezTo>
                  <a:pt x="568" y="266"/>
                  <a:pt x="568" y="236"/>
                  <a:pt x="550" y="218"/>
                </a:cubicBezTo>
                <a:cubicBezTo>
                  <a:pt x="522" y="197"/>
                  <a:pt x="460" y="243"/>
                  <a:pt x="402" y="268"/>
                </a:cubicBezTo>
                <a:lnTo>
                  <a:pt x="402" y="31"/>
                </a:lnTo>
                <a:cubicBezTo>
                  <a:pt x="402" y="15"/>
                  <a:pt x="389" y="0"/>
                  <a:pt x="372" y="0"/>
                </a:cubicBezTo>
                <a:lnTo>
                  <a:pt x="326" y="0"/>
                </a:lnTo>
                <a:moveTo>
                  <a:pt x="50" y="341"/>
                </a:moveTo>
                <a:cubicBezTo>
                  <a:pt x="39" y="341"/>
                  <a:pt x="31" y="349"/>
                  <a:pt x="31" y="360"/>
                </a:cubicBezTo>
                <a:cubicBezTo>
                  <a:pt x="31" y="365"/>
                  <a:pt x="33" y="370"/>
                  <a:pt x="37" y="373"/>
                </a:cubicBezTo>
                <a:lnTo>
                  <a:pt x="291" y="627"/>
                </a:lnTo>
                <a:cubicBezTo>
                  <a:pt x="303" y="639"/>
                  <a:pt x="313" y="648"/>
                  <a:pt x="323" y="654"/>
                </a:cubicBezTo>
                <a:cubicBezTo>
                  <a:pt x="334" y="662"/>
                  <a:pt x="345" y="666"/>
                  <a:pt x="353" y="666"/>
                </a:cubicBezTo>
                <a:cubicBezTo>
                  <a:pt x="363" y="666"/>
                  <a:pt x="372" y="662"/>
                  <a:pt x="384" y="654"/>
                </a:cubicBezTo>
                <a:cubicBezTo>
                  <a:pt x="393" y="648"/>
                  <a:pt x="404" y="639"/>
                  <a:pt x="415" y="627"/>
                </a:cubicBezTo>
                <a:lnTo>
                  <a:pt x="416" y="626"/>
                </a:lnTo>
                <a:lnTo>
                  <a:pt x="670" y="373"/>
                </a:lnTo>
                <a:cubicBezTo>
                  <a:pt x="677" y="365"/>
                  <a:pt x="677" y="354"/>
                  <a:pt x="670" y="347"/>
                </a:cubicBezTo>
                <a:cubicBezTo>
                  <a:pt x="667" y="343"/>
                  <a:pt x="662" y="341"/>
                  <a:pt x="657" y="341"/>
                </a:cubicBezTo>
                <a:lnTo>
                  <a:pt x="512" y="341"/>
                </a:lnTo>
                <a:lnTo>
                  <a:pt x="389" y="464"/>
                </a:lnTo>
                <a:cubicBezTo>
                  <a:pt x="365" y="488"/>
                  <a:pt x="326" y="488"/>
                  <a:pt x="302" y="464"/>
                </a:cubicBezTo>
                <a:lnTo>
                  <a:pt x="179" y="341"/>
                </a:lnTo>
                <a:lnTo>
                  <a:pt x="50" y="341"/>
                </a:lnTo>
                <a:moveTo>
                  <a:pt x="17" y="388"/>
                </a:moveTo>
                <a:cubicBezTo>
                  <a:pt x="12" y="388"/>
                  <a:pt x="8" y="390"/>
                  <a:pt x="5" y="394"/>
                </a:cubicBezTo>
                <a:cubicBezTo>
                  <a:pt x="1" y="398"/>
                  <a:pt x="0" y="402"/>
                  <a:pt x="0" y="406"/>
                </a:cubicBezTo>
                <a:lnTo>
                  <a:pt x="0" y="805"/>
                </a:lnTo>
                <a:cubicBezTo>
                  <a:pt x="0" y="815"/>
                  <a:pt x="8" y="824"/>
                  <a:pt x="18" y="824"/>
                </a:cubicBezTo>
                <a:cubicBezTo>
                  <a:pt x="23" y="824"/>
                  <a:pt x="28" y="821"/>
                  <a:pt x="31" y="818"/>
                </a:cubicBezTo>
                <a:lnTo>
                  <a:pt x="230" y="616"/>
                </a:lnTo>
                <a:cubicBezTo>
                  <a:pt x="236" y="609"/>
                  <a:pt x="236" y="597"/>
                  <a:pt x="230" y="590"/>
                </a:cubicBezTo>
                <a:lnTo>
                  <a:pt x="30" y="394"/>
                </a:lnTo>
                <a:cubicBezTo>
                  <a:pt x="26" y="390"/>
                  <a:pt x="22" y="388"/>
                  <a:pt x="17" y="388"/>
                </a:cubicBezTo>
                <a:moveTo>
                  <a:pt x="689" y="388"/>
                </a:moveTo>
                <a:cubicBezTo>
                  <a:pt x="684" y="388"/>
                  <a:pt x="678" y="391"/>
                  <a:pt x="675" y="395"/>
                </a:cubicBezTo>
                <a:lnTo>
                  <a:pt x="478" y="590"/>
                </a:lnTo>
                <a:cubicBezTo>
                  <a:pt x="471" y="597"/>
                  <a:pt x="471" y="609"/>
                  <a:pt x="477" y="616"/>
                </a:cubicBezTo>
                <a:lnTo>
                  <a:pt x="676" y="818"/>
                </a:lnTo>
                <a:cubicBezTo>
                  <a:pt x="683" y="825"/>
                  <a:pt x="694" y="825"/>
                  <a:pt x="702" y="818"/>
                </a:cubicBezTo>
                <a:cubicBezTo>
                  <a:pt x="706" y="815"/>
                  <a:pt x="708" y="810"/>
                  <a:pt x="708" y="805"/>
                </a:cubicBezTo>
                <a:lnTo>
                  <a:pt x="708" y="406"/>
                </a:lnTo>
                <a:cubicBezTo>
                  <a:pt x="708" y="396"/>
                  <a:pt x="699" y="388"/>
                  <a:pt x="689" y="388"/>
                </a:cubicBezTo>
                <a:moveTo>
                  <a:pt x="251" y="624"/>
                </a:moveTo>
                <a:cubicBezTo>
                  <a:pt x="246" y="624"/>
                  <a:pt x="241" y="626"/>
                  <a:pt x="237" y="630"/>
                </a:cubicBezTo>
                <a:lnTo>
                  <a:pt x="38" y="829"/>
                </a:lnTo>
                <a:cubicBezTo>
                  <a:pt x="31" y="836"/>
                  <a:pt x="31" y="848"/>
                  <a:pt x="38" y="855"/>
                </a:cubicBezTo>
                <a:cubicBezTo>
                  <a:pt x="42" y="859"/>
                  <a:pt x="47" y="860"/>
                  <a:pt x="52" y="860"/>
                </a:cubicBezTo>
                <a:lnTo>
                  <a:pt x="656" y="860"/>
                </a:lnTo>
                <a:cubicBezTo>
                  <a:pt x="666" y="860"/>
                  <a:pt x="674" y="852"/>
                  <a:pt x="674" y="842"/>
                </a:cubicBezTo>
                <a:cubicBezTo>
                  <a:pt x="674" y="837"/>
                  <a:pt x="672" y="832"/>
                  <a:pt x="669" y="829"/>
                </a:cubicBezTo>
                <a:lnTo>
                  <a:pt x="469" y="629"/>
                </a:lnTo>
                <a:cubicBezTo>
                  <a:pt x="462" y="622"/>
                  <a:pt x="450" y="622"/>
                  <a:pt x="443" y="629"/>
                </a:cubicBezTo>
                <a:lnTo>
                  <a:pt x="443" y="630"/>
                </a:lnTo>
                <a:lnTo>
                  <a:pt x="411" y="662"/>
                </a:lnTo>
                <a:cubicBezTo>
                  <a:pt x="403" y="669"/>
                  <a:pt x="394" y="675"/>
                  <a:pt x="384" y="679"/>
                </a:cubicBezTo>
                <a:cubicBezTo>
                  <a:pt x="375" y="682"/>
                  <a:pt x="365" y="685"/>
                  <a:pt x="353" y="685"/>
                </a:cubicBezTo>
                <a:cubicBezTo>
                  <a:pt x="342" y="685"/>
                  <a:pt x="332" y="682"/>
                  <a:pt x="322" y="679"/>
                </a:cubicBezTo>
                <a:lnTo>
                  <a:pt x="321" y="678"/>
                </a:lnTo>
                <a:cubicBezTo>
                  <a:pt x="312" y="674"/>
                  <a:pt x="303" y="669"/>
                  <a:pt x="296" y="662"/>
                </a:cubicBezTo>
                <a:lnTo>
                  <a:pt x="263" y="629"/>
                </a:lnTo>
                <a:cubicBezTo>
                  <a:pt x="260" y="626"/>
                  <a:pt x="255" y="624"/>
                  <a:pt x="251" y="624"/>
                </a:cubicBezTo>
                <a:close/>
              </a:path>
            </a:pathLst>
          </a:custGeom>
          <a:solidFill>
            <a:srgbClr val="83E97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725" name="Freeform 724"/>
          <p:cNvSpPr/>
          <p:nvPr/>
        </p:nvSpPr>
        <p:spPr>
          <a:xfrm>
            <a:off x="2505960" y="3255480"/>
            <a:ext cx="235440" cy="268560"/>
          </a:xfrm>
          <a:custGeom>
            <a:avLst/>
            <a:gdLst/>
            <a:ahLst/>
            <a:cxnLst/>
            <a:rect l="0" t="0" r="r" b="b"/>
            <a:pathLst>
              <a:path w="654" h="746">
                <a:moveTo>
                  <a:pt x="327" y="0"/>
                </a:moveTo>
                <a:cubicBezTo>
                  <a:pt x="319" y="0"/>
                  <a:pt x="310" y="3"/>
                  <a:pt x="299" y="10"/>
                </a:cubicBezTo>
                <a:cubicBezTo>
                  <a:pt x="290" y="16"/>
                  <a:pt x="281" y="24"/>
                  <a:pt x="270" y="35"/>
                </a:cubicBezTo>
                <a:lnTo>
                  <a:pt x="35" y="269"/>
                </a:lnTo>
                <a:cubicBezTo>
                  <a:pt x="32" y="272"/>
                  <a:pt x="30" y="277"/>
                  <a:pt x="30" y="282"/>
                </a:cubicBezTo>
                <a:lnTo>
                  <a:pt x="30" y="283"/>
                </a:lnTo>
                <a:cubicBezTo>
                  <a:pt x="30" y="288"/>
                  <a:pt x="32" y="293"/>
                  <a:pt x="35" y="296"/>
                </a:cubicBezTo>
                <a:lnTo>
                  <a:pt x="173" y="434"/>
                </a:lnTo>
                <a:lnTo>
                  <a:pt x="173" y="236"/>
                </a:lnTo>
                <a:lnTo>
                  <a:pt x="421" y="236"/>
                </a:lnTo>
                <a:lnTo>
                  <a:pt x="421" y="318"/>
                </a:lnTo>
                <a:lnTo>
                  <a:pt x="496" y="318"/>
                </a:lnTo>
                <a:lnTo>
                  <a:pt x="496" y="419"/>
                </a:lnTo>
                <a:lnTo>
                  <a:pt x="620" y="295"/>
                </a:lnTo>
                <a:cubicBezTo>
                  <a:pt x="623" y="292"/>
                  <a:pt x="625" y="287"/>
                  <a:pt x="625" y="283"/>
                </a:cubicBezTo>
                <a:cubicBezTo>
                  <a:pt x="625" y="278"/>
                  <a:pt x="623" y="273"/>
                  <a:pt x="620" y="270"/>
                </a:cubicBezTo>
                <a:lnTo>
                  <a:pt x="385" y="36"/>
                </a:lnTo>
                <a:lnTo>
                  <a:pt x="385" y="35"/>
                </a:lnTo>
                <a:cubicBezTo>
                  <a:pt x="374" y="24"/>
                  <a:pt x="364" y="16"/>
                  <a:pt x="356" y="10"/>
                </a:cubicBezTo>
                <a:cubicBezTo>
                  <a:pt x="345" y="3"/>
                  <a:pt x="335" y="0"/>
                  <a:pt x="327" y="0"/>
                </a:cubicBezTo>
                <a:moveTo>
                  <a:pt x="637" y="310"/>
                </a:moveTo>
                <a:cubicBezTo>
                  <a:pt x="632" y="310"/>
                  <a:pt x="627" y="312"/>
                  <a:pt x="624" y="316"/>
                </a:cubicBezTo>
                <a:lnTo>
                  <a:pt x="441" y="496"/>
                </a:lnTo>
                <a:cubicBezTo>
                  <a:pt x="435" y="502"/>
                  <a:pt x="435" y="513"/>
                  <a:pt x="441" y="520"/>
                </a:cubicBezTo>
                <a:lnTo>
                  <a:pt x="625" y="706"/>
                </a:lnTo>
                <a:cubicBezTo>
                  <a:pt x="632" y="713"/>
                  <a:pt x="642" y="713"/>
                  <a:pt x="649" y="706"/>
                </a:cubicBezTo>
                <a:cubicBezTo>
                  <a:pt x="652" y="703"/>
                  <a:pt x="654" y="699"/>
                  <a:pt x="654" y="695"/>
                </a:cubicBezTo>
                <a:lnTo>
                  <a:pt x="654" y="327"/>
                </a:lnTo>
                <a:cubicBezTo>
                  <a:pt x="654" y="317"/>
                  <a:pt x="647" y="310"/>
                  <a:pt x="637" y="310"/>
                </a:cubicBezTo>
                <a:moveTo>
                  <a:pt x="17" y="310"/>
                </a:moveTo>
                <a:cubicBezTo>
                  <a:pt x="13" y="310"/>
                  <a:pt x="9" y="312"/>
                  <a:pt x="6" y="315"/>
                </a:cubicBezTo>
                <a:cubicBezTo>
                  <a:pt x="2" y="318"/>
                  <a:pt x="0" y="323"/>
                  <a:pt x="0" y="327"/>
                </a:cubicBezTo>
                <a:lnTo>
                  <a:pt x="0" y="695"/>
                </a:lnTo>
                <a:cubicBezTo>
                  <a:pt x="0" y="704"/>
                  <a:pt x="8" y="711"/>
                  <a:pt x="17" y="711"/>
                </a:cubicBezTo>
                <a:cubicBezTo>
                  <a:pt x="22" y="711"/>
                  <a:pt x="27" y="709"/>
                  <a:pt x="30" y="706"/>
                </a:cubicBezTo>
                <a:lnTo>
                  <a:pt x="213" y="520"/>
                </a:lnTo>
                <a:cubicBezTo>
                  <a:pt x="219" y="513"/>
                  <a:pt x="219" y="502"/>
                  <a:pt x="212" y="496"/>
                </a:cubicBezTo>
                <a:lnTo>
                  <a:pt x="29" y="315"/>
                </a:lnTo>
                <a:cubicBezTo>
                  <a:pt x="26" y="312"/>
                  <a:pt x="21" y="310"/>
                  <a:pt x="17" y="310"/>
                </a:cubicBezTo>
                <a:moveTo>
                  <a:pt x="205" y="382"/>
                </a:moveTo>
                <a:lnTo>
                  <a:pt x="205" y="396"/>
                </a:lnTo>
                <a:lnTo>
                  <a:pt x="402" y="396"/>
                </a:lnTo>
                <a:lnTo>
                  <a:pt x="402" y="382"/>
                </a:lnTo>
                <a:lnTo>
                  <a:pt x="205" y="382"/>
                </a:lnTo>
                <a:moveTo>
                  <a:pt x="205" y="417"/>
                </a:moveTo>
                <a:lnTo>
                  <a:pt x="205" y="431"/>
                </a:lnTo>
                <a:lnTo>
                  <a:pt x="426" y="431"/>
                </a:lnTo>
                <a:lnTo>
                  <a:pt x="426" y="417"/>
                </a:lnTo>
                <a:lnTo>
                  <a:pt x="205" y="417"/>
                </a:lnTo>
                <a:moveTo>
                  <a:pt x="205" y="452"/>
                </a:moveTo>
                <a:lnTo>
                  <a:pt x="205" y="465"/>
                </a:lnTo>
                <a:lnTo>
                  <a:pt x="206" y="466"/>
                </a:lnTo>
                <a:lnTo>
                  <a:pt x="395" y="466"/>
                </a:lnTo>
                <a:lnTo>
                  <a:pt x="395" y="452"/>
                </a:lnTo>
                <a:lnTo>
                  <a:pt x="205" y="452"/>
                </a:lnTo>
                <a:moveTo>
                  <a:pt x="227" y="487"/>
                </a:moveTo>
                <a:lnTo>
                  <a:pt x="241" y="500"/>
                </a:lnTo>
                <a:lnTo>
                  <a:pt x="414" y="500"/>
                </a:lnTo>
                <a:lnTo>
                  <a:pt x="428" y="487"/>
                </a:lnTo>
                <a:lnTo>
                  <a:pt x="227" y="487"/>
                </a:lnTo>
                <a:moveTo>
                  <a:pt x="270" y="530"/>
                </a:moveTo>
                <a:lnTo>
                  <a:pt x="276" y="536"/>
                </a:lnTo>
                <a:lnTo>
                  <a:pt x="379" y="536"/>
                </a:lnTo>
                <a:lnTo>
                  <a:pt x="385" y="530"/>
                </a:lnTo>
                <a:lnTo>
                  <a:pt x="393" y="522"/>
                </a:lnTo>
                <a:lnTo>
                  <a:pt x="262" y="522"/>
                </a:lnTo>
                <a:lnTo>
                  <a:pt x="270" y="530"/>
                </a:lnTo>
                <a:moveTo>
                  <a:pt x="232" y="527"/>
                </a:moveTo>
                <a:cubicBezTo>
                  <a:pt x="228" y="527"/>
                  <a:pt x="224" y="529"/>
                  <a:pt x="220" y="532"/>
                </a:cubicBezTo>
                <a:lnTo>
                  <a:pt x="220" y="533"/>
                </a:lnTo>
                <a:lnTo>
                  <a:pt x="36" y="716"/>
                </a:lnTo>
                <a:cubicBezTo>
                  <a:pt x="29" y="723"/>
                  <a:pt x="29" y="733"/>
                  <a:pt x="36" y="740"/>
                </a:cubicBezTo>
                <a:cubicBezTo>
                  <a:pt x="40" y="744"/>
                  <a:pt x="45" y="746"/>
                  <a:pt x="49" y="746"/>
                </a:cubicBezTo>
                <a:lnTo>
                  <a:pt x="606" y="746"/>
                </a:lnTo>
                <a:cubicBezTo>
                  <a:pt x="615" y="746"/>
                  <a:pt x="624" y="738"/>
                  <a:pt x="624" y="729"/>
                </a:cubicBezTo>
                <a:cubicBezTo>
                  <a:pt x="624" y="724"/>
                  <a:pt x="622" y="719"/>
                  <a:pt x="619" y="716"/>
                </a:cubicBezTo>
                <a:lnTo>
                  <a:pt x="434" y="532"/>
                </a:lnTo>
                <a:cubicBezTo>
                  <a:pt x="428" y="525"/>
                  <a:pt x="417" y="525"/>
                  <a:pt x="410" y="532"/>
                </a:cubicBezTo>
                <a:lnTo>
                  <a:pt x="409" y="533"/>
                </a:lnTo>
                <a:lnTo>
                  <a:pt x="380" y="562"/>
                </a:lnTo>
                <a:cubicBezTo>
                  <a:pt x="373" y="569"/>
                  <a:pt x="365" y="575"/>
                  <a:pt x="356" y="578"/>
                </a:cubicBezTo>
                <a:cubicBezTo>
                  <a:pt x="347" y="581"/>
                  <a:pt x="338" y="583"/>
                  <a:pt x="327" y="583"/>
                </a:cubicBezTo>
                <a:cubicBezTo>
                  <a:pt x="316" y="583"/>
                  <a:pt x="307" y="581"/>
                  <a:pt x="298" y="578"/>
                </a:cubicBezTo>
                <a:lnTo>
                  <a:pt x="297" y="578"/>
                </a:lnTo>
                <a:cubicBezTo>
                  <a:pt x="289" y="574"/>
                  <a:pt x="281" y="569"/>
                  <a:pt x="275" y="562"/>
                </a:cubicBezTo>
                <a:lnTo>
                  <a:pt x="244" y="532"/>
                </a:lnTo>
                <a:cubicBezTo>
                  <a:pt x="241" y="529"/>
                  <a:pt x="237" y="527"/>
                  <a:pt x="232" y="527"/>
                </a:cubicBezTo>
                <a:close/>
              </a:path>
            </a:pathLst>
          </a:custGeom>
          <a:solidFill>
            <a:srgbClr val="83E97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726" name="Freeform 725"/>
          <p:cNvSpPr/>
          <p:nvPr/>
        </p:nvSpPr>
        <p:spPr>
          <a:xfrm>
            <a:off x="3457080" y="3290400"/>
            <a:ext cx="270360" cy="198000"/>
          </a:xfrm>
          <a:custGeom>
            <a:avLst/>
            <a:gdLst/>
            <a:ahLst/>
            <a:cxnLst/>
            <a:rect l="0" t="0" r="r" b="b"/>
            <a:pathLst>
              <a:path w="751" h="550">
                <a:moveTo>
                  <a:pt x="751" y="69"/>
                </a:moveTo>
                <a:lnTo>
                  <a:pt x="751" y="492"/>
                </a:lnTo>
                <a:cubicBezTo>
                  <a:pt x="751" y="497"/>
                  <a:pt x="749" y="502"/>
                  <a:pt x="745" y="506"/>
                </a:cubicBezTo>
                <a:cubicBezTo>
                  <a:pt x="738" y="514"/>
                  <a:pt x="726" y="513"/>
                  <a:pt x="718" y="506"/>
                </a:cubicBezTo>
                <a:lnTo>
                  <a:pt x="507" y="292"/>
                </a:lnTo>
                <a:cubicBezTo>
                  <a:pt x="499" y="284"/>
                  <a:pt x="499" y="272"/>
                  <a:pt x="507" y="264"/>
                </a:cubicBezTo>
                <a:lnTo>
                  <a:pt x="717" y="57"/>
                </a:lnTo>
                <a:cubicBezTo>
                  <a:pt x="721" y="52"/>
                  <a:pt x="726" y="50"/>
                  <a:pt x="732" y="50"/>
                </a:cubicBezTo>
                <a:cubicBezTo>
                  <a:pt x="743" y="50"/>
                  <a:pt x="751" y="59"/>
                  <a:pt x="751" y="69"/>
                </a:cubicBezTo>
                <a:moveTo>
                  <a:pt x="244" y="264"/>
                </a:moveTo>
                <a:cubicBezTo>
                  <a:pt x="251" y="272"/>
                  <a:pt x="251" y="284"/>
                  <a:pt x="244" y="292"/>
                </a:cubicBezTo>
                <a:lnTo>
                  <a:pt x="33" y="505"/>
                </a:lnTo>
                <a:cubicBezTo>
                  <a:pt x="30" y="509"/>
                  <a:pt x="24" y="512"/>
                  <a:pt x="19" y="512"/>
                </a:cubicBezTo>
                <a:cubicBezTo>
                  <a:pt x="8" y="512"/>
                  <a:pt x="0" y="503"/>
                  <a:pt x="0" y="492"/>
                </a:cubicBezTo>
                <a:lnTo>
                  <a:pt x="0" y="69"/>
                </a:lnTo>
                <a:cubicBezTo>
                  <a:pt x="0" y="64"/>
                  <a:pt x="1" y="59"/>
                  <a:pt x="5" y="56"/>
                </a:cubicBezTo>
                <a:cubicBezTo>
                  <a:pt x="13" y="48"/>
                  <a:pt x="25" y="48"/>
                  <a:pt x="32" y="56"/>
                </a:cubicBezTo>
                <a:lnTo>
                  <a:pt x="244" y="264"/>
                </a:lnTo>
                <a:moveTo>
                  <a:pt x="698" y="0"/>
                </a:moveTo>
                <a:cubicBezTo>
                  <a:pt x="703" y="0"/>
                  <a:pt x="708" y="2"/>
                  <a:pt x="712" y="6"/>
                </a:cubicBezTo>
                <a:cubicBezTo>
                  <a:pt x="719" y="14"/>
                  <a:pt x="719" y="25"/>
                  <a:pt x="712" y="33"/>
                </a:cubicBezTo>
                <a:lnTo>
                  <a:pt x="442" y="303"/>
                </a:lnTo>
                <a:lnTo>
                  <a:pt x="441" y="303"/>
                </a:lnTo>
                <a:cubicBezTo>
                  <a:pt x="429" y="316"/>
                  <a:pt x="417" y="325"/>
                  <a:pt x="408" y="332"/>
                </a:cubicBezTo>
                <a:cubicBezTo>
                  <a:pt x="396" y="340"/>
                  <a:pt x="385" y="345"/>
                  <a:pt x="376" y="345"/>
                </a:cubicBezTo>
                <a:cubicBezTo>
                  <a:pt x="366" y="345"/>
                  <a:pt x="355" y="340"/>
                  <a:pt x="343" y="332"/>
                </a:cubicBezTo>
                <a:cubicBezTo>
                  <a:pt x="333" y="325"/>
                  <a:pt x="322" y="316"/>
                  <a:pt x="310" y="303"/>
                </a:cubicBezTo>
                <a:lnTo>
                  <a:pt x="40" y="34"/>
                </a:lnTo>
                <a:cubicBezTo>
                  <a:pt x="36" y="30"/>
                  <a:pt x="33" y="25"/>
                  <a:pt x="33" y="19"/>
                </a:cubicBezTo>
                <a:cubicBezTo>
                  <a:pt x="33" y="9"/>
                  <a:pt x="42" y="0"/>
                  <a:pt x="53" y="0"/>
                </a:cubicBezTo>
                <a:lnTo>
                  <a:pt x="698" y="0"/>
                </a:lnTo>
                <a:moveTo>
                  <a:pt x="498" y="306"/>
                </a:moveTo>
                <a:lnTo>
                  <a:pt x="710" y="518"/>
                </a:lnTo>
                <a:cubicBezTo>
                  <a:pt x="713" y="521"/>
                  <a:pt x="716" y="526"/>
                  <a:pt x="716" y="531"/>
                </a:cubicBezTo>
                <a:cubicBezTo>
                  <a:pt x="716" y="542"/>
                  <a:pt x="707" y="550"/>
                  <a:pt x="697" y="550"/>
                </a:cubicBezTo>
                <a:lnTo>
                  <a:pt x="56" y="550"/>
                </a:lnTo>
                <a:cubicBezTo>
                  <a:pt x="50" y="551"/>
                  <a:pt x="45" y="549"/>
                  <a:pt x="41" y="545"/>
                </a:cubicBezTo>
                <a:cubicBezTo>
                  <a:pt x="33" y="537"/>
                  <a:pt x="33" y="525"/>
                  <a:pt x="41" y="518"/>
                </a:cubicBezTo>
                <a:lnTo>
                  <a:pt x="252" y="306"/>
                </a:lnTo>
                <a:lnTo>
                  <a:pt x="253" y="306"/>
                </a:lnTo>
                <a:cubicBezTo>
                  <a:pt x="260" y="298"/>
                  <a:pt x="273" y="298"/>
                  <a:pt x="280" y="306"/>
                </a:cubicBezTo>
                <a:lnTo>
                  <a:pt x="315" y="340"/>
                </a:lnTo>
                <a:cubicBezTo>
                  <a:pt x="323" y="348"/>
                  <a:pt x="332" y="354"/>
                  <a:pt x="341" y="358"/>
                </a:cubicBezTo>
                <a:lnTo>
                  <a:pt x="342" y="358"/>
                </a:lnTo>
                <a:cubicBezTo>
                  <a:pt x="352" y="362"/>
                  <a:pt x="363" y="364"/>
                  <a:pt x="376" y="364"/>
                </a:cubicBezTo>
                <a:cubicBezTo>
                  <a:pt x="387" y="364"/>
                  <a:pt x="398" y="362"/>
                  <a:pt x="409" y="358"/>
                </a:cubicBezTo>
                <a:cubicBezTo>
                  <a:pt x="419" y="354"/>
                  <a:pt x="428" y="348"/>
                  <a:pt x="436" y="340"/>
                </a:cubicBezTo>
                <a:lnTo>
                  <a:pt x="470" y="306"/>
                </a:lnTo>
                <a:cubicBezTo>
                  <a:pt x="478" y="298"/>
                  <a:pt x="491" y="298"/>
                  <a:pt x="498" y="306"/>
                </a:cubicBezTo>
                <a:close/>
              </a:path>
            </a:pathLst>
          </a:custGeom>
          <a:solidFill>
            <a:srgbClr val="83E97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727" name="Freeform 726"/>
          <p:cNvSpPr/>
          <p:nvPr/>
        </p:nvSpPr>
        <p:spPr>
          <a:xfrm>
            <a:off x="4908960" y="3260160"/>
            <a:ext cx="271800" cy="258840"/>
          </a:xfrm>
          <a:custGeom>
            <a:avLst/>
            <a:gdLst/>
            <a:ahLst/>
            <a:cxnLst/>
            <a:rect l="0" t="0" r="r" b="b"/>
            <a:pathLst>
              <a:path w="755" h="719">
                <a:moveTo>
                  <a:pt x="378" y="597"/>
                </a:moveTo>
                <a:lnTo>
                  <a:pt x="144" y="719"/>
                </a:lnTo>
                <a:lnTo>
                  <a:pt x="188" y="459"/>
                </a:lnTo>
                <a:lnTo>
                  <a:pt x="0" y="274"/>
                </a:lnTo>
                <a:lnTo>
                  <a:pt x="261" y="236"/>
                </a:lnTo>
                <a:lnTo>
                  <a:pt x="378" y="0"/>
                </a:lnTo>
                <a:lnTo>
                  <a:pt x="495" y="236"/>
                </a:lnTo>
                <a:lnTo>
                  <a:pt x="755" y="274"/>
                </a:lnTo>
                <a:lnTo>
                  <a:pt x="567" y="459"/>
                </a:lnTo>
                <a:lnTo>
                  <a:pt x="611" y="719"/>
                </a:lnTo>
                <a:lnTo>
                  <a:pt x="378" y="597"/>
                </a:lnTo>
                <a:close/>
              </a:path>
            </a:pathLst>
          </a:custGeom>
          <a:solidFill>
            <a:srgbClr val="83E97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728" name="Freeform 727"/>
          <p:cNvSpPr/>
          <p:nvPr/>
        </p:nvSpPr>
        <p:spPr>
          <a:xfrm>
            <a:off x="3936960" y="3284280"/>
            <a:ext cx="279000" cy="210240"/>
          </a:xfrm>
          <a:custGeom>
            <a:avLst/>
            <a:gdLst/>
            <a:ahLst/>
            <a:cxnLst/>
            <a:rect l="0" t="0" r="r" b="b"/>
            <a:pathLst>
              <a:path w="775" h="584">
                <a:moveTo>
                  <a:pt x="764" y="573"/>
                </a:moveTo>
                <a:cubicBezTo>
                  <a:pt x="758" y="581"/>
                  <a:pt x="746" y="584"/>
                  <a:pt x="729" y="584"/>
                </a:cubicBezTo>
                <a:lnTo>
                  <a:pt x="45" y="584"/>
                </a:lnTo>
                <a:cubicBezTo>
                  <a:pt x="33" y="584"/>
                  <a:pt x="22" y="581"/>
                  <a:pt x="14" y="573"/>
                </a:cubicBezTo>
                <a:cubicBezTo>
                  <a:pt x="4" y="565"/>
                  <a:pt x="0" y="553"/>
                  <a:pt x="0" y="536"/>
                </a:cubicBezTo>
                <a:lnTo>
                  <a:pt x="0" y="45"/>
                </a:lnTo>
                <a:cubicBezTo>
                  <a:pt x="0" y="33"/>
                  <a:pt x="4" y="23"/>
                  <a:pt x="14" y="14"/>
                </a:cubicBezTo>
                <a:cubicBezTo>
                  <a:pt x="24" y="5"/>
                  <a:pt x="34" y="0"/>
                  <a:pt x="45" y="0"/>
                </a:cubicBezTo>
                <a:lnTo>
                  <a:pt x="729" y="0"/>
                </a:lnTo>
                <a:cubicBezTo>
                  <a:pt x="745" y="0"/>
                  <a:pt x="756" y="5"/>
                  <a:pt x="764" y="13"/>
                </a:cubicBezTo>
                <a:cubicBezTo>
                  <a:pt x="771" y="21"/>
                  <a:pt x="775" y="32"/>
                  <a:pt x="775" y="45"/>
                </a:cubicBezTo>
                <a:lnTo>
                  <a:pt x="775" y="536"/>
                </a:lnTo>
                <a:cubicBezTo>
                  <a:pt x="775" y="554"/>
                  <a:pt x="772" y="567"/>
                  <a:pt x="764" y="573"/>
                </a:cubicBezTo>
                <a:moveTo>
                  <a:pt x="248" y="292"/>
                </a:moveTo>
                <a:lnTo>
                  <a:pt x="45" y="92"/>
                </a:lnTo>
                <a:lnTo>
                  <a:pt x="45" y="498"/>
                </a:lnTo>
                <a:lnTo>
                  <a:pt x="248" y="292"/>
                </a:lnTo>
                <a:moveTo>
                  <a:pt x="78" y="44"/>
                </a:moveTo>
                <a:lnTo>
                  <a:pt x="337" y="303"/>
                </a:lnTo>
                <a:cubicBezTo>
                  <a:pt x="360" y="326"/>
                  <a:pt x="377" y="337"/>
                  <a:pt x="387" y="337"/>
                </a:cubicBezTo>
                <a:cubicBezTo>
                  <a:pt x="398" y="337"/>
                  <a:pt x="415" y="326"/>
                  <a:pt x="438" y="303"/>
                </a:cubicBezTo>
                <a:lnTo>
                  <a:pt x="697" y="44"/>
                </a:lnTo>
                <a:lnTo>
                  <a:pt x="78" y="44"/>
                </a:lnTo>
                <a:moveTo>
                  <a:pt x="696" y="535"/>
                </a:moveTo>
                <a:lnTo>
                  <a:pt x="492" y="332"/>
                </a:lnTo>
                <a:lnTo>
                  <a:pt x="459" y="365"/>
                </a:lnTo>
                <a:cubicBezTo>
                  <a:pt x="440" y="384"/>
                  <a:pt x="416" y="394"/>
                  <a:pt x="387" y="394"/>
                </a:cubicBezTo>
                <a:cubicBezTo>
                  <a:pt x="359" y="394"/>
                  <a:pt x="335" y="384"/>
                  <a:pt x="316" y="365"/>
                </a:cubicBezTo>
                <a:lnTo>
                  <a:pt x="283" y="332"/>
                </a:lnTo>
                <a:lnTo>
                  <a:pt x="79" y="535"/>
                </a:lnTo>
                <a:lnTo>
                  <a:pt x="696" y="535"/>
                </a:lnTo>
                <a:moveTo>
                  <a:pt x="730" y="92"/>
                </a:moveTo>
                <a:lnTo>
                  <a:pt x="527" y="292"/>
                </a:lnTo>
                <a:lnTo>
                  <a:pt x="730" y="498"/>
                </a:lnTo>
                <a:lnTo>
                  <a:pt x="730" y="92"/>
                </a:lnTo>
                <a:close/>
              </a:path>
            </a:pathLst>
          </a:custGeom>
          <a:solidFill>
            <a:srgbClr val="83E97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729" name="Freeform 728"/>
          <p:cNvSpPr/>
          <p:nvPr/>
        </p:nvSpPr>
        <p:spPr>
          <a:xfrm>
            <a:off x="4424760" y="3260160"/>
            <a:ext cx="271800" cy="258840"/>
          </a:xfrm>
          <a:custGeom>
            <a:avLst/>
            <a:gdLst/>
            <a:ahLst/>
            <a:cxnLst/>
            <a:rect l="0" t="0" r="r" b="b"/>
            <a:pathLst>
              <a:path w="755" h="719">
                <a:moveTo>
                  <a:pt x="377" y="0"/>
                </a:moveTo>
                <a:lnTo>
                  <a:pt x="495" y="236"/>
                </a:lnTo>
                <a:lnTo>
                  <a:pt x="755" y="274"/>
                </a:lnTo>
                <a:lnTo>
                  <a:pt x="567" y="459"/>
                </a:lnTo>
                <a:lnTo>
                  <a:pt x="611" y="719"/>
                </a:lnTo>
                <a:lnTo>
                  <a:pt x="377" y="596"/>
                </a:lnTo>
                <a:lnTo>
                  <a:pt x="144" y="719"/>
                </a:lnTo>
                <a:lnTo>
                  <a:pt x="188" y="459"/>
                </a:lnTo>
                <a:lnTo>
                  <a:pt x="0" y="274"/>
                </a:lnTo>
                <a:lnTo>
                  <a:pt x="260" y="236"/>
                </a:lnTo>
                <a:lnTo>
                  <a:pt x="377" y="0"/>
                </a:lnTo>
                <a:moveTo>
                  <a:pt x="377" y="127"/>
                </a:moveTo>
                <a:lnTo>
                  <a:pt x="453" y="280"/>
                </a:lnTo>
                <a:lnTo>
                  <a:pt x="621" y="305"/>
                </a:lnTo>
                <a:lnTo>
                  <a:pt x="500" y="424"/>
                </a:lnTo>
                <a:lnTo>
                  <a:pt x="528" y="591"/>
                </a:lnTo>
                <a:lnTo>
                  <a:pt x="377" y="512"/>
                </a:lnTo>
                <a:lnTo>
                  <a:pt x="226" y="591"/>
                </a:lnTo>
                <a:lnTo>
                  <a:pt x="255" y="424"/>
                </a:lnTo>
                <a:lnTo>
                  <a:pt x="133" y="305"/>
                </a:lnTo>
                <a:lnTo>
                  <a:pt x="302" y="280"/>
                </a:lnTo>
                <a:lnTo>
                  <a:pt x="377" y="127"/>
                </a:lnTo>
                <a:close/>
              </a:path>
            </a:pathLst>
          </a:custGeom>
          <a:solidFill>
            <a:srgbClr val="83E97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730" name="Freeform 729"/>
          <p:cNvSpPr/>
          <p:nvPr/>
        </p:nvSpPr>
        <p:spPr>
          <a:xfrm>
            <a:off x="5853240" y="3229920"/>
            <a:ext cx="319320" cy="319680"/>
          </a:xfrm>
          <a:custGeom>
            <a:avLst/>
            <a:gdLst/>
            <a:ahLst/>
            <a:cxnLst/>
            <a:rect l="0" t="0" r="r" b="b"/>
            <a:pathLst>
              <a:path w="887" h="888">
                <a:moveTo>
                  <a:pt x="130" y="130"/>
                </a:moveTo>
                <a:cubicBezTo>
                  <a:pt x="303" y="-43"/>
                  <a:pt x="584" y="-43"/>
                  <a:pt x="757" y="130"/>
                </a:cubicBezTo>
                <a:cubicBezTo>
                  <a:pt x="931" y="304"/>
                  <a:pt x="931" y="585"/>
                  <a:pt x="757" y="758"/>
                </a:cubicBezTo>
                <a:cubicBezTo>
                  <a:pt x="584" y="931"/>
                  <a:pt x="303" y="931"/>
                  <a:pt x="130" y="758"/>
                </a:cubicBezTo>
                <a:cubicBezTo>
                  <a:pt x="-43" y="585"/>
                  <a:pt x="-43" y="304"/>
                  <a:pt x="130" y="130"/>
                </a:cubicBezTo>
                <a:moveTo>
                  <a:pt x="258" y="194"/>
                </a:moveTo>
                <a:lnTo>
                  <a:pt x="694" y="631"/>
                </a:lnTo>
                <a:cubicBezTo>
                  <a:pt x="784" y="508"/>
                  <a:pt x="775" y="335"/>
                  <a:pt x="664" y="224"/>
                </a:cubicBezTo>
                <a:cubicBezTo>
                  <a:pt x="553" y="113"/>
                  <a:pt x="380" y="103"/>
                  <a:pt x="258" y="194"/>
                </a:cubicBezTo>
                <a:moveTo>
                  <a:pt x="630" y="694"/>
                </a:moveTo>
                <a:lnTo>
                  <a:pt x="193" y="258"/>
                </a:lnTo>
                <a:cubicBezTo>
                  <a:pt x="103" y="380"/>
                  <a:pt x="113" y="554"/>
                  <a:pt x="223" y="664"/>
                </a:cubicBezTo>
                <a:cubicBezTo>
                  <a:pt x="334" y="775"/>
                  <a:pt x="508" y="785"/>
                  <a:pt x="630" y="694"/>
                </a:cubicBezTo>
                <a:close/>
              </a:path>
            </a:pathLst>
          </a:custGeom>
          <a:solidFill>
            <a:srgbClr val="83E97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731" name="Freeform 730"/>
          <p:cNvSpPr/>
          <p:nvPr/>
        </p:nvSpPr>
        <p:spPr>
          <a:xfrm>
            <a:off x="6821640" y="3229560"/>
            <a:ext cx="319680" cy="319680"/>
          </a:xfrm>
          <a:custGeom>
            <a:avLst/>
            <a:gdLst/>
            <a:ahLst/>
            <a:cxnLst/>
            <a:rect l="0" t="0" r="r" b="b"/>
            <a:pathLst>
              <a:path w="888" h="888">
                <a:moveTo>
                  <a:pt x="444" y="0"/>
                </a:moveTo>
                <a:cubicBezTo>
                  <a:pt x="689" y="0"/>
                  <a:pt x="888" y="199"/>
                  <a:pt x="888" y="445"/>
                </a:cubicBezTo>
                <a:cubicBezTo>
                  <a:pt x="888" y="689"/>
                  <a:pt x="689" y="888"/>
                  <a:pt x="444" y="888"/>
                </a:cubicBezTo>
                <a:cubicBezTo>
                  <a:pt x="199" y="888"/>
                  <a:pt x="0" y="689"/>
                  <a:pt x="0" y="445"/>
                </a:cubicBezTo>
                <a:cubicBezTo>
                  <a:pt x="0" y="199"/>
                  <a:pt x="199" y="0"/>
                  <a:pt x="444" y="0"/>
                </a:cubicBezTo>
                <a:moveTo>
                  <a:pt x="694" y="258"/>
                </a:moveTo>
                <a:lnTo>
                  <a:pt x="508" y="445"/>
                </a:lnTo>
                <a:lnTo>
                  <a:pt x="694" y="630"/>
                </a:lnTo>
                <a:cubicBezTo>
                  <a:pt x="733" y="578"/>
                  <a:pt x="755" y="514"/>
                  <a:pt x="755" y="445"/>
                </a:cubicBezTo>
                <a:cubicBezTo>
                  <a:pt x="755" y="375"/>
                  <a:pt x="733" y="310"/>
                  <a:pt x="694" y="258"/>
                </a:cubicBezTo>
                <a:moveTo>
                  <a:pt x="630" y="695"/>
                </a:moveTo>
                <a:lnTo>
                  <a:pt x="444" y="509"/>
                </a:lnTo>
                <a:lnTo>
                  <a:pt x="258" y="694"/>
                </a:lnTo>
                <a:cubicBezTo>
                  <a:pt x="310" y="733"/>
                  <a:pt x="374" y="756"/>
                  <a:pt x="444" y="756"/>
                </a:cubicBezTo>
                <a:cubicBezTo>
                  <a:pt x="513" y="756"/>
                  <a:pt x="578" y="733"/>
                  <a:pt x="630" y="695"/>
                </a:cubicBezTo>
                <a:moveTo>
                  <a:pt x="194" y="630"/>
                </a:moveTo>
                <a:lnTo>
                  <a:pt x="379" y="445"/>
                </a:lnTo>
                <a:lnTo>
                  <a:pt x="194" y="258"/>
                </a:lnTo>
                <a:cubicBezTo>
                  <a:pt x="155" y="310"/>
                  <a:pt x="132" y="375"/>
                  <a:pt x="132" y="445"/>
                </a:cubicBezTo>
                <a:cubicBezTo>
                  <a:pt x="132" y="514"/>
                  <a:pt x="155" y="578"/>
                  <a:pt x="194" y="630"/>
                </a:cubicBezTo>
                <a:moveTo>
                  <a:pt x="257" y="194"/>
                </a:moveTo>
                <a:lnTo>
                  <a:pt x="444" y="380"/>
                </a:lnTo>
                <a:lnTo>
                  <a:pt x="630" y="194"/>
                </a:lnTo>
                <a:cubicBezTo>
                  <a:pt x="578" y="156"/>
                  <a:pt x="513" y="133"/>
                  <a:pt x="444" y="133"/>
                </a:cubicBezTo>
                <a:cubicBezTo>
                  <a:pt x="374" y="133"/>
                  <a:pt x="310" y="156"/>
                  <a:pt x="257" y="194"/>
                </a:cubicBezTo>
                <a:close/>
              </a:path>
            </a:pathLst>
          </a:custGeom>
          <a:solidFill>
            <a:srgbClr val="83E97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732" name="Freeform 731"/>
          <p:cNvSpPr/>
          <p:nvPr/>
        </p:nvSpPr>
        <p:spPr>
          <a:xfrm>
            <a:off x="5393880" y="3238200"/>
            <a:ext cx="270000" cy="302760"/>
          </a:xfrm>
          <a:custGeom>
            <a:avLst/>
            <a:gdLst/>
            <a:ahLst/>
            <a:cxnLst/>
            <a:rect l="0" t="0" r="r" b="b"/>
            <a:pathLst>
              <a:path w="750" h="841">
                <a:moveTo>
                  <a:pt x="343" y="350"/>
                </a:moveTo>
                <a:cubicBezTo>
                  <a:pt x="348" y="342"/>
                  <a:pt x="352" y="333"/>
                  <a:pt x="352" y="322"/>
                </a:cubicBezTo>
                <a:cubicBezTo>
                  <a:pt x="352" y="310"/>
                  <a:pt x="345" y="280"/>
                  <a:pt x="333" y="235"/>
                </a:cubicBezTo>
                <a:cubicBezTo>
                  <a:pt x="313" y="162"/>
                  <a:pt x="303" y="107"/>
                  <a:pt x="303" y="72"/>
                </a:cubicBezTo>
                <a:cubicBezTo>
                  <a:pt x="303" y="52"/>
                  <a:pt x="310" y="35"/>
                  <a:pt x="321" y="21"/>
                </a:cubicBezTo>
                <a:cubicBezTo>
                  <a:pt x="332" y="7"/>
                  <a:pt x="348" y="0"/>
                  <a:pt x="372" y="0"/>
                </a:cubicBezTo>
                <a:cubicBezTo>
                  <a:pt x="395" y="0"/>
                  <a:pt x="413" y="7"/>
                  <a:pt x="425" y="21"/>
                </a:cubicBezTo>
                <a:cubicBezTo>
                  <a:pt x="436" y="34"/>
                  <a:pt x="442" y="52"/>
                  <a:pt x="442" y="73"/>
                </a:cubicBezTo>
                <a:cubicBezTo>
                  <a:pt x="442" y="108"/>
                  <a:pt x="431" y="162"/>
                  <a:pt x="410" y="235"/>
                </a:cubicBezTo>
                <a:cubicBezTo>
                  <a:pt x="397" y="280"/>
                  <a:pt x="391" y="309"/>
                  <a:pt x="391" y="321"/>
                </a:cubicBezTo>
                <a:cubicBezTo>
                  <a:pt x="391" y="333"/>
                  <a:pt x="394" y="342"/>
                  <a:pt x="400" y="350"/>
                </a:cubicBezTo>
                <a:cubicBezTo>
                  <a:pt x="406" y="358"/>
                  <a:pt x="413" y="361"/>
                  <a:pt x="421" y="361"/>
                </a:cubicBezTo>
                <a:cubicBezTo>
                  <a:pt x="431" y="361"/>
                  <a:pt x="444" y="355"/>
                  <a:pt x="459" y="344"/>
                </a:cubicBezTo>
                <a:cubicBezTo>
                  <a:pt x="474" y="333"/>
                  <a:pt x="496" y="311"/>
                  <a:pt x="527" y="279"/>
                </a:cubicBezTo>
                <a:cubicBezTo>
                  <a:pt x="592" y="209"/>
                  <a:pt x="644" y="173"/>
                  <a:pt x="680" y="173"/>
                </a:cubicBezTo>
                <a:cubicBezTo>
                  <a:pt x="698" y="173"/>
                  <a:pt x="714" y="180"/>
                  <a:pt x="727" y="193"/>
                </a:cubicBezTo>
                <a:cubicBezTo>
                  <a:pt x="740" y="205"/>
                  <a:pt x="746" y="221"/>
                  <a:pt x="746" y="239"/>
                </a:cubicBezTo>
                <a:cubicBezTo>
                  <a:pt x="746" y="253"/>
                  <a:pt x="743" y="265"/>
                  <a:pt x="737" y="275"/>
                </a:cubicBezTo>
                <a:cubicBezTo>
                  <a:pt x="731" y="286"/>
                  <a:pt x="718" y="297"/>
                  <a:pt x="699" y="309"/>
                </a:cubicBezTo>
                <a:cubicBezTo>
                  <a:pt x="680" y="321"/>
                  <a:pt x="660" y="330"/>
                  <a:pt x="641" y="337"/>
                </a:cubicBezTo>
                <a:cubicBezTo>
                  <a:pt x="621" y="343"/>
                  <a:pt x="593" y="351"/>
                  <a:pt x="555" y="361"/>
                </a:cubicBezTo>
                <a:cubicBezTo>
                  <a:pt x="507" y="373"/>
                  <a:pt x="477" y="384"/>
                  <a:pt x="466" y="392"/>
                </a:cubicBezTo>
                <a:cubicBezTo>
                  <a:pt x="454" y="400"/>
                  <a:pt x="449" y="409"/>
                  <a:pt x="449" y="420"/>
                </a:cubicBezTo>
                <a:cubicBezTo>
                  <a:pt x="449" y="430"/>
                  <a:pt x="453" y="438"/>
                  <a:pt x="462" y="446"/>
                </a:cubicBezTo>
                <a:cubicBezTo>
                  <a:pt x="471" y="454"/>
                  <a:pt x="497" y="463"/>
                  <a:pt x="540" y="473"/>
                </a:cubicBezTo>
                <a:cubicBezTo>
                  <a:pt x="613" y="490"/>
                  <a:pt x="667" y="507"/>
                  <a:pt x="700" y="526"/>
                </a:cubicBezTo>
                <a:cubicBezTo>
                  <a:pt x="733" y="545"/>
                  <a:pt x="750" y="568"/>
                  <a:pt x="750" y="597"/>
                </a:cubicBezTo>
                <a:cubicBezTo>
                  <a:pt x="750" y="616"/>
                  <a:pt x="743" y="632"/>
                  <a:pt x="730" y="645"/>
                </a:cubicBezTo>
                <a:cubicBezTo>
                  <a:pt x="717" y="657"/>
                  <a:pt x="702" y="664"/>
                  <a:pt x="684" y="664"/>
                </a:cubicBezTo>
                <a:cubicBezTo>
                  <a:pt x="666" y="664"/>
                  <a:pt x="645" y="657"/>
                  <a:pt x="622" y="644"/>
                </a:cubicBezTo>
                <a:cubicBezTo>
                  <a:pt x="599" y="631"/>
                  <a:pt x="562" y="597"/>
                  <a:pt x="510" y="545"/>
                </a:cubicBezTo>
                <a:cubicBezTo>
                  <a:pt x="483" y="517"/>
                  <a:pt x="464" y="500"/>
                  <a:pt x="454" y="493"/>
                </a:cubicBezTo>
                <a:cubicBezTo>
                  <a:pt x="443" y="485"/>
                  <a:pt x="433" y="482"/>
                  <a:pt x="424" y="482"/>
                </a:cubicBezTo>
                <a:cubicBezTo>
                  <a:pt x="406" y="482"/>
                  <a:pt x="398" y="491"/>
                  <a:pt x="398" y="510"/>
                </a:cubicBezTo>
                <a:cubicBezTo>
                  <a:pt x="398" y="526"/>
                  <a:pt x="405" y="562"/>
                  <a:pt x="419" y="618"/>
                </a:cubicBezTo>
                <a:cubicBezTo>
                  <a:pt x="434" y="679"/>
                  <a:pt x="442" y="724"/>
                  <a:pt x="442" y="754"/>
                </a:cubicBezTo>
                <a:cubicBezTo>
                  <a:pt x="442" y="781"/>
                  <a:pt x="436" y="803"/>
                  <a:pt x="424" y="818"/>
                </a:cubicBezTo>
                <a:cubicBezTo>
                  <a:pt x="411" y="833"/>
                  <a:pt x="395" y="841"/>
                  <a:pt x="374" y="841"/>
                </a:cubicBezTo>
                <a:cubicBezTo>
                  <a:pt x="352" y="841"/>
                  <a:pt x="336" y="833"/>
                  <a:pt x="324" y="818"/>
                </a:cubicBezTo>
                <a:cubicBezTo>
                  <a:pt x="311" y="803"/>
                  <a:pt x="305" y="782"/>
                  <a:pt x="305" y="754"/>
                </a:cubicBezTo>
                <a:cubicBezTo>
                  <a:pt x="305" y="728"/>
                  <a:pt x="308" y="702"/>
                  <a:pt x="315" y="676"/>
                </a:cubicBezTo>
                <a:cubicBezTo>
                  <a:pt x="320" y="650"/>
                  <a:pt x="329" y="612"/>
                  <a:pt x="342" y="561"/>
                </a:cubicBezTo>
                <a:cubicBezTo>
                  <a:pt x="347" y="542"/>
                  <a:pt x="350" y="526"/>
                  <a:pt x="350" y="515"/>
                </a:cubicBezTo>
                <a:cubicBezTo>
                  <a:pt x="350" y="494"/>
                  <a:pt x="342" y="483"/>
                  <a:pt x="325" y="483"/>
                </a:cubicBezTo>
                <a:cubicBezTo>
                  <a:pt x="314" y="483"/>
                  <a:pt x="302" y="488"/>
                  <a:pt x="288" y="499"/>
                </a:cubicBezTo>
                <a:cubicBezTo>
                  <a:pt x="274" y="509"/>
                  <a:pt x="249" y="532"/>
                  <a:pt x="212" y="568"/>
                </a:cubicBezTo>
                <a:cubicBezTo>
                  <a:pt x="170" y="607"/>
                  <a:pt x="140" y="633"/>
                  <a:pt x="120" y="645"/>
                </a:cubicBezTo>
                <a:cubicBezTo>
                  <a:pt x="100" y="658"/>
                  <a:pt x="81" y="664"/>
                  <a:pt x="63" y="664"/>
                </a:cubicBezTo>
                <a:cubicBezTo>
                  <a:pt x="46" y="664"/>
                  <a:pt x="32" y="657"/>
                  <a:pt x="19" y="644"/>
                </a:cubicBezTo>
                <a:cubicBezTo>
                  <a:pt x="7" y="631"/>
                  <a:pt x="1" y="615"/>
                  <a:pt x="1" y="595"/>
                </a:cubicBezTo>
                <a:cubicBezTo>
                  <a:pt x="1" y="581"/>
                  <a:pt x="5" y="568"/>
                  <a:pt x="13" y="558"/>
                </a:cubicBezTo>
                <a:cubicBezTo>
                  <a:pt x="22" y="547"/>
                  <a:pt x="38" y="536"/>
                  <a:pt x="61" y="524"/>
                </a:cubicBezTo>
                <a:cubicBezTo>
                  <a:pt x="85" y="512"/>
                  <a:pt x="117" y="500"/>
                  <a:pt x="157" y="488"/>
                </a:cubicBezTo>
                <a:cubicBezTo>
                  <a:pt x="196" y="477"/>
                  <a:pt x="224" y="469"/>
                  <a:pt x="239" y="465"/>
                </a:cubicBezTo>
                <a:cubicBezTo>
                  <a:pt x="281" y="454"/>
                  <a:pt x="302" y="441"/>
                  <a:pt x="302" y="424"/>
                </a:cubicBezTo>
                <a:cubicBezTo>
                  <a:pt x="302" y="410"/>
                  <a:pt x="295" y="400"/>
                  <a:pt x="283" y="392"/>
                </a:cubicBezTo>
                <a:cubicBezTo>
                  <a:pt x="271" y="385"/>
                  <a:pt x="246" y="377"/>
                  <a:pt x="210" y="369"/>
                </a:cubicBezTo>
                <a:cubicBezTo>
                  <a:pt x="154" y="357"/>
                  <a:pt x="106" y="340"/>
                  <a:pt x="63" y="320"/>
                </a:cubicBezTo>
                <a:cubicBezTo>
                  <a:pt x="21" y="299"/>
                  <a:pt x="0" y="274"/>
                  <a:pt x="0" y="246"/>
                </a:cubicBezTo>
                <a:cubicBezTo>
                  <a:pt x="0" y="229"/>
                  <a:pt x="5" y="213"/>
                  <a:pt x="16" y="199"/>
                </a:cubicBezTo>
                <a:cubicBezTo>
                  <a:pt x="26" y="185"/>
                  <a:pt x="42" y="177"/>
                  <a:pt x="61" y="177"/>
                </a:cubicBezTo>
                <a:cubicBezTo>
                  <a:pt x="82" y="177"/>
                  <a:pt x="105" y="184"/>
                  <a:pt x="129" y="198"/>
                </a:cubicBezTo>
                <a:cubicBezTo>
                  <a:pt x="153" y="212"/>
                  <a:pt x="183" y="239"/>
                  <a:pt x="217" y="278"/>
                </a:cubicBezTo>
                <a:cubicBezTo>
                  <a:pt x="265" y="334"/>
                  <a:pt x="300" y="361"/>
                  <a:pt x="321" y="361"/>
                </a:cubicBezTo>
                <a:cubicBezTo>
                  <a:pt x="330" y="361"/>
                  <a:pt x="337" y="357"/>
                  <a:pt x="343" y="350"/>
                </a:cubicBezTo>
                <a:close/>
              </a:path>
            </a:pathLst>
          </a:custGeom>
          <a:solidFill>
            <a:srgbClr val="83E97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733" name="Freeform 732"/>
          <p:cNvSpPr/>
          <p:nvPr/>
        </p:nvSpPr>
        <p:spPr>
          <a:xfrm>
            <a:off x="1515960" y="3250080"/>
            <a:ext cx="278640" cy="278640"/>
          </a:xfrm>
          <a:custGeom>
            <a:avLst/>
            <a:gdLst/>
            <a:ahLst/>
            <a:cxnLst/>
            <a:rect l="0" t="0" r="r" b="b"/>
            <a:pathLst>
              <a:path w="774" h="774">
                <a:moveTo>
                  <a:pt x="0" y="0"/>
                </a:moveTo>
                <a:lnTo>
                  <a:pt x="774" y="0"/>
                </a:lnTo>
                <a:lnTo>
                  <a:pt x="774" y="774"/>
                </a:lnTo>
                <a:lnTo>
                  <a:pt x="0" y="774"/>
                </a:lnTo>
                <a:lnTo>
                  <a:pt x="0" y="0"/>
                </a:lnTo>
                <a:moveTo>
                  <a:pt x="87" y="671"/>
                </a:moveTo>
                <a:lnTo>
                  <a:pt x="91" y="582"/>
                </a:lnTo>
                <a:lnTo>
                  <a:pt x="94" y="492"/>
                </a:lnTo>
                <a:lnTo>
                  <a:pt x="147" y="545"/>
                </a:lnTo>
                <a:lnTo>
                  <a:pt x="215" y="476"/>
                </a:lnTo>
                <a:lnTo>
                  <a:pt x="284" y="546"/>
                </a:lnTo>
                <a:lnTo>
                  <a:pt x="216" y="614"/>
                </a:lnTo>
                <a:lnTo>
                  <a:pt x="266" y="664"/>
                </a:lnTo>
                <a:lnTo>
                  <a:pt x="176" y="667"/>
                </a:lnTo>
                <a:lnTo>
                  <a:pt x="87" y="671"/>
                </a:lnTo>
                <a:moveTo>
                  <a:pt x="688" y="671"/>
                </a:moveTo>
                <a:lnTo>
                  <a:pt x="685" y="582"/>
                </a:lnTo>
                <a:lnTo>
                  <a:pt x="681" y="492"/>
                </a:lnTo>
                <a:lnTo>
                  <a:pt x="629" y="545"/>
                </a:lnTo>
                <a:lnTo>
                  <a:pt x="560" y="476"/>
                </a:lnTo>
                <a:lnTo>
                  <a:pt x="491" y="546"/>
                </a:lnTo>
                <a:lnTo>
                  <a:pt x="559" y="614"/>
                </a:lnTo>
                <a:lnTo>
                  <a:pt x="510" y="664"/>
                </a:lnTo>
                <a:lnTo>
                  <a:pt x="599" y="667"/>
                </a:lnTo>
                <a:lnTo>
                  <a:pt x="688" y="671"/>
                </a:lnTo>
                <a:moveTo>
                  <a:pt x="87" y="99"/>
                </a:moveTo>
                <a:lnTo>
                  <a:pt x="91" y="188"/>
                </a:lnTo>
                <a:lnTo>
                  <a:pt x="94" y="278"/>
                </a:lnTo>
                <a:lnTo>
                  <a:pt x="147" y="225"/>
                </a:lnTo>
                <a:lnTo>
                  <a:pt x="215" y="294"/>
                </a:lnTo>
                <a:lnTo>
                  <a:pt x="284" y="224"/>
                </a:lnTo>
                <a:lnTo>
                  <a:pt x="216" y="156"/>
                </a:lnTo>
                <a:lnTo>
                  <a:pt x="266" y="107"/>
                </a:lnTo>
                <a:lnTo>
                  <a:pt x="176" y="103"/>
                </a:lnTo>
                <a:lnTo>
                  <a:pt x="87" y="99"/>
                </a:lnTo>
                <a:moveTo>
                  <a:pt x="688" y="99"/>
                </a:moveTo>
                <a:lnTo>
                  <a:pt x="685" y="188"/>
                </a:lnTo>
                <a:lnTo>
                  <a:pt x="681" y="278"/>
                </a:lnTo>
                <a:lnTo>
                  <a:pt x="629" y="225"/>
                </a:lnTo>
                <a:lnTo>
                  <a:pt x="560" y="294"/>
                </a:lnTo>
                <a:lnTo>
                  <a:pt x="491" y="224"/>
                </a:lnTo>
                <a:lnTo>
                  <a:pt x="559" y="156"/>
                </a:lnTo>
                <a:lnTo>
                  <a:pt x="510" y="107"/>
                </a:lnTo>
                <a:lnTo>
                  <a:pt x="599" y="103"/>
                </a:lnTo>
                <a:lnTo>
                  <a:pt x="688" y="99"/>
                </a:lnTo>
                <a:close/>
              </a:path>
            </a:pathLst>
          </a:custGeom>
          <a:solidFill>
            <a:srgbClr val="83E97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734" name="Freeform 733"/>
          <p:cNvSpPr/>
          <p:nvPr/>
        </p:nvSpPr>
        <p:spPr>
          <a:xfrm>
            <a:off x="7294320" y="3218040"/>
            <a:ext cx="342720" cy="343080"/>
          </a:xfrm>
          <a:custGeom>
            <a:avLst/>
            <a:gdLst/>
            <a:ahLst/>
            <a:cxnLst/>
            <a:rect l="0" t="0" r="r" b="b"/>
            <a:pathLst>
              <a:path w="952" h="953">
                <a:moveTo>
                  <a:pt x="952" y="477"/>
                </a:moveTo>
                <a:cubicBezTo>
                  <a:pt x="952" y="608"/>
                  <a:pt x="905" y="721"/>
                  <a:pt x="812" y="814"/>
                </a:cubicBezTo>
                <a:cubicBezTo>
                  <a:pt x="719" y="907"/>
                  <a:pt x="607" y="953"/>
                  <a:pt x="476" y="953"/>
                </a:cubicBezTo>
                <a:cubicBezTo>
                  <a:pt x="345" y="953"/>
                  <a:pt x="232" y="907"/>
                  <a:pt x="139" y="814"/>
                </a:cubicBezTo>
                <a:cubicBezTo>
                  <a:pt x="46" y="721"/>
                  <a:pt x="0" y="608"/>
                  <a:pt x="0" y="477"/>
                </a:cubicBezTo>
                <a:cubicBezTo>
                  <a:pt x="0" y="345"/>
                  <a:pt x="46" y="232"/>
                  <a:pt x="139" y="139"/>
                </a:cubicBezTo>
                <a:cubicBezTo>
                  <a:pt x="232" y="46"/>
                  <a:pt x="345" y="0"/>
                  <a:pt x="476" y="0"/>
                </a:cubicBezTo>
                <a:cubicBezTo>
                  <a:pt x="607" y="0"/>
                  <a:pt x="719" y="46"/>
                  <a:pt x="812" y="139"/>
                </a:cubicBezTo>
                <a:cubicBezTo>
                  <a:pt x="905" y="232"/>
                  <a:pt x="952" y="345"/>
                  <a:pt x="952" y="477"/>
                </a:cubicBezTo>
                <a:moveTo>
                  <a:pt x="292" y="158"/>
                </a:moveTo>
                <a:cubicBezTo>
                  <a:pt x="237" y="190"/>
                  <a:pt x="193" y="234"/>
                  <a:pt x="160" y="289"/>
                </a:cubicBezTo>
                <a:cubicBezTo>
                  <a:pt x="127" y="345"/>
                  <a:pt x="111" y="406"/>
                  <a:pt x="111" y="473"/>
                </a:cubicBezTo>
                <a:lnTo>
                  <a:pt x="347" y="473"/>
                </a:lnTo>
                <a:cubicBezTo>
                  <a:pt x="347" y="423"/>
                  <a:pt x="368" y="387"/>
                  <a:pt x="410" y="364"/>
                </a:cubicBezTo>
                <a:lnTo>
                  <a:pt x="292" y="158"/>
                </a:lnTo>
                <a:moveTo>
                  <a:pt x="538" y="586"/>
                </a:moveTo>
                <a:cubicBezTo>
                  <a:pt x="527" y="593"/>
                  <a:pt x="516" y="598"/>
                  <a:pt x="505" y="600"/>
                </a:cubicBezTo>
                <a:cubicBezTo>
                  <a:pt x="495" y="603"/>
                  <a:pt x="484" y="604"/>
                  <a:pt x="471" y="604"/>
                </a:cubicBezTo>
                <a:cubicBezTo>
                  <a:pt x="449" y="604"/>
                  <a:pt x="429" y="599"/>
                  <a:pt x="410" y="586"/>
                </a:cubicBezTo>
                <a:lnTo>
                  <a:pt x="290" y="793"/>
                </a:lnTo>
                <a:cubicBezTo>
                  <a:pt x="346" y="824"/>
                  <a:pt x="407" y="840"/>
                  <a:pt x="474" y="840"/>
                </a:cubicBezTo>
                <a:cubicBezTo>
                  <a:pt x="539" y="840"/>
                  <a:pt x="600" y="825"/>
                  <a:pt x="655" y="793"/>
                </a:cubicBezTo>
                <a:lnTo>
                  <a:pt x="538" y="586"/>
                </a:lnTo>
                <a:moveTo>
                  <a:pt x="524" y="427"/>
                </a:moveTo>
                <a:cubicBezTo>
                  <a:pt x="511" y="414"/>
                  <a:pt x="494" y="407"/>
                  <a:pt x="475" y="407"/>
                </a:cubicBezTo>
                <a:cubicBezTo>
                  <a:pt x="456" y="407"/>
                  <a:pt x="439" y="414"/>
                  <a:pt x="425" y="427"/>
                </a:cubicBezTo>
                <a:cubicBezTo>
                  <a:pt x="410" y="441"/>
                  <a:pt x="404" y="457"/>
                  <a:pt x="404" y="477"/>
                </a:cubicBezTo>
                <a:cubicBezTo>
                  <a:pt x="404" y="497"/>
                  <a:pt x="410" y="514"/>
                  <a:pt x="423" y="528"/>
                </a:cubicBezTo>
                <a:cubicBezTo>
                  <a:pt x="437" y="541"/>
                  <a:pt x="454" y="548"/>
                  <a:pt x="475" y="548"/>
                </a:cubicBezTo>
                <a:cubicBezTo>
                  <a:pt x="494" y="548"/>
                  <a:pt x="510" y="541"/>
                  <a:pt x="524" y="526"/>
                </a:cubicBezTo>
                <a:cubicBezTo>
                  <a:pt x="537" y="513"/>
                  <a:pt x="544" y="496"/>
                  <a:pt x="544" y="477"/>
                </a:cubicBezTo>
                <a:cubicBezTo>
                  <a:pt x="544" y="457"/>
                  <a:pt x="538" y="441"/>
                  <a:pt x="524" y="427"/>
                </a:cubicBezTo>
                <a:moveTo>
                  <a:pt x="841" y="473"/>
                </a:moveTo>
                <a:cubicBezTo>
                  <a:pt x="841" y="408"/>
                  <a:pt x="825" y="348"/>
                  <a:pt x="792" y="292"/>
                </a:cubicBezTo>
                <a:cubicBezTo>
                  <a:pt x="760" y="237"/>
                  <a:pt x="715" y="192"/>
                  <a:pt x="656" y="158"/>
                </a:cubicBezTo>
                <a:lnTo>
                  <a:pt x="539" y="363"/>
                </a:lnTo>
                <a:cubicBezTo>
                  <a:pt x="581" y="389"/>
                  <a:pt x="601" y="425"/>
                  <a:pt x="601" y="473"/>
                </a:cubicBezTo>
                <a:lnTo>
                  <a:pt x="841" y="473"/>
                </a:lnTo>
                <a:close/>
              </a:path>
            </a:pathLst>
          </a:custGeom>
          <a:solidFill>
            <a:srgbClr val="83E97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735" name="Freeform 734"/>
          <p:cNvSpPr/>
          <p:nvPr/>
        </p:nvSpPr>
        <p:spPr>
          <a:xfrm>
            <a:off x="8249760" y="3264480"/>
            <a:ext cx="368640" cy="268200"/>
          </a:xfrm>
          <a:custGeom>
            <a:avLst/>
            <a:gdLst/>
            <a:ahLst/>
            <a:cxnLst/>
            <a:rect l="0" t="0" r="r" b="b"/>
            <a:pathLst>
              <a:path w="1024" h="745">
                <a:moveTo>
                  <a:pt x="249" y="0"/>
                </a:moveTo>
                <a:lnTo>
                  <a:pt x="249" y="745"/>
                </a:lnTo>
                <a:lnTo>
                  <a:pt x="1024" y="745"/>
                </a:lnTo>
                <a:lnTo>
                  <a:pt x="1024" y="697"/>
                </a:lnTo>
                <a:lnTo>
                  <a:pt x="297" y="697"/>
                </a:lnTo>
                <a:lnTo>
                  <a:pt x="297" y="0"/>
                </a:lnTo>
                <a:lnTo>
                  <a:pt x="249" y="0"/>
                </a:lnTo>
                <a:moveTo>
                  <a:pt x="0" y="14"/>
                </a:moveTo>
                <a:lnTo>
                  <a:pt x="0" y="629"/>
                </a:lnTo>
                <a:lnTo>
                  <a:pt x="173" y="629"/>
                </a:lnTo>
                <a:lnTo>
                  <a:pt x="173" y="14"/>
                </a:lnTo>
                <a:lnTo>
                  <a:pt x="0" y="14"/>
                </a:lnTo>
                <a:moveTo>
                  <a:pt x="757" y="113"/>
                </a:moveTo>
                <a:lnTo>
                  <a:pt x="757" y="625"/>
                </a:lnTo>
                <a:lnTo>
                  <a:pt x="873" y="625"/>
                </a:lnTo>
                <a:lnTo>
                  <a:pt x="873" y="113"/>
                </a:lnTo>
                <a:lnTo>
                  <a:pt x="766" y="113"/>
                </a:lnTo>
                <a:lnTo>
                  <a:pt x="757" y="113"/>
                </a:lnTo>
                <a:moveTo>
                  <a:pt x="490" y="141"/>
                </a:moveTo>
                <a:lnTo>
                  <a:pt x="490" y="625"/>
                </a:lnTo>
                <a:lnTo>
                  <a:pt x="606" y="625"/>
                </a:lnTo>
                <a:lnTo>
                  <a:pt x="606" y="141"/>
                </a:lnTo>
                <a:lnTo>
                  <a:pt x="499" y="141"/>
                </a:lnTo>
                <a:lnTo>
                  <a:pt x="490" y="141"/>
                </a:lnTo>
                <a:moveTo>
                  <a:pt x="356" y="229"/>
                </a:moveTo>
                <a:lnTo>
                  <a:pt x="356" y="625"/>
                </a:lnTo>
                <a:lnTo>
                  <a:pt x="472" y="625"/>
                </a:lnTo>
                <a:lnTo>
                  <a:pt x="472" y="229"/>
                </a:lnTo>
                <a:lnTo>
                  <a:pt x="366" y="229"/>
                </a:lnTo>
                <a:lnTo>
                  <a:pt x="356" y="229"/>
                </a:lnTo>
                <a:moveTo>
                  <a:pt x="623" y="368"/>
                </a:moveTo>
                <a:lnTo>
                  <a:pt x="623" y="625"/>
                </a:lnTo>
                <a:lnTo>
                  <a:pt x="739" y="625"/>
                </a:lnTo>
                <a:lnTo>
                  <a:pt x="739" y="368"/>
                </a:lnTo>
                <a:lnTo>
                  <a:pt x="633" y="368"/>
                </a:lnTo>
                <a:lnTo>
                  <a:pt x="623" y="368"/>
                </a:lnTo>
                <a:close/>
              </a:path>
            </a:pathLst>
          </a:custGeom>
          <a:solidFill>
            <a:srgbClr val="83E973"/>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736" name="Freeform 735"/>
          <p:cNvSpPr/>
          <p:nvPr/>
        </p:nvSpPr>
        <p:spPr>
          <a:xfrm>
            <a:off x="7346880" y="2716200"/>
            <a:ext cx="154440" cy="333720"/>
          </a:xfrm>
          <a:custGeom>
            <a:avLst/>
            <a:gdLst/>
            <a:ahLst/>
            <a:cxnLst/>
            <a:rect l="0" t="0" r="r" b="b"/>
            <a:pathLst>
              <a:path w="429" h="927">
                <a:moveTo>
                  <a:pt x="215" y="0"/>
                </a:moveTo>
                <a:cubicBezTo>
                  <a:pt x="172" y="0"/>
                  <a:pt x="137" y="34"/>
                  <a:pt x="137" y="76"/>
                </a:cubicBezTo>
                <a:cubicBezTo>
                  <a:pt x="137" y="118"/>
                  <a:pt x="172" y="152"/>
                  <a:pt x="215" y="152"/>
                </a:cubicBezTo>
                <a:cubicBezTo>
                  <a:pt x="257" y="152"/>
                  <a:pt x="291" y="118"/>
                  <a:pt x="291" y="76"/>
                </a:cubicBezTo>
                <a:cubicBezTo>
                  <a:pt x="291" y="34"/>
                  <a:pt x="257" y="0"/>
                  <a:pt x="215" y="0"/>
                </a:cubicBezTo>
                <a:moveTo>
                  <a:pt x="156" y="169"/>
                </a:moveTo>
                <a:cubicBezTo>
                  <a:pt x="156" y="169"/>
                  <a:pt x="86" y="167"/>
                  <a:pt x="61" y="250"/>
                </a:cubicBezTo>
                <a:lnTo>
                  <a:pt x="1" y="460"/>
                </a:lnTo>
                <a:cubicBezTo>
                  <a:pt x="-4" y="480"/>
                  <a:pt x="7" y="495"/>
                  <a:pt x="24" y="500"/>
                </a:cubicBezTo>
                <a:cubicBezTo>
                  <a:pt x="41" y="505"/>
                  <a:pt x="58" y="496"/>
                  <a:pt x="62" y="481"/>
                </a:cubicBezTo>
                <a:lnTo>
                  <a:pt x="122" y="275"/>
                </a:lnTo>
                <a:lnTo>
                  <a:pt x="137" y="275"/>
                </a:lnTo>
                <a:lnTo>
                  <a:pt x="35" y="630"/>
                </a:lnTo>
                <a:lnTo>
                  <a:pt x="131" y="630"/>
                </a:lnTo>
                <a:lnTo>
                  <a:pt x="131" y="891"/>
                </a:lnTo>
                <a:cubicBezTo>
                  <a:pt x="131" y="911"/>
                  <a:pt x="148" y="927"/>
                  <a:pt x="169" y="927"/>
                </a:cubicBezTo>
                <a:cubicBezTo>
                  <a:pt x="187" y="927"/>
                  <a:pt x="206" y="909"/>
                  <a:pt x="206" y="889"/>
                </a:cubicBezTo>
                <a:lnTo>
                  <a:pt x="206" y="630"/>
                </a:lnTo>
                <a:lnTo>
                  <a:pt x="222" y="630"/>
                </a:lnTo>
                <a:lnTo>
                  <a:pt x="222" y="889"/>
                </a:lnTo>
                <a:cubicBezTo>
                  <a:pt x="222" y="909"/>
                  <a:pt x="241" y="927"/>
                  <a:pt x="260" y="927"/>
                </a:cubicBezTo>
                <a:cubicBezTo>
                  <a:pt x="281" y="927"/>
                  <a:pt x="297" y="911"/>
                  <a:pt x="297" y="891"/>
                </a:cubicBezTo>
                <a:lnTo>
                  <a:pt x="297" y="630"/>
                </a:lnTo>
                <a:lnTo>
                  <a:pt x="393" y="630"/>
                </a:lnTo>
                <a:lnTo>
                  <a:pt x="292" y="275"/>
                </a:lnTo>
                <a:lnTo>
                  <a:pt x="308" y="275"/>
                </a:lnTo>
                <a:lnTo>
                  <a:pt x="366" y="481"/>
                </a:lnTo>
                <a:cubicBezTo>
                  <a:pt x="371" y="496"/>
                  <a:pt x="389" y="505"/>
                  <a:pt x="405" y="500"/>
                </a:cubicBezTo>
                <a:cubicBezTo>
                  <a:pt x="423" y="495"/>
                  <a:pt x="433" y="480"/>
                  <a:pt x="427" y="460"/>
                </a:cubicBezTo>
                <a:lnTo>
                  <a:pt x="367" y="250"/>
                </a:lnTo>
                <a:cubicBezTo>
                  <a:pt x="343" y="167"/>
                  <a:pt x="273" y="169"/>
                  <a:pt x="273" y="169"/>
                </a:cubicBezTo>
                <a:lnTo>
                  <a:pt x="156" y="169"/>
                </a:lnTo>
                <a:close/>
              </a:path>
            </a:pathLst>
          </a:custGeom>
          <a:solidFill>
            <a:srgbClr val="2493D2"/>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
        <p:nvSpPr>
          <p:cNvPr id="737" name="Freeform 736"/>
          <p:cNvSpPr/>
          <p:nvPr/>
        </p:nvSpPr>
        <p:spPr>
          <a:xfrm>
            <a:off x="6891120" y="2711160"/>
            <a:ext cx="129600" cy="330840"/>
          </a:xfrm>
          <a:custGeom>
            <a:avLst/>
            <a:gdLst/>
            <a:ahLst/>
            <a:cxnLst/>
            <a:rect l="0" t="0" r="r" b="b"/>
            <a:pathLst>
              <a:path w="360" h="919">
                <a:moveTo>
                  <a:pt x="180" y="0"/>
                </a:moveTo>
                <a:cubicBezTo>
                  <a:pt x="139" y="0"/>
                  <a:pt x="105" y="35"/>
                  <a:pt x="105" y="76"/>
                </a:cubicBezTo>
                <a:cubicBezTo>
                  <a:pt x="105" y="117"/>
                  <a:pt x="139" y="151"/>
                  <a:pt x="180" y="151"/>
                </a:cubicBezTo>
                <a:cubicBezTo>
                  <a:pt x="222" y="151"/>
                  <a:pt x="255" y="117"/>
                  <a:pt x="255" y="76"/>
                </a:cubicBezTo>
                <a:cubicBezTo>
                  <a:pt x="255" y="35"/>
                  <a:pt x="222" y="0"/>
                  <a:pt x="180" y="0"/>
                </a:cubicBezTo>
                <a:moveTo>
                  <a:pt x="97" y="170"/>
                </a:moveTo>
                <a:cubicBezTo>
                  <a:pt x="44" y="170"/>
                  <a:pt x="0" y="213"/>
                  <a:pt x="0" y="267"/>
                </a:cubicBezTo>
                <a:lnTo>
                  <a:pt x="0" y="500"/>
                </a:lnTo>
                <a:cubicBezTo>
                  <a:pt x="0" y="518"/>
                  <a:pt x="15" y="533"/>
                  <a:pt x="33" y="533"/>
                </a:cubicBezTo>
                <a:cubicBezTo>
                  <a:pt x="52" y="533"/>
                  <a:pt x="66" y="518"/>
                  <a:pt x="66" y="500"/>
                </a:cubicBezTo>
                <a:lnTo>
                  <a:pt x="66" y="290"/>
                </a:lnTo>
                <a:lnTo>
                  <a:pt x="83" y="290"/>
                </a:lnTo>
                <a:lnTo>
                  <a:pt x="83" y="875"/>
                </a:lnTo>
                <a:cubicBezTo>
                  <a:pt x="83" y="899"/>
                  <a:pt x="102" y="919"/>
                  <a:pt x="127" y="919"/>
                </a:cubicBezTo>
                <a:cubicBezTo>
                  <a:pt x="151" y="919"/>
                  <a:pt x="172" y="899"/>
                  <a:pt x="172" y="875"/>
                </a:cubicBezTo>
                <a:lnTo>
                  <a:pt x="172" y="535"/>
                </a:lnTo>
                <a:lnTo>
                  <a:pt x="190" y="535"/>
                </a:lnTo>
                <a:lnTo>
                  <a:pt x="190" y="875"/>
                </a:lnTo>
                <a:cubicBezTo>
                  <a:pt x="190" y="899"/>
                  <a:pt x="209" y="919"/>
                  <a:pt x="234" y="919"/>
                </a:cubicBezTo>
                <a:cubicBezTo>
                  <a:pt x="258" y="919"/>
                  <a:pt x="278" y="899"/>
                  <a:pt x="278" y="875"/>
                </a:cubicBezTo>
                <a:lnTo>
                  <a:pt x="278" y="290"/>
                </a:lnTo>
                <a:lnTo>
                  <a:pt x="295" y="290"/>
                </a:lnTo>
                <a:lnTo>
                  <a:pt x="295" y="500"/>
                </a:lnTo>
                <a:cubicBezTo>
                  <a:pt x="295" y="518"/>
                  <a:pt x="310" y="533"/>
                  <a:pt x="328" y="533"/>
                </a:cubicBezTo>
                <a:cubicBezTo>
                  <a:pt x="346" y="533"/>
                  <a:pt x="360" y="518"/>
                  <a:pt x="360" y="500"/>
                </a:cubicBezTo>
                <a:lnTo>
                  <a:pt x="360" y="267"/>
                </a:lnTo>
                <a:cubicBezTo>
                  <a:pt x="360" y="213"/>
                  <a:pt x="317" y="170"/>
                  <a:pt x="263" y="170"/>
                </a:cubicBezTo>
                <a:lnTo>
                  <a:pt x="97" y="170"/>
                </a:lnTo>
                <a:close/>
              </a:path>
            </a:pathLst>
          </a:custGeom>
          <a:solidFill>
            <a:srgbClr val="2493D2"/>
          </a:solidFill>
          <a:ln w="0">
            <a:noFill/>
          </a:ln>
        </p:spPr>
        <p:txBody>
          <a:bodyPr lIns="90000" tIns="45000" rIns="90000" bIns="45000" anchor="ctr" anchorCtr="1">
            <a:noAutofit/>
          </a:bodyPr>
          <a:lstStyle/>
          <a:p>
            <a:endParaRPr lang="en-IN" sz="1800" b="0" strike="noStrike" spc="-1">
              <a:solidFill>
                <a:srgbClr val="000000"/>
              </a:solidFill>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DDEBCF"/>
            </a:gs>
            <a:gs pos="50000">
              <a:srgbClr val="9CB86E"/>
            </a:gs>
            <a:gs pos="100000">
              <a:srgbClr val="156B13"/>
            </a:gs>
          </a:gsLst>
          <a:lin ang="5400000" scaled="0"/>
        </a:gradFill>
        <a:effectLst/>
      </p:bgPr>
    </p:bg>
    <p:spTree>
      <p:nvGrpSpPr>
        <p:cNvPr id="1" name=""/>
        <p:cNvGrpSpPr/>
        <p:nvPr/>
      </p:nvGrpSpPr>
      <p:grpSpPr>
        <a:xfrm>
          <a:off x="0" y="0"/>
          <a:ext cx="0" cy="0"/>
          <a:chOff x="0" y="0"/>
          <a:chExt cx="0" cy="0"/>
        </a:xfrm>
      </p:grpSpPr>
      <p:sp>
        <p:nvSpPr>
          <p:cNvPr id="472" name="TextShape 2"/>
          <p:cNvSpPr/>
          <p:nvPr/>
        </p:nvSpPr>
        <p:spPr>
          <a:xfrm>
            <a:off x="2611420" y="1044179"/>
            <a:ext cx="1214446" cy="82954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IN" sz="4800" b="0" strike="noStrike" spc="-1" dirty="0" smtClean="0">
                <a:solidFill>
                  <a:srgbClr val="62CF51"/>
                </a:solidFill>
                <a:latin typeface="Noto Sans"/>
              </a:rPr>
              <a:t>01.</a:t>
            </a:r>
            <a:endParaRPr lang="en-IN" sz="4800" b="0" strike="noStrike" spc="-1" dirty="0">
              <a:solidFill>
                <a:srgbClr val="62CF51"/>
              </a:solidFill>
              <a:latin typeface="Noto Sans"/>
            </a:endParaRPr>
          </a:p>
        </p:txBody>
      </p:sp>
      <p:sp>
        <p:nvSpPr>
          <p:cNvPr id="473" name="TextShape 2"/>
          <p:cNvSpPr/>
          <p:nvPr/>
        </p:nvSpPr>
        <p:spPr>
          <a:xfrm>
            <a:off x="3825866" y="977887"/>
            <a:ext cx="5353749" cy="45612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IN" sz="2400" b="1" strike="noStrike" spc="-1" dirty="0" smtClean="0">
                <a:solidFill>
                  <a:schemeClr val="accent5">
                    <a:lumMod val="50000"/>
                  </a:schemeClr>
                </a:solidFill>
                <a:latin typeface="Noto Sans"/>
              </a:rPr>
              <a:t>ORIGIN OF THE ARCHIVES</a:t>
            </a:r>
            <a:endParaRPr lang="en-IN" sz="2400" b="1" strike="noStrike" spc="-1" dirty="0">
              <a:solidFill>
                <a:schemeClr val="accent5">
                  <a:lumMod val="50000"/>
                </a:schemeClr>
              </a:solidFill>
              <a:latin typeface="Noto Sans"/>
            </a:endParaRPr>
          </a:p>
        </p:txBody>
      </p:sp>
      <p:sp>
        <p:nvSpPr>
          <p:cNvPr id="474" name="TextShape 2"/>
          <p:cNvSpPr/>
          <p:nvPr/>
        </p:nvSpPr>
        <p:spPr>
          <a:xfrm>
            <a:off x="3825866" y="1406515"/>
            <a:ext cx="5353749" cy="767987"/>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IN" sz="1100" b="0" strike="noStrike" spc="-1" dirty="0" smtClean="0">
                <a:solidFill>
                  <a:srgbClr val="000000"/>
                </a:solidFill>
                <a:latin typeface="Noto Sans"/>
              </a:rPr>
              <a:t>A brief description about the emergence of records preservation in Tamil Nadu leading to a separate department and construction of own building in 1909 A.D. and its significance.</a:t>
            </a:r>
            <a:endParaRPr lang="en-US" sz="1100" b="0" strike="noStrike" spc="-1" dirty="0" smtClean="0">
              <a:solidFill>
                <a:srgbClr val="000000"/>
              </a:solidFill>
              <a:latin typeface="Noto Sans"/>
            </a:endParaRPr>
          </a:p>
          <a:p>
            <a:pPr>
              <a:lnSpc>
                <a:spcPct val="100000"/>
              </a:lnSpc>
            </a:pPr>
            <a:r>
              <a:rPr lang="en-US" sz="1100" spc="-1" dirty="0" smtClean="0">
                <a:solidFill>
                  <a:srgbClr val="000000"/>
                </a:solidFill>
                <a:latin typeface="Noto Sans"/>
              </a:rPr>
              <a:t>--------------------------------------------------------------------------------------------------------------------</a:t>
            </a:r>
            <a:endParaRPr lang="en-IN" sz="1100" b="0" strike="noStrike" spc="-1" dirty="0">
              <a:solidFill>
                <a:srgbClr val="000000"/>
              </a:solidFill>
              <a:latin typeface="Noto Sans"/>
            </a:endParaRPr>
          </a:p>
        </p:txBody>
      </p:sp>
      <p:sp>
        <p:nvSpPr>
          <p:cNvPr id="475" name="TextShape 2"/>
          <p:cNvSpPr/>
          <p:nvPr/>
        </p:nvSpPr>
        <p:spPr>
          <a:xfrm>
            <a:off x="2611420" y="1978019"/>
            <a:ext cx="1143008" cy="82954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IN" sz="4800" b="0" strike="noStrike" spc="-1" dirty="0" smtClean="0">
                <a:solidFill>
                  <a:srgbClr val="62CF51"/>
                </a:solidFill>
                <a:latin typeface="Noto Sans"/>
              </a:rPr>
              <a:t>02.</a:t>
            </a:r>
            <a:endParaRPr lang="en-IN" sz="4800" b="0" strike="noStrike" spc="-1" dirty="0">
              <a:solidFill>
                <a:srgbClr val="62CF51"/>
              </a:solidFill>
              <a:latin typeface="Noto Sans"/>
            </a:endParaRPr>
          </a:p>
        </p:txBody>
      </p:sp>
      <p:sp>
        <p:nvSpPr>
          <p:cNvPr id="476" name="TextShape 2"/>
          <p:cNvSpPr/>
          <p:nvPr/>
        </p:nvSpPr>
        <p:spPr>
          <a:xfrm>
            <a:off x="3825866" y="1966315"/>
            <a:ext cx="6000792" cy="46021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IN" sz="2400" b="1" strike="noStrike" spc="-1" dirty="0" smtClean="0">
                <a:solidFill>
                  <a:schemeClr val="accent5">
                    <a:lumMod val="50000"/>
                  </a:schemeClr>
                </a:solidFill>
                <a:latin typeface="Noto Sans"/>
              </a:rPr>
              <a:t>TOTAL NUMBER OF RECORDS STORED</a:t>
            </a:r>
            <a:endParaRPr lang="en-IN" sz="2400" b="1" strike="noStrike" spc="-1" dirty="0">
              <a:solidFill>
                <a:schemeClr val="accent5">
                  <a:lumMod val="50000"/>
                </a:schemeClr>
              </a:solidFill>
              <a:latin typeface="Noto Sans"/>
            </a:endParaRPr>
          </a:p>
        </p:txBody>
      </p:sp>
      <p:sp>
        <p:nvSpPr>
          <p:cNvPr id="477" name="TextShape 2"/>
          <p:cNvSpPr/>
          <p:nvPr/>
        </p:nvSpPr>
        <p:spPr>
          <a:xfrm>
            <a:off x="3825866" y="2340355"/>
            <a:ext cx="5353749" cy="937264"/>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IN" sz="1100" b="0" strike="noStrike" spc="-1" dirty="0" smtClean="0">
                <a:solidFill>
                  <a:srgbClr val="000000"/>
                </a:solidFill>
                <a:latin typeface="Noto Sans"/>
              </a:rPr>
              <a:t>Description on the availability of records in Archives and the period </a:t>
            </a:r>
            <a:r>
              <a:rPr lang="en-IN" sz="1100" spc="-1" dirty="0" smtClean="0">
                <a:solidFill>
                  <a:srgbClr val="000000"/>
                </a:solidFill>
                <a:latin typeface="Noto Sans"/>
              </a:rPr>
              <a:t>they belong to, including the source from where the documents were received and when the transfer was made.</a:t>
            </a:r>
            <a:r>
              <a:rPr lang="en-IN" sz="1100" b="0" strike="noStrike" spc="-1" dirty="0" smtClean="0">
                <a:solidFill>
                  <a:srgbClr val="000000"/>
                </a:solidFill>
                <a:latin typeface="Noto Sans"/>
              </a:rPr>
              <a:t> </a:t>
            </a:r>
          </a:p>
          <a:p>
            <a:pPr>
              <a:lnSpc>
                <a:spcPct val="100000"/>
              </a:lnSpc>
            </a:pPr>
            <a:r>
              <a:rPr lang="en-IN" sz="1100" spc="-1" dirty="0" smtClean="0">
                <a:solidFill>
                  <a:srgbClr val="000000"/>
                </a:solidFill>
                <a:latin typeface="Noto Sans"/>
              </a:rPr>
              <a:t>--------------------------------------------------------------------------------------------------------------------</a:t>
            </a:r>
          </a:p>
          <a:p>
            <a:pPr>
              <a:lnSpc>
                <a:spcPct val="100000"/>
              </a:lnSpc>
            </a:pPr>
            <a:endParaRPr lang="en-IN" sz="1100" b="0" strike="noStrike" spc="-1" dirty="0">
              <a:solidFill>
                <a:srgbClr val="000000"/>
              </a:solidFill>
              <a:latin typeface="Noto Sans"/>
            </a:endParaRPr>
          </a:p>
        </p:txBody>
      </p:sp>
      <p:sp>
        <p:nvSpPr>
          <p:cNvPr id="478" name="TextShape 2"/>
          <p:cNvSpPr/>
          <p:nvPr/>
        </p:nvSpPr>
        <p:spPr>
          <a:xfrm>
            <a:off x="2611420" y="2947139"/>
            <a:ext cx="1143008" cy="82954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IN" sz="4800" b="0" strike="noStrike" spc="-1" dirty="0" smtClean="0">
                <a:solidFill>
                  <a:srgbClr val="62CF51"/>
                </a:solidFill>
                <a:latin typeface="Noto Sans"/>
              </a:rPr>
              <a:t>03.</a:t>
            </a:r>
            <a:endParaRPr lang="en-IN" sz="4800" b="0" strike="noStrike" spc="-1" dirty="0">
              <a:solidFill>
                <a:srgbClr val="62CF51"/>
              </a:solidFill>
              <a:latin typeface="Noto Sans"/>
            </a:endParaRPr>
          </a:p>
        </p:txBody>
      </p:sp>
      <p:sp>
        <p:nvSpPr>
          <p:cNvPr id="479" name="TextShape 2"/>
          <p:cNvSpPr/>
          <p:nvPr/>
        </p:nvSpPr>
        <p:spPr>
          <a:xfrm>
            <a:off x="3825866" y="2935435"/>
            <a:ext cx="6101371" cy="46021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IN" sz="2400" b="1" spc="-1" dirty="0" smtClean="0">
                <a:solidFill>
                  <a:schemeClr val="accent5">
                    <a:lumMod val="50000"/>
                  </a:schemeClr>
                </a:solidFill>
                <a:latin typeface="Noto Sans"/>
              </a:rPr>
              <a:t>ARRANGEMENTS FOR STORAGE</a:t>
            </a:r>
            <a:endParaRPr lang="en-IN" sz="2400" b="1" strike="noStrike" spc="-1" dirty="0">
              <a:solidFill>
                <a:schemeClr val="accent5">
                  <a:lumMod val="50000"/>
                </a:schemeClr>
              </a:solidFill>
              <a:latin typeface="Noto Sans"/>
            </a:endParaRPr>
          </a:p>
        </p:txBody>
      </p:sp>
      <p:sp>
        <p:nvSpPr>
          <p:cNvPr id="480" name="TextShape 2"/>
          <p:cNvSpPr/>
          <p:nvPr/>
        </p:nvSpPr>
        <p:spPr>
          <a:xfrm>
            <a:off x="3825866" y="3309475"/>
            <a:ext cx="5353749" cy="59871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IN" sz="1100" b="0" strike="noStrike" spc="-1" dirty="0" smtClean="0">
                <a:solidFill>
                  <a:srgbClr val="000000"/>
                </a:solidFill>
                <a:latin typeface="Noto Sans"/>
              </a:rPr>
              <a:t>Details of various stacks and their respective coverage of various  Department records with period.   Description of Interim Repositories .</a:t>
            </a:r>
          </a:p>
          <a:p>
            <a:pPr>
              <a:lnSpc>
                <a:spcPct val="100000"/>
              </a:lnSpc>
            </a:pPr>
            <a:r>
              <a:rPr lang="en-IN" sz="1100" spc="-1" dirty="0" smtClean="0">
                <a:solidFill>
                  <a:srgbClr val="000000"/>
                </a:solidFill>
                <a:latin typeface="Noto Sans"/>
              </a:rPr>
              <a:t>--------------------------------------------------------------------------------------------------------------------</a:t>
            </a:r>
            <a:endParaRPr lang="en-IN" sz="1100" b="0" strike="noStrike" spc="-1" dirty="0">
              <a:solidFill>
                <a:srgbClr val="000000"/>
              </a:solidFill>
              <a:latin typeface="Noto Sans"/>
            </a:endParaRPr>
          </a:p>
        </p:txBody>
      </p:sp>
      <p:sp>
        <p:nvSpPr>
          <p:cNvPr id="481" name="TextShape 2"/>
          <p:cNvSpPr/>
          <p:nvPr/>
        </p:nvSpPr>
        <p:spPr>
          <a:xfrm>
            <a:off x="2611420" y="3880979"/>
            <a:ext cx="1143008" cy="82954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IN" sz="4800" b="0" strike="noStrike" spc="-1" dirty="0" smtClean="0">
                <a:solidFill>
                  <a:srgbClr val="62CF51"/>
                </a:solidFill>
                <a:latin typeface="Noto Sans"/>
              </a:rPr>
              <a:t>04.</a:t>
            </a:r>
            <a:endParaRPr lang="en-IN" sz="4800" b="0" strike="noStrike" spc="-1" dirty="0">
              <a:solidFill>
                <a:srgbClr val="62CF51"/>
              </a:solidFill>
              <a:latin typeface="Noto Sans"/>
            </a:endParaRPr>
          </a:p>
        </p:txBody>
      </p:sp>
      <p:sp>
        <p:nvSpPr>
          <p:cNvPr id="482" name="TextShape 2"/>
          <p:cNvSpPr/>
          <p:nvPr/>
        </p:nvSpPr>
        <p:spPr>
          <a:xfrm>
            <a:off x="3825866" y="3869275"/>
            <a:ext cx="5353749" cy="45612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IN" sz="2400" b="1" spc="-1" dirty="0" smtClean="0">
                <a:solidFill>
                  <a:schemeClr val="accent5">
                    <a:lumMod val="50000"/>
                  </a:schemeClr>
                </a:solidFill>
                <a:latin typeface="Noto Sans"/>
              </a:rPr>
              <a:t>MENDING:</a:t>
            </a:r>
            <a:endParaRPr lang="en-IN" sz="2400" b="1" strike="noStrike" spc="-1" dirty="0">
              <a:solidFill>
                <a:schemeClr val="accent5">
                  <a:lumMod val="50000"/>
                </a:schemeClr>
              </a:solidFill>
              <a:latin typeface="Noto Sans"/>
            </a:endParaRPr>
          </a:p>
        </p:txBody>
      </p:sp>
      <p:sp>
        <p:nvSpPr>
          <p:cNvPr id="483" name="TextShape 2"/>
          <p:cNvSpPr/>
          <p:nvPr/>
        </p:nvSpPr>
        <p:spPr>
          <a:xfrm>
            <a:off x="3825866" y="4205745"/>
            <a:ext cx="5353749" cy="59871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IN" sz="1100" b="0" strike="noStrike" spc="-1" dirty="0" smtClean="0">
                <a:solidFill>
                  <a:srgbClr val="000000"/>
                </a:solidFill>
                <a:latin typeface="Noto Sans"/>
              </a:rPr>
              <a:t>Details of total records available and the total records mended and the timeline of augmented strength post-mending. </a:t>
            </a:r>
          </a:p>
          <a:p>
            <a:pPr>
              <a:lnSpc>
                <a:spcPct val="100000"/>
              </a:lnSpc>
            </a:pPr>
            <a:r>
              <a:rPr lang="en-IN" sz="1100" spc="-1" dirty="0" smtClean="0">
                <a:solidFill>
                  <a:srgbClr val="000000"/>
                </a:solidFill>
                <a:latin typeface="Noto Sans"/>
              </a:rPr>
              <a:t>--------------------------------------------------------------------------------------------------------------------</a:t>
            </a:r>
            <a:endParaRPr lang="en-IN" sz="1100" b="0" strike="noStrike" spc="-1" dirty="0">
              <a:solidFill>
                <a:srgbClr val="000000"/>
              </a:solidFill>
              <a:latin typeface="Noto Sans"/>
            </a:endParaRPr>
          </a:p>
        </p:txBody>
      </p:sp>
      <p:sp>
        <p:nvSpPr>
          <p:cNvPr id="484" name="TextShape 2"/>
          <p:cNvSpPr/>
          <p:nvPr/>
        </p:nvSpPr>
        <p:spPr>
          <a:xfrm>
            <a:off x="3040048" y="263507"/>
            <a:ext cx="6697440" cy="61409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IN" sz="3400" b="1" u="sng" strike="noStrike" spc="-1" dirty="0">
                <a:solidFill>
                  <a:srgbClr val="0393E4"/>
                </a:solidFill>
                <a:latin typeface="Noto Sans"/>
              </a:rPr>
              <a:t>CONTENTS</a:t>
            </a:r>
          </a:p>
        </p:txBody>
      </p:sp>
      <p:pic>
        <p:nvPicPr>
          <p:cNvPr id="485" name="Picture 484"/>
          <p:cNvPicPr/>
          <p:nvPr/>
        </p:nvPicPr>
        <p:blipFill>
          <a:blip r:embed="rId2"/>
          <a:stretch/>
        </p:blipFill>
        <p:spPr>
          <a:xfrm>
            <a:off x="510120" y="640080"/>
            <a:ext cx="2174760" cy="4206240"/>
          </a:xfrm>
          <a:prstGeom prst="rect">
            <a:avLst/>
          </a:prstGeom>
          <a:ln w="0">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DDEBCF"/>
            </a:gs>
            <a:gs pos="50000">
              <a:srgbClr val="9CB86E"/>
            </a:gs>
            <a:gs pos="100000">
              <a:srgbClr val="156B13"/>
            </a:gs>
          </a:gsLst>
          <a:lin ang="5400000" scaled="0"/>
        </a:gradFill>
        <a:effectLst/>
      </p:bgPr>
    </p:bg>
    <p:spTree>
      <p:nvGrpSpPr>
        <p:cNvPr id="1" name=""/>
        <p:cNvGrpSpPr/>
        <p:nvPr/>
      </p:nvGrpSpPr>
      <p:grpSpPr>
        <a:xfrm>
          <a:off x="0" y="0"/>
          <a:ext cx="0" cy="0"/>
          <a:chOff x="0" y="0"/>
          <a:chExt cx="0" cy="0"/>
        </a:xfrm>
      </p:grpSpPr>
      <p:sp>
        <p:nvSpPr>
          <p:cNvPr id="472" name="TextShape 2"/>
          <p:cNvSpPr/>
          <p:nvPr/>
        </p:nvSpPr>
        <p:spPr>
          <a:xfrm>
            <a:off x="2611420" y="1044179"/>
            <a:ext cx="1214446" cy="82954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IN" sz="4800" b="0" strike="noStrike" spc="-1" dirty="0" smtClean="0">
                <a:solidFill>
                  <a:srgbClr val="62CF51"/>
                </a:solidFill>
                <a:latin typeface="Noto Sans"/>
              </a:rPr>
              <a:t>05.</a:t>
            </a:r>
            <a:endParaRPr lang="en-IN" sz="4800" b="0" strike="noStrike" spc="-1" dirty="0">
              <a:solidFill>
                <a:srgbClr val="62CF51"/>
              </a:solidFill>
              <a:latin typeface="Noto Sans"/>
            </a:endParaRPr>
          </a:p>
        </p:txBody>
      </p:sp>
      <p:sp>
        <p:nvSpPr>
          <p:cNvPr id="473" name="TextShape 2"/>
          <p:cNvSpPr/>
          <p:nvPr/>
        </p:nvSpPr>
        <p:spPr>
          <a:xfrm>
            <a:off x="3825866" y="977887"/>
            <a:ext cx="5353749" cy="45612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IN" sz="2400" b="1" spc="-1" dirty="0" smtClean="0">
                <a:solidFill>
                  <a:schemeClr val="accent5">
                    <a:lumMod val="50000"/>
                  </a:schemeClr>
                </a:solidFill>
                <a:latin typeface="Noto Sans"/>
              </a:rPr>
              <a:t>PROCESS OF DIGITIZATION</a:t>
            </a:r>
            <a:endParaRPr lang="en-IN" sz="2400" b="1" strike="noStrike" spc="-1" dirty="0">
              <a:solidFill>
                <a:schemeClr val="accent5">
                  <a:lumMod val="50000"/>
                </a:schemeClr>
              </a:solidFill>
              <a:latin typeface="Noto Sans"/>
            </a:endParaRPr>
          </a:p>
        </p:txBody>
      </p:sp>
      <p:sp>
        <p:nvSpPr>
          <p:cNvPr id="474" name="TextShape 2"/>
          <p:cNvSpPr/>
          <p:nvPr/>
        </p:nvSpPr>
        <p:spPr>
          <a:xfrm>
            <a:off x="3825866" y="1406515"/>
            <a:ext cx="5353749" cy="59871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IN" sz="1100" spc="-1" dirty="0" smtClean="0">
                <a:solidFill>
                  <a:srgbClr val="000000"/>
                </a:solidFill>
                <a:latin typeface="Noto Sans"/>
              </a:rPr>
              <a:t>Details showing how many pages have been digitized from beginning to end , how many meta data creation done, etc.,</a:t>
            </a:r>
            <a:endParaRPr lang="en-US" sz="1100" b="0" strike="noStrike" spc="-1" dirty="0" smtClean="0">
              <a:solidFill>
                <a:srgbClr val="000000"/>
              </a:solidFill>
              <a:latin typeface="Noto Sans"/>
            </a:endParaRPr>
          </a:p>
          <a:p>
            <a:pPr>
              <a:lnSpc>
                <a:spcPct val="100000"/>
              </a:lnSpc>
            </a:pPr>
            <a:r>
              <a:rPr lang="en-US" sz="1100" spc="-1" dirty="0" smtClean="0">
                <a:solidFill>
                  <a:srgbClr val="000000"/>
                </a:solidFill>
                <a:latin typeface="Noto Sans"/>
              </a:rPr>
              <a:t>--------------------------------------------------------------------------------------------------------------------</a:t>
            </a:r>
            <a:endParaRPr lang="en-IN" sz="1100" b="0" strike="noStrike" spc="-1" dirty="0">
              <a:solidFill>
                <a:srgbClr val="000000"/>
              </a:solidFill>
              <a:latin typeface="Noto Sans"/>
            </a:endParaRPr>
          </a:p>
        </p:txBody>
      </p:sp>
      <p:sp>
        <p:nvSpPr>
          <p:cNvPr id="475" name="TextShape 2"/>
          <p:cNvSpPr/>
          <p:nvPr/>
        </p:nvSpPr>
        <p:spPr>
          <a:xfrm>
            <a:off x="2611420" y="1978019"/>
            <a:ext cx="1285884" cy="82954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IN" sz="4800" b="0" strike="noStrike" spc="-1" dirty="0" smtClean="0">
                <a:solidFill>
                  <a:srgbClr val="62CF51"/>
                </a:solidFill>
                <a:latin typeface="Noto Sans"/>
              </a:rPr>
              <a:t>05a</a:t>
            </a:r>
            <a:endParaRPr lang="en-IN" sz="4800" b="0" strike="noStrike" spc="-1" dirty="0">
              <a:solidFill>
                <a:srgbClr val="62CF51"/>
              </a:solidFill>
              <a:latin typeface="Noto Sans"/>
            </a:endParaRPr>
          </a:p>
        </p:txBody>
      </p:sp>
      <p:sp>
        <p:nvSpPr>
          <p:cNvPr id="476" name="TextShape 2"/>
          <p:cNvSpPr/>
          <p:nvPr/>
        </p:nvSpPr>
        <p:spPr>
          <a:xfrm>
            <a:off x="3825866" y="1966315"/>
            <a:ext cx="6000792" cy="46021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IN" sz="2400" b="1" strike="noStrike" spc="-1" dirty="0" smtClean="0">
                <a:solidFill>
                  <a:schemeClr val="accent5">
                    <a:lumMod val="50000"/>
                  </a:schemeClr>
                </a:solidFill>
                <a:latin typeface="Noto Sans"/>
              </a:rPr>
              <a:t>TOTAL NUMBER OF RECORDS INDEXED</a:t>
            </a:r>
            <a:endParaRPr lang="en-IN" sz="2400" b="1" strike="noStrike" spc="-1" dirty="0">
              <a:solidFill>
                <a:schemeClr val="accent5">
                  <a:lumMod val="50000"/>
                </a:schemeClr>
              </a:solidFill>
              <a:latin typeface="Noto Sans"/>
            </a:endParaRPr>
          </a:p>
        </p:txBody>
      </p:sp>
      <p:sp>
        <p:nvSpPr>
          <p:cNvPr id="477" name="TextShape 2"/>
          <p:cNvSpPr/>
          <p:nvPr/>
        </p:nvSpPr>
        <p:spPr>
          <a:xfrm>
            <a:off x="3897304" y="2406647"/>
            <a:ext cx="5282311" cy="937264"/>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IN" sz="1100" b="0" strike="noStrike" spc="-1" dirty="0" smtClean="0">
                <a:solidFill>
                  <a:srgbClr val="000000"/>
                </a:solidFill>
                <a:latin typeface="Noto Sans"/>
              </a:rPr>
              <a:t>Description on the relevance of indexing, current status of indexing with relation to the total records available.  </a:t>
            </a:r>
          </a:p>
          <a:p>
            <a:pPr>
              <a:lnSpc>
                <a:spcPct val="100000"/>
              </a:lnSpc>
            </a:pPr>
            <a:r>
              <a:rPr lang="en-IN" sz="1100" spc="-1" dirty="0" smtClean="0">
                <a:solidFill>
                  <a:srgbClr val="000000"/>
                </a:solidFill>
                <a:latin typeface="Noto Sans"/>
              </a:rPr>
              <a:t>--------------------------------------------------------------------------------------------------------------------</a:t>
            </a:r>
          </a:p>
          <a:p>
            <a:pPr>
              <a:lnSpc>
                <a:spcPct val="100000"/>
              </a:lnSpc>
            </a:pPr>
            <a:endParaRPr lang="en-IN" sz="1100" b="0" strike="noStrike" spc="-1" dirty="0">
              <a:solidFill>
                <a:srgbClr val="000000"/>
              </a:solidFill>
              <a:latin typeface="Noto Sans"/>
            </a:endParaRPr>
          </a:p>
        </p:txBody>
      </p:sp>
      <p:sp>
        <p:nvSpPr>
          <p:cNvPr id="478" name="TextShape 2"/>
          <p:cNvSpPr/>
          <p:nvPr/>
        </p:nvSpPr>
        <p:spPr>
          <a:xfrm>
            <a:off x="2611420" y="2947139"/>
            <a:ext cx="1143008" cy="82954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IN" sz="4800" b="0" strike="noStrike" spc="-1" dirty="0" smtClean="0">
                <a:solidFill>
                  <a:srgbClr val="62CF51"/>
                </a:solidFill>
                <a:latin typeface="Noto Sans"/>
              </a:rPr>
              <a:t>06.</a:t>
            </a:r>
            <a:endParaRPr lang="en-IN" sz="4800" b="0" strike="noStrike" spc="-1" dirty="0">
              <a:solidFill>
                <a:srgbClr val="62CF51"/>
              </a:solidFill>
              <a:latin typeface="Noto Sans"/>
            </a:endParaRPr>
          </a:p>
        </p:txBody>
      </p:sp>
      <p:sp>
        <p:nvSpPr>
          <p:cNvPr id="479" name="TextShape 2"/>
          <p:cNvSpPr/>
          <p:nvPr/>
        </p:nvSpPr>
        <p:spPr>
          <a:xfrm>
            <a:off x="3825866" y="2935435"/>
            <a:ext cx="6101371" cy="82954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IN" sz="2400" b="1" spc="-1" dirty="0" smtClean="0">
                <a:solidFill>
                  <a:schemeClr val="accent5">
                    <a:lumMod val="50000"/>
                  </a:schemeClr>
                </a:solidFill>
                <a:latin typeface="Noto Sans"/>
              </a:rPr>
              <a:t>OVERALL PENDING REPORT FOR MENDING AND DIGITISATION IN TNA:</a:t>
            </a:r>
            <a:endParaRPr lang="en-IN" sz="2400" b="1" strike="noStrike" spc="-1" dirty="0">
              <a:solidFill>
                <a:schemeClr val="accent5">
                  <a:lumMod val="50000"/>
                </a:schemeClr>
              </a:solidFill>
              <a:latin typeface="Noto Sans"/>
            </a:endParaRPr>
          </a:p>
        </p:txBody>
      </p:sp>
      <p:sp>
        <p:nvSpPr>
          <p:cNvPr id="480" name="TextShape 2"/>
          <p:cNvSpPr/>
          <p:nvPr/>
        </p:nvSpPr>
        <p:spPr>
          <a:xfrm>
            <a:off x="3825866" y="3692531"/>
            <a:ext cx="5353749" cy="42943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IN" sz="1100" b="0" strike="noStrike" spc="-1" dirty="0" smtClean="0">
                <a:solidFill>
                  <a:srgbClr val="000000"/>
                </a:solidFill>
                <a:latin typeface="Noto Sans"/>
              </a:rPr>
              <a:t>Details of  progress achieved in implementation of digitization.</a:t>
            </a:r>
          </a:p>
          <a:p>
            <a:pPr>
              <a:lnSpc>
                <a:spcPct val="100000"/>
              </a:lnSpc>
            </a:pPr>
            <a:r>
              <a:rPr lang="en-IN" sz="1100" spc="-1" dirty="0" smtClean="0">
                <a:solidFill>
                  <a:srgbClr val="000000"/>
                </a:solidFill>
                <a:latin typeface="Noto Sans"/>
              </a:rPr>
              <a:t>--------------------------------------------------------------------------------------------------------------------</a:t>
            </a:r>
            <a:endParaRPr lang="en-IN" sz="1100" b="0" strike="noStrike" spc="-1" dirty="0">
              <a:solidFill>
                <a:srgbClr val="000000"/>
              </a:solidFill>
              <a:latin typeface="Noto Sans"/>
            </a:endParaRPr>
          </a:p>
        </p:txBody>
      </p:sp>
      <p:sp>
        <p:nvSpPr>
          <p:cNvPr id="481" name="TextShape 2"/>
          <p:cNvSpPr/>
          <p:nvPr/>
        </p:nvSpPr>
        <p:spPr>
          <a:xfrm>
            <a:off x="2611420" y="3906845"/>
            <a:ext cx="1143008" cy="82954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IN" sz="4800" b="0" strike="noStrike" spc="-1" dirty="0" smtClean="0">
                <a:solidFill>
                  <a:srgbClr val="62CF51"/>
                </a:solidFill>
                <a:latin typeface="Noto Sans"/>
              </a:rPr>
              <a:t>07.</a:t>
            </a:r>
            <a:endParaRPr lang="en-IN" sz="4800" b="0" strike="noStrike" spc="-1" dirty="0">
              <a:solidFill>
                <a:srgbClr val="62CF51"/>
              </a:solidFill>
              <a:latin typeface="Noto Sans"/>
            </a:endParaRPr>
          </a:p>
        </p:txBody>
      </p:sp>
      <p:sp>
        <p:nvSpPr>
          <p:cNvPr id="482" name="TextShape 2"/>
          <p:cNvSpPr/>
          <p:nvPr/>
        </p:nvSpPr>
        <p:spPr>
          <a:xfrm>
            <a:off x="3825866" y="3978283"/>
            <a:ext cx="5353749" cy="45612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IN" sz="2400" b="1" spc="-1" dirty="0" smtClean="0">
                <a:solidFill>
                  <a:schemeClr val="accent5">
                    <a:lumMod val="50000"/>
                  </a:schemeClr>
                </a:solidFill>
                <a:latin typeface="Noto Sans"/>
              </a:rPr>
              <a:t>DISTRICT RECORD CENTRES:</a:t>
            </a:r>
            <a:endParaRPr lang="en-IN" sz="2400" b="1" strike="noStrike" spc="-1" dirty="0">
              <a:solidFill>
                <a:schemeClr val="accent5">
                  <a:lumMod val="50000"/>
                </a:schemeClr>
              </a:solidFill>
              <a:latin typeface="Noto Sans"/>
            </a:endParaRPr>
          </a:p>
        </p:txBody>
      </p:sp>
      <p:sp>
        <p:nvSpPr>
          <p:cNvPr id="483" name="TextShape 2"/>
          <p:cNvSpPr/>
          <p:nvPr/>
        </p:nvSpPr>
        <p:spPr>
          <a:xfrm>
            <a:off x="3825866" y="4335473"/>
            <a:ext cx="5210873" cy="42943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IN" sz="1100" b="0" strike="noStrike" spc="-1" dirty="0" smtClean="0">
                <a:solidFill>
                  <a:srgbClr val="000000"/>
                </a:solidFill>
                <a:latin typeface="Noto Sans"/>
              </a:rPr>
              <a:t>Jurisdiction of the District Record Centres and  details of records preserved.</a:t>
            </a:r>
          </a:p>
          <a:p>
            <a:pPr>
              <a:lnSpc>
                <a:spcPct val="100000"/>
              </a:lnSpc>
            </a:pPr>
            <a:r>
              <a:rPr lang="en-IN" sz="1100" spc="-1" dirty="0" smtClean="0">
                <a:solidFill>
                  <a:srgbClr val="000000"/>
                </a:solidFill>
                <a:latin typeface="Noto Sans"/>
              </a:rPr>
              <a:t>-----------------------------------------------------------------------------------------------------------------</a:t>
            </a:r>
            <a:endParaRPr lang="en-IN" sz="1100" b="0" strike="noStrike" spc="-1" dirty="0">
              <a:solidFill>
                <a:srgbClr val="000000"/>
              </a:solidFill>
              <a:latin typeface="Noto Sans"/>
            </a:endParaRPr>
          </a:p>
        </p:txBody>
      </p:sp>
      <p:sp>
        <p:nvSpPr>
          <p:cNvPr id="484" name="TextShape 2"/>
          <p:cNvSpPr/>
          <p:nvPr/>
        </p:nvSpPr>
        <p:spPr>
          <a:xfrm>
            <a:off x="3040048" y="263507"/>
            <a:ext cx="6697440" cy="61409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IN" sz="3400" b="1" u="sng" strike="noStrike" spc="-1" dirty="0">
                <a:solidFill>
                  <a:srgbClr val="0393E4"/>
                </a:solidFill>
                <a:latin typeface="Noto Sans"/>
              </a:rPr>
              <a:t>CONTENTS</a:t>
            </a:r>
          </a:p>
        </p:txBody>
      </p:sp>
      <p:pic>
        <p:nvPicPr>
          <p:cNvPr id="485" name="Picture 484"/>
          <p:cNvPicPr/>
          <p:nvPr/>
        </p:nvPicPr>
        <p:blipFill>
          <a:blip r:embed="rId2"/>
          <a:stretch/>
        </p:blipFill>
        <p:spPr>
          <a:xfrm>
            <a:off x="182528" y="620697"/>
            <a:ext cx="2174760" cy="4206240"/>
          </a:xfrm>
          <a:prstGeom prst="rect">
            <a:avLst/>
          </a:prstGeom>
          <a:ln w="0">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DDEBCF"/>
            </a:gs>
            <a:gs pos="50000">
              <a:srgbClr val="9CB86E"/>
            </a:gs>
            <a:gs pos="100000">
              <a:srgbClr val="156B13"/>
            </a:gs>
          </a:gsLst>
          <a:lin ang="5400000" scaled="0"/>
        </a:gradFill>
        <a:effectLst/>
      </p:bgPr>
    </p:bg>
    <p:spTree>
      <p:nvGrpSpPr>
        <p:cNvPr id="1" name=""/>
        <p:cNvGrpSpPr/>
        <p:nvPr/>
      </p:nvGrpSpPr>
      <p:grpSpPr>
        <a:xfrm>
          <a:off x="0" y="0"/>
          <a:ext cx="0" cy="0"/>
          <a:chOff x="0" y="0"/>
          <a:chExt cx="0" cy="0"/>
        </a:xfrm>
      </p:grpSpPr>
      <p:sp>
        <p:nvSpPr>
          <p:cNvPr id="472" name="TextShape 2"/>
          <p:cNvSpPr/>
          <p:nvPr/>
        </p:nvSpPr>
        <p:spPr>
          <a:xfrm>
            <a:off x="2611420" y="1044179"/>
            <a:ext cx="1214446" cy="82954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IN" sz="4800" b="0" strike="noStrike" spc="-1" dirty="0" smtClean="0">
                <a:solidFill>
                  <a:srgbClr val="62CF51"/>
                </a:solidFill>
                <a:latin typeface="Noto Sans"/>
              </a:rPr>
              <a:t>08.</a:t>
            </a:r>
            <a:endParaRPr lang="en-IN" sz="4800" b="0" strike="noStrike" spc="-1" dirty="0">
              <a:solidFill>
                <a:srgbClr val="62CF51"/>
              </a:solidFill>
              <a:latin typeface="Noto Sans"/>
            </a:endParaRPr>
          </a:p>
        </p:txBody>
      </p:sp>
      <p:sp>
        <p:nvSpPr>
          <p:cNvPr id="473" name="TextShape 2"/>
          <p:cNvSpPr/>
          <p:nvPr/>
        </p:nvSpPr>
        <p:spPr>
          <a:xfrm>
            <a:off x="3825866" y="977887"/>
            <a:ext cx="5857916" cy="46021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IN" sz="2400" b="1" strike="noStrike" spc="-1" dirty="0" smtClean="0">
                <a:solidFill>
                  <a:schemeClr val="accent5">
                    <a:lumMod val="50000"/>
                  </a:schemeClr>
                </a:solidFill>
                <a:latin typeface="Noto Sans"/>
              </a:rPr>
              <a:t>TYPES OF RECORDS WITH ARCHIVES</a:t>
            </a:r>
            <a:endParaRPr lang="en-IN" sz="2400" b="1" strike="noStrike" spc="-1" dirty="0">
              <a:solidFill>
                <a:schemeClr val="accent5">
                  <a:lumMod val="50000"/>
                </a:schemeClr>
              </a:solidFill>
              <a:latin typeface="Noto Sans"/>
            </a:endParaRPr>
          </a:p>
        </p:txBody>
      </p:sp>
      <p:sp>
        <p:nvSpPr>
          <p:cNvPr id="474" name="TextShape 2"/>
          <p:cNvSpPr/>
          <p:nvPr/>
        </p:nvSpPr>
        <p:spPr>
          <a:xfrm>
            <a:off x="3825866" y="1406515"/>
            <a:ext cx="5353749" cy="42943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IN" sz="1100" b="0" strike="noStrike" spc="-1" dirty="0" smtClean="0">
                <a:solidFill>
                  <a:srgbClr val="000000"/>
                </a:solidFill>
                <a:latin typeface="Noto Sans"/>
              </a:rPr>
              <a:t>A brief description </a:t>
            </a:r>
            <a:r>
              <a:rPr lang="en-US" sz="1100" spc="-1" dirty="0" smtClean="0">
                <a:solidFill>
                  <a:srgbClr val="000000"/>
                </a:solidFill>
                <a:latin typeface="Noto Sans"/>
              </a:rPr>
              <a:t>on the type of records available, i.e., manuscripts, printed books, Government files, other correspondences, etc.,</a:t>
            </a:r>
            <a:endParaRPr lang="en-IN" sz="1100" b="0" strike="noStrike" spc="-1" dirty="0">
              <a:solidFill>
                <a:srgbClr val="000000"/>
              </a:solidFill>
              <a:latin typeface="Noto Sans"/>
            </a:endParaRPr>
          </a:p>
        </p:txBody>
      </p:sp>
      <p:sp>
        <p:nvSpPr>
          <p:cNvPr id="475" name="TextShape 2"/>
          <p:cNvSpPr/>
          <p:nvPr/>
        </p:nvSpPr>
        <p:spPr>
          <a:xfrm>
            <a:off x="2611420" y="1978019"/>
            <a:ext cx="1071570" cy="82954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IN" sz="4800" b="0" strike="noStrike" spc="-1" dirty="0" smtClean="0">
                <a:solidFill>
                  <a:srgbClr val="62CF51"/>
                </a:solidFill>
                <a:latin typeface="Noto Sans"/>
              </a:rPr>
              <a:t>09.</a:t>
            </a:r>
            <a:endParaRPr lang="en-IN" sz="4800" b="0" strike="noStrike" spc="-1" dirty="0">
              <a:solidFill>
                <a:srgbClr val="62CF51"/>
              </a:solidFill>
              <a:latin typeface="Noto Sans"/>
            </a:endParaRPr>
          </a:p>
        </p:txBody>
      </p:sp>
      <p:sp>
        <p:nvSpPr>
          <p:cNvPr id="476" name="TextShape 2"/>
          <p:cNvSpPr/>
          <p:nvPr/>
        </p:nvSpPr>
        <p:spPr>
          <a:xfrm>
            <a:off x="3825866" y="1966315"/>
            <a:ext cx="6000792" cy="46021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IN" sz="2400" b="1" strike="noStrike" spc="-1" dirty="0" smtClean="0">
                <a:solidFill>
                  <a:schemeClr val="accent5">
                    <a:lumMod val="50000"/>
                  </a:schemeClr>
                </a:solidFill>
                <a:latin typeface="Noto Sans"/>
              </a:rPr>
              <a:t>COUNCIL FOR HISTORICAL RESEARCH</a:t>
            </a:r>
            <a:endParaRPr lang="en-IN" sz="2400" b="1" strike="noStrike" spc="-1" dirty="0">
              <a:solidFill>
                <a:schemeClr val="accent5">
                  <a:lumMod val="50000"/>
                </a:schemeClr>
              </a:solidFill>
              <a:latin typeface="Noto Sans"/>
            </a:endParaRPr>
          </a:p>
        </p:txBody>
      </p:sp>
      <p:sp>
        <p:nvSpPr>
          <p:cNvPr id="477" name="TextShape 2"/>
          <p:cNvSpPr/>
          <p:nvPr/>
        </p:nvSpPr>
        <p:spPr>
          <a:xfrm>
            <a:off x="3825866" y="2340355"/>
            <a:ext cx="5353749" cy="767987"/>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IN" sz="1100" b="0" strike="noStrike" spc="-1" dirty="0" smtClean="0">
                <a:solidFill>
                  <a:srgbClr val="000000"/>
                </a:solidFill>
                <a:latin typeface="Noto Sans"/>
              </a:rPr>
              <a:t>Description on composition of the Council, functions, Endowment Lectures, etc., </a:t>
            </a:r>
          </a:p>
          <a:p>
            <a:pPr>
              <a:lnSpc>
                <a:spcPct val="100000"/>
              </a:lnSpc>
            </a:pPr>
            <a:r>
              <a:rPr lang="en-IN" sz="1100" spc="-1" dirty="0" smtClean="0">
                <a:solidFill>
                  <a:srgbClr val="000000"/>
                </a:solidFill>
                <a:latin typeface="Noto Sans"/>
              </a:rPr>
              <a:t>--------------------------------------------------------------------------------------------------------------------</a:t>
            </a:r>
          </a:p>
          <a:p>
            <a:pPr>
              <a:lnSpc>
                <a:spcPct val="100000"/>
              </a:lnSpc>
            </a:pPr>
            <a:endParaRPr lang="en-IN" sz="1100" b="0" strike="noStrike" spc="-1" dirty="0">
              <a:solidFill>
                <a:srgbClr val="000000"/>
              </a:solidFill>
              <a:latin typeface="Noto Sans"/>
            </a:endParaRPr>
          </a:p>
        </p:txBody>
      </p:sp>
      <p:sp>
        <p:nvSpPr>
          <p:cNvPr id="478" name="TextShape 2"/>
          <p:cNvSpPr/>
          <p:nvPr/>
        </p:nvSpPr>
        <p:spPr>
          <a:xfrm>
            <a:off x="2611420" y="2947139"/>
            <a:ext cx="1071570" cy="82954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IN" sz="4800" spc="-1" dirty="0" smtClean="0">
                <a:solidFill>
                  <a:srgbClr val="62CF51"/>
                </a:solidFill>
                <a:latin typeface="Noto Sans"/>
              </a:rPr>
              <a:t>10.</a:t>
            </a:r>
            <a:endParaRPr lang="en-IN" sz="4800" b="0" strike="noStrike" spc="-1" dirty="0">
              <a:solidFill>
                <a:srgbClr val="62CF51"/>
              </a:solidFill>
              <a:latin typeface="Noto Sans"/>
            </a:endParaRPr>
          </a:p>
        </p:txBody>
      </p:sp>
      <p:sp>
        <p:nvSpPr>
          <p:cNvPr id="479" name="TextShape 2"/>
          <p:cNvSpPr/>
          <p:nvPr/>
        </p:nvSpPr>
        <p:spPr>
          <a:xfrm>
            <a:off x="3754428" y="2906713"/>
            <a:ext cx="6101371" cy="82954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IN" sz="2400" b="1" spc="-1" dirty="0" smtClean="0">
                <a:solidFill>
                  <a:schemeClr val="accent5">
                    <a:lumMod val="50000"/>
                  </a:schemeClr>
                </a:solidFill>
                <a:latin typeface="Noto Sans"/>
              </a:rPr>
              <a:t>FUTURE ROADMAP OF HISTORICAL COUNCIL</a:t>
            </a:r>
            <a:endParaRPr lang="en-IN" sz="2400" b="1" strike="noStrike" spc="-1" dirty="0">
              <a:solidFill>
                <a:schemeClr val="accent5">
                  <a:lumMod val="50000"/>
                </a:schemeClr>
              </a:solidFill>
              <a:latin typeface="Noto Sans"/>
            </a:endParaRPr>
          </a:p>
        </p:txBody>
      </p:sp>
      <p:sp>
        <p:nvSpPr>
          <p:cNvPr id="480" name="TextShape 2"/>
          <p:cNvSpPr/>
          <p:nvPr/>
        </p:nvSpPr>
        <p:spPr>
          <a:xfrm>
            <a:off x="3825866" y="3692531"/>
            <a:ext cx="5353749" cy="42943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IN" sz="1100" spc="-1" dirty="0" smtClean="0">
                <a:solidFill>
                  <a:srgbClr val="000000"/>
                </a:solidFill>
                <a:latin typeface="Noto Sans"/>
              </a:rPr>
              <a:t>Finding &amp;</a:t>
            </a:r>
            <a:r>
              <a:rPr lang="en-IN" sz="1100" b="0" strike="noStrike" spc="-1" dirty="0" smtClean="0">
                <a:solidFill>
                  <a:srgbClr val="000000"/>
                </a:solidFill>
                <a:latin typeface="Noto Sans"/>
              </a:rPr>
              <a:t> nurturing 100 research scholars on </a:t>
            </a:r>
            <a:r>
              <a:rPr lang="en-IN" sz="1100" b="0" strike="noStrike" spc="-1" dirty="0" err="1" smtClean="0">
                <a:solidFill>
                  <a:srgbClr val="000000"/>
                </a:solidFill>
                <a:latin typeface="Noto Sans"/>
              </a:rPr>
              <a:t>stipendary</a:t>
            </a:r>
            <a:r>
              <a:rPr lang="en-IN" sz="1100" b="0" strike="noStrike" spc="-1" dirty="0" smtClean="0">
                <a:solidFill>
                  <a:srgbClr val="000000"/>
                </a:solidFill>
                <a:latin typeface="Noto Sans"/>
              </a:rPr>
              <a:t> support, etc., </a:t>
            </a:r>
          </a:p>
          <a:p>
            <a:pPr>
              <a:lnSpc>
                <a:spcPct val="100000"/>
              </a:lnSpc>
            </a:pPr>
            <a:r>
              <a:rPr lang="en-IN" sz="1100" spc="-1" dirty="0" smtClean="0">
                <a:solidFill>
                  <a:srgbClr val="000000"/>
                </a:solidFill>
                <a:latin typeface="Noto Sans"/>
              </a:rPr>
              <a:t>--------------------------------------------------------------------------------------------------------------------</a:t>
            </a:r>
            <a:endParaRPr lang="en-IN" sz="1100" b="0" strike="noStrike" spc="-1" dirty="0">
              <a:solidFill>
                <a:srgbClr val="000000"/>
              </a:solidFill>
              <a:latin typeface="Noto Sans"/>
            </a:endParaRPr>
          </a:p>
        </p:txBody>
      </p:sp>
      <p:sp>
        <p:nvSpPr>
          <p:cNvPr id="481" name="TextShape 2"/>
          <p:cNvSpPr/>
          <p:nvPr/>
        </p:nvSpPr>
        <p:spPr>
          <a:xfrm>
            <a:off x="2611420" y="4121159"/>
            <a:ext cx="1143008" cy="82954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IN" sz="4800" spc="-1" dirty="0" smtClean="0">
                <a:solidFill>
                  <a:srgbClr val="62CF51"/>
                </a:solidFill>
                <a:latin typeface="Noto Sans"/>
              </a:rPr>
              <a:t>11.</a:t>
            </a:r>
            <a:endParaRPr lang="en-IN" sz="4800" b="0" strike="noStrike" spc="-1" dirty="0">
              <a:solidFill>
                <a:srgbClr val="62CF51"/>
              </a:solidFill>
              <a:latin typeface="Noto Sans"/>
            </a:endParaRPr>
          </a:p>
        </p:txBody>
      </p:sp>
      <p:sp>
        <p:nvSpPr>
          <p:cNvPr id="482" name="TextShape 2"/>
          <p:cNvSpPr/>
          <p:nvPr/>
        </p:nvSpPr>
        <p:spPr>
          <a:xfrm>
            <a:off x="3754428" y="4121159"/>
            <a:ext cx="5425187" cy="46021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IN" sz="2400" b="1" spc="-1" dirty="0" smtClean="0">
                <a:solidFill>
                  <a:schemeClr val="accent5">
                    <a:lumMod val="50000"/>
                  </a:schemeClr>
                </a:solidFill>
                <a:latin typeface="Noto Sans"/>
              </a:rPr>
              <a:t>LIBRARY OF T.N. ARCHIVES</a:t>
            </a:r>
            <a:endParaRPr lang="en-IN" sz="2400" b="1" strike="noStrike" spc="-1" dirty="0">
              <a:solidFill>
                <a:schemeClr val="accent5">
                  <a:lumMod val="50000"/>
                </a:schemeClr>
              </a:solidFill>
              <a:latin typeface="Noto Sans"/>
            </a:endParaRPr>
          </a:p>
        </p:txBody>
      </p:sp>
      <p:sp>
        <p:nvSpPr>
          <p:cNvPr id="483" name="TextShape 2"/>
          <p:cNvSpPr/>
          <p:nvPr/>
        </p:nvSpPr>
        <p:spPr>
          <a:xfrm>
            <a:off x="3754428" y="4621225"/>
            <a:ext cx="5425187" cy="59871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IN" sz="1100" b="0" strike="noStrike" spc="-1" dirty="0" smtClean="0">
                <a:solidFill>
                  <a:srgbClr val="000000"/>
                </a:solidFill>
                <a:latin typeface="Noto Sans"/>
              </a:rPr>
              <a:t>Details of total collection of books available and the total books indexed and the current status. </a:t>
            </a:r>
          </a:p>
          <a:p>
            <a:pPr>
              <a:lnSpc>
                <a:spcPct val="100000"/>
              </a:lnSpc>
            </a:pPr>
            <a:r>
              <a:rPr lang="en-IN" sz="1100" spc="-1" dirty="0" smtClean="0">
                <a:solidFill>
                  <a:srgbClr val="000000"/>
                </a:solidFill>
                <a:latin typeface="Noto Sans"/>
              </a:rPr>
              <a:t>--------------------------------------------------------------------------------------------------------------------</a:t>
            </a:r>
            <a:endParaRPr lang="en-IN" sz="1100" b="0" strike="noStrike" spc="-1" dirty="0">
              <a:solidFill>
                <a:srgbClr val="000000"/>
              </a:solidFill>
              <a:latin typeface="Noto Sans"/>
            </a:endParaRPr>
          </a:p>
        </p:txBody>
      </p:sp>
      <p:sp>
        <p:nvSpPr>
          <p:cNvPr id="484" name="TextShape 2"/>
          <p:cNvSpPr/>
          <p:nvPr/>
        </p:nvSpPr>
        <p:spPr>
          <a:xfrm>
            <a:off x="3040048" y="263507"/>
            <a:ext cx="6697440" cy="61409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IN" sz="3400" b="1" u="sng" strike="noStrike" spc="-1" dirty="0">
                <a:solidFill>
                  <a:srgbClr val="0393E4"/>
                </a:solidFill>
                <a:latin typeface="Noto Sans"/>
              </a:rPr>
              <a:t>CONTENTS</a:t>
            </a:r>
          </a:p>
        </p:txBody>
      </p:sp>
      <p:pic>
        <p:nvPicPr>
          <p:cNvPr id="485" name="Picture 484"/>
          <p:cNvPicPr/>
          <p:nvPr/>
        </p:nvPicPr>
        <p:blipFill>
          <a:blip r:embed="rId2"/>
          <a:stretch/>
        </p:blipFill>
        <p:spPr>
          <a:xfrm>
            <a:off x="510120" y="640080"/>
            <a:ext cx="2174760" cy="4206240"/>
          </a:xfrm>
          <a:prstGeom prst="rect">
            <a:avLst/>
          </a:prstGeom>
          <a:ln w="0">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TextShape 2"/>
          <p:cNvSpPr/>
          <p:nvPr/>
        </p:nvSpPr>
        <p:spPr>
          <a:xfrm>
            <a:off x="325404" y="120631"/>
            <a:ext cx="6500858" cy="58332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sz="3200" b="1" dirty="0" smtClean="0"/>
              <a:t>Origin of Tamil Nadu  Archives</a:t>
            </a:r>
            <a:endParaRPr lang="en-IN" sz="3200" b="1" strike="noStrike" spc="-1" dirty="0">
              <a:solidFill>
                <a:srgbClr val="FFFFFF"/>
              </a:solidFill>
              <a:latin typeface="Noto Sans"/>
            </a:endParaRPr>
          </a:p>
        </p:txBody>
      </p:sp>
      <p:sp>
        <p:nvSpPr>
          <p:cNvPr id="487" name="TextShape 2"/>
          <p:cNvSpPr/>
          <p:nvPr/>
        </p:nvSpPr>
        <p:spPr>
          <a:xfrm>
            <a:off x="2468544" y="624468"/>
            <a:ext cx="7143800" cy="5046082"/>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buFont typeface="Arial" charset="0"/>
              <a:buChar char="•"/>
            </a:pPr>
            <a:r>
              <a:rPr lang="en-US" sz="1400" dirty="0" smtClean="0"/>
              <a:t> The </a:t>
            </a:r>
            <a:r>
              <a:rPr lang="en-US" sz="1400" dirty="0"/>
              <a:t>earliest repository of Government records of the Madras Presidency was the Council Room in the Fort House at Chennai. In the year 1805, Lord William Bentinck, the then Governor of Madras, pooled the records of all the different departments by separating most important records and placed them under the charge of a Record Keeper. </a:t>
            </a:r>
            <a:endParaRPr lang="en-US" sz="1400" dirty="0" smtClean="0"/>
          </a:p>
          <a:p>
            <a:pPr>
              <a:buFont typeface="Arial" charset="0"/>
              <a:buChar char="•"/>
            </a:pPr>
            <a:endParaRPr lang="en-US" sz="1400" dirty="0" smtClean="0"/>
          </a:p>
          <a:p>
            <a:pPr>
              <a:buFont typeface="Arial" charset="0"/>
              <a:buChar char="•"/>
            </a:pPr>
            <a:r>
              <a:rPr lang="en-US" sz="1400" dirty="0" smtClean="0"/>
              <a:t>  Considering </a:t>
            </a:r>
            <a:r>
              <a:rPr lang="en-US" sz="1400" dirty="0"/>
              <a:t>the importance of preserving Government records, in 1906, the Madras Council decided to build a special record room with fire proof and special fittings in a separate place.  The Government land “Grasmere” was identified for separate Record office in </a:t>
            </a:r>
            <a:r>
              <a:rPr lang="en-US" sz="1400" dirty="0" err="1"/>
              <a:t>Egmore</a:t>
            </a:r>
            <a:r>
              <a:rPr lang="en-US" sz="1400" dirty="0"/>
              <a:t>. </a:t>
            </a:r>
            <a:endParaRPr lang="en-US" sz="1400" dirty="0" smtClean="0"/>
          </a:p>
          <a:p>
            <a:pPr>
              <a:buFont typeface="Arial" charset="0"/>
              <a:buChar char="•"/>
            </a:pPr>
            <a:endParaRPr lang="en-US" sz="1400" dirty="0" smtClean="0"/>
          </a:p>
          <a:p>
            <a:pPr>
              <a:buFont typeface="Arial" charset="0"/>
              <a:buChar char="•"/>
            </a:pPr>
            <a:r>
              <a:rPr lang="en-US" sz="1400" dirty="0"/>
              <a:t> </a:t>
            </a:r>
            <a:r>
              <a:rPr lang="en-US" sz="1400" dirty="0" smtClean="0"/>
              <a:t>On </a:t>
            </a:r>
            <a:r>
              <a:rPr lang="en-US" sz="1400" dirty="0"/>
              <a:t>the orders of His Excellency the Governor, the Consultant Architect G.S.T. Harris, a Superintending Engineer in the Public Works Department, prepared and submitted plans for construction of building at an estimated cost of Rs.3,39,249-, which was accorded sanction by August 1907.  </a:t>
            </a:r>
            <a:endParaRPr lang="en-US" sz="1400" dirty="0" smtClean="0"/>
          </a:p>
          <a:p>
            <a:pPr>
              <a:buFont typeface="Arial" charset="0"/>
              <a:buChar char="•"/>
            </a:pPr>
            <a:endParaRPr lang="en-US" sz="1400" dirty="0" smtClean="0"/>
          </a:p>
          <a:p>
            <a:pPr>
              <a:buFont typeface="Arial" charset="0"/>
              <a:buChar char="•"/>
            </a:pPr>
            <a:r>
              <a:rPr lang="en-US" sz="1400" dirty="0"/>
              <a:t> </a:t>
            </a:r>
            <a:r>
              <a:rPr lang="en-US" sz="1400" dirty="0" smtClean="0"/>
              <a:t> In </a:t>
            </a:r>
            <a:r>
              <a:rPr lang="en-US" sz="1400" dirty="0"/>
              <a:t>the year 1909, the Madras Record Office, the precursor of Tamil Nadu Archives started functioning.  Since then all documents of administrative and social importance ranging from the East India Company regime to the present day administration of Tamil Nadu Government are being preserved by adopting various preservation methods. In the year 1973, the Madras Record Office was renamed as “Tamil Nadu Archives and Historical Research”.  The various activities of the T.N. Archives  as on date  carry historical and administrative significance to the future of Tamil Nadu</a:t>
            </a:r>
            <a:r>
              <a:rPr lang="en-US" sz="1400" dirty="0" smtClean="0"/>
              <a:t>.</a:t>
            </a:r>
            <a:endParaRPr lang="en-IN" sz="2800" b="0" strike="noStrike" spc="-1" dirty="0">
              <a:solidFill>
                <a:srgbClr val="FFFFFF"/>
              </a:solidFill>
              <a:latin typeface="Noto Sans"/>
            </a:endParaRPr>
          </a:p>
        </p:txBody>
      </p:sp>
      <p:pic>
        <p:nvPicPr>
          <p:cNvPr id="488" name="Picture 487"/>
          <p:cNvPicPr/>
          <p:nvPr/>
        </p:nvPicPr>
        <p:blipFill>
          <a:blip r:embed="rId2"/>
          <a:stretch/>
        </p:blipFill>
        <p:spPr>
          <a:xfrm>
            <a:off x="182528" y="1192201"/>
            <a:ext cx="2206440" cy="2926080"/>
          </a:xfrm>
          <a:prstGeom prst="rect">
            <a:avLst/>
          </a:prstGeom>
          <a:ln w="0">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1" y="477821"/>
            <a:ext cx="9898096" cy="50860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60363"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smtClean="0">
              <a:ln>
                <a:noFill/>
              </a:ln>
              <a:solidFill>
                <a:srgbClr val="000000"/>
              </a:solidFill>
              <a:effectLst/>
              <a:latin typeface="Arial" pitchFamily="34" charset="0"/>
              <a:ea typeface="NSimSun" pitchFamily="49" charset="-122"/>
              <a:cs typeface="Arial" pitchFamily="34" charset="0"/>
            </a:endParaRPr>
          </a:p>
          <a:p>
            <a:pPr indent="360363" algn="ctr" fontAlgn="base">
              <a:lnSpc>
                <a:spcPct val="150000"/>
              </a:lnSpc>
              <a:spcBef>
                <a:spcPct val="0"/>
              </a:spcBef>
              <a:spcAft>
                <a:spcPct val="0"/>
              </a:spcAft>
            </a:pPr>
            <a:r>
              <a:rPr kumimoji="0" lang="en-US" altLang="zh-CN" sz="1400" b="1" i="0" u="none" strike="noStrike" cap="none" normalizeH="0" baseline="0" dirty="0" smtClean="0">
                <a:ln>
                  <a:noFill/>
                </a:ln>
                <a:solidFill>
                  <a:schemeClr val="accent5">
                    <a:lumMod val="50000"/>
                  </a:schemeClr>
                </a:solidFill>
                <a:effectLst/>
                <a:latin typeface="Arial" pitchFamily="34" charset="0"/>
                <a:ea typeface="NSimSun" pitchFamily="49" charset="-122"/>
                <a:cs typeface="Arial" pitchFamily="34" charset="0"/>
              </a:rPr>
              <a:t>02.</a:t>
            </a:r>
            <a:r>
              <a:rPr lang="en-IN" sz="1400" b="1" strike="noStrike" spc="-1" dirty="0" smtClean="0">
                <a:solidFill>
                  <a:schemeClr val="accent5">
                    <a:lumMod val="50000"/>
                  </a:schemeClr>
                </a:solidFill>
                <a:latin typeface="Noto Sans"/>
              </a:rPr>
              <a:t> TOTAL NUMBER OF RECORDS STORED</a:t>
            </a:r>
          </a:p>
          <a:p>
            <a:pPr marL="0" marR="0" lvl="0" indent="360363" algn="just" defTabSz="914400" rtl="0" eaLnBrk="1" fontAlgn="base" latinLnBrk="0" hangingPunct="1">
              <a:lnSpc>
                <a:spcPct val="150000"/>
              </a:lnSpc>
              <a:spcBef>
                <a:spcPct val="0"/>
              </a:spcBef>
              <a:spcAft>
                <a:spcPct val="0"/>
              </a:spcAft>
              <a:buClrTx/>
              <a:buSzTx/>
              <a:buFontTx/>
              <a:buNone/>
              <a:tabLst/>
            </a:pPr>
            <a:endParaRPr kumimoji="0" lang="en-US" altLang="zh-CN" sz="1200" b="0" i="0" u="none" strike="noStrike" cap="none" normalizeH="0" baseline="0" dirty="0" smtClean="0">
              <a:ln>
                <a:noFill/>
              </a:ln>
              <a:solidFill>
                <a:srgbClr val="000000"/>
              </a:solidFill>
              <a:effectLst/>
              <a:latin typeface="Arial" pitchFamily="34" charset="0"/>
              <a:ea typeface="NSimSun" pitchFamily="49" charset="-122"/>
              <a:cs typeface="Arial" pitchFamily="34" charset="0"/>
            </a:endParaRPr>
          </a:p>
          <a:p>
            <a:pPr marL="0" marR="0" lvl="0" indent="360363" algn="just"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pitchFamily="34" charset="0"/>
                <a:ea typeface="NSimSun" pitchFamily="49" charset="-122"/>
                <a:cs typeface="Arial" pitchFamily="34" charset="0"/>
              </a:rPr>
              <a:t>The records of historical, administrative, economic and social importance are collected and preserved in Tamil Nadu Archives. These materials are the outcome of administrative activities of the State Government which have accumulated in course of time. They are virtually the administrative memory of the state preserved in its entirety, in undisturbed continuity and unalloyed integrity.</a:t>
            </a:r>
          </a:p>
          <a:p>
            <a:pPr marL="0" marR="0" lvl="0" indent="360363"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smtClean="0">
              <a:ln>
                <a:noFill/>
              </a:ln>
              <a:solidFill>
                <a:srgbClr val="000000"/>
              </a:solidFill>
              <a:effectLst/>
              <a:latin typeface="Arial" pitchFamily="34" charset="0"/>
              <a:ea typeface="NSimSun" pitchFamily="49" charset="-122"/>
              <a:cs typeface="Arial" pitchFamily="34" charset="0"/>
            </a:endParaRPr>
          </a:p>
          <a:p>
            <a:pPr marL="0" marR="0" lvl="0" indent="360363" algn="l" defTabSz="914400" rtl="0" eaLnBrk="1" fontAlgn="base" latinLnBrk="0" hangingPunct="1">
              <a:lnSpc>
                <a:spcPct val="100000"/>
              </a:lnSpc>
              <a:spcBef>
                <a:spcPct val="0"/>
              </a:spcBef>
              <a:spcAft>
                <a:spcPct val="0"/>
              </a:spcAft>
              <a:buClrTx/>
              <a:buSzTx/>
              <a:buFontTx/>
              <a:buNone/>
              <a:tabLst/>
            </a:pPr>
            <a:endParaRPr kumimoji="0" lang="en-US" altLang="zh-CN" sz="900" b="0" i="0" u="none" strike="noStrike" cap="none" normalizeH="0" baseline="0" dirty="0" smtClean="0">
              <a:ln>
                <a:noFill/>
              </a:ln>
              <a:solidFill>
                <a:schemeClr val="tx1"/>
              </a:solidFill>
              <a:effectLst/>
              <a:latin typeface="Arial" pitchFamily="34" charset="0"/>
              <a:cs typeface="Arial" pitchFamily="34" charset="0"/>
            </a:endParaRPr>
          </a:p>
          <a:p>
            <a:pPr marL="0" marR="0" lvl="0" indent="360363" algn="just" defTabSz="914400" rtl="0" eaLnBrk="0" fontAlgn="base" latinLnBrk="0" hangingPunct="0">
              <a:lnSpc>
                <a:spcPct val="15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pitchFamily="34" charset="0"/>
                <a:ea typeface="NSimSun" pitchFamily="49" charset="-122"/>
                <a:cs typeface="Arial" pitchFamily="34" charset="0"/>
              </a:rPr>
              <a:t>Tamil Nadu Archives holds a valuable collection of documents especially from East India Company period, Secretariat Records of the Government of Tamil Nadu, Records of Madras State of the Pre 1857 period and </a:t>
            </a:r>
            <a:r>
              <a:rPr kumimoji="0" lang="en-US" altLang="zh-CN" sz="1200" b="0" i="0" u="none" strike="noStrike" cap="none" normalizeH="0" baseline="0" dirty="0" err="1" smtClean="0">
                <a:ln>
                  <a:noFill/>
                </a:ln>
                <a:solidFill>
                  <a:srgbClr val="000000"/>
                </a:solidFill>
                <a:effectLst/>
                <a:latin typeface="Arial" pitchFamily="34" charset="0"/>
                <a:ea typeface="NSimSun" pitchFamily="49" charset="-122"/>
                <a:cs typeface="Arial" pitchFamily="34" charset="0"/>
              </a:rPr>
              <a:t>Collectorate</a:t>
            </a:r>
            <a:r>
              <a:rPr kumimoji="0" lang="en-US" altLang="zh-CN" sz="1200" b="0" i="0" u="none" strike="noStrike" cap="none" normalizeH="0" baseline="0" dirty="0" smtClean="0">
                <a:ln>
                  <a:noFill/>
                </a:ln>
                <a:solidFill>
                  <a:srgbClr val="000000"/>
                </a:solidFill>
                <a:effectLst/>
                <a:latin typeface="Arial" pitchFamily="34" charset="0"/>
                <a:ea typeface="NSimSun" pitchFamily="49" charset="-122"/>
                <a:cs typeface="Arial" pitchFamily="34" charset="0"/>
              </a:rPr>
              <a:t> and District Records are significant holdings of Tamil Nadu Archives.  The records in the custody of Tamil Nadu Archives start from 1657 A.D.  List of significant records preserved in the Tamil Nadu Archives are as follows: </a:t>
            </a:r>
          </a:p>
          <a:p>
            <a:pPr marL="0" marR="0" lvl="0" indent="360363" algn="l" defTabSz="914400" rtl="0" eaLnBrk="0" fontAlgn="base" latinLnBrk="0" hangingPunct="0">
              <a:lnSpc>
                <a:spcPct val="150000"/>
              </a:lnSpc>
              <a:spcBef>
                <a:spcPct val="0"/>
              </a:spcBef>
              <a:spcAft>
                <a:spcPct val="0"/>
              </a:spcAft>
              <a:buClrTx/>
              <a:buSzTx/>
              <a:buFontTx/>
              <a:buNone/>
              <a:tabLst/>
            </a:pPr>
            <a:endParaRPr kumimoji="0" lang="en-US" altLang="zh-CN" sz="900" b="0" i="0" u="none" strike="noStrike" cap="none" normalizeH="0" baseline="0" dirty="0" smtClean="0">
              <a:ln>
                <a:noFill/>
              </a:ln>
              <a:solidFill>
                <a:schemeClr val="tx1"/>
              </a:solidFill>
              <a:effectLst/>
              <a:latin typeface="Arial" pitchFamily="34" charset="0"/>
              <a:cs typeface="Arial" pitchFamily="34" charset="0"/>
            </a:endParaRPr>
          </a:p>
          <a:p>
            <a:pPr marL="0" marR="0" lvl="0" indent="360363"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Arial" pitchFamily="34" charset="0"/>
                <a:cs typeface="Mangal" pitchFamily="18" charset="0"/>
              </a:rPr>
              <a:t>A. Secretariat Department Records</a:t>
            </a:r>
            <a:endParaRPr kumimoji="0" lang="en-US" altLang="zh-CN"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360363"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Arial" pitchFamily="34" charset="0"/>
                <a:cs typeface="Mangal" pitchFamily="18" charset="0"/>
              </a:rPr>
              <a:t>B. Head of Departments Records</a:t>
            </a:r>
            <a:endParaRPr kumimoji="0" lang="en-US" altLang="zh-CN"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360363"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Arial" pitchFamily="34" charset="0"/>
                <a:ea typeface="NSimSun" pitchFamily="49" charset="-122"/>
                <a:cs typeface="Arial" pitchFamily="34" charset="0"/>
              </a:rPr>
              <a:t>C. Electoral Rolls</a:t>
            </a:r>
            <a:endParaRPr kumimoji="0" lang="en-US" altLang="zh-CN"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360363"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Arial" pitchFamily="34" charset="0"/>
                <a:ea typeface="NSimSun" pitchFamily="49" charset="-122"/>
                <a:cs typeface="Arial" pitchFamily="34" charset="0"/>
              </a:rPr>
              <a:t>D. Private Collections</a:t>
            </a:r>
            <a:endParaRPr kumimoji="0" lang="en-US" altLang="zh-CN"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360363"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Arial" pitchFamily="34" charset="0"/>
                <a:ea typeface="NSimSun" pitchFamily="49" charset="-122"/>
                <a:cs typeface="Arial" pitchFamily="34" charset="0"/>
              </a:rPr>
              <a:t>E. Old and Rare books</a:t>
            </a:r>
            <a:endParaRPr kumimoji="0" lang="en-US" altLang="zh-CN"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360363"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pitchFamily="34" charset="0"/>
                <a:cs typeface="Mangal" pitchFamily="18" charset="0"/>
              </a:rPr>
              <a:t>F. Periodicals and Journals,</a:t>
            </a:r>
            <a:endParaRPr kumimoji="0" lang="en-US" altLang="zh-CN"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360363"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pitchFamily="34" charset="0"/>
                <a:cs typeface="Mangal" pitchFamily="18" charset="0"/>
              </a:rPr>
              <a:t>G. Administration Reports and Census Reports</a:t>
            </a:r>
            <a:endParaRPr kumimoji="0" lang="en-US" altLang="zh-CN"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360363"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1" y="477821"/>
            <a:ext cx="9898096" cy="441659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60363"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smtClean="0">
              <a:ln>
                <a:noFill/>
              </a:ln>
              <a:solidFill>
                <a:srgbClr val="000000"/>
              </a:solidFill>
              <a:effectLst/>
              <a:latin typeface="Arial" pitchFamily="34" charset="0"/>
              <a:ea typeface="NSimSun" pitchFamily="49" charset="-122"/>
              <a:cs typeface="Arial" pitchFamily="34" charset="0"/>
            </a:endParaRPr>
          </a:p>
          <a:p>
            <a:pPr indent="360363" algn="ctr" fontAlgn="base">
              <a:lnSpc>
                <a:spcPct val="150000"/>
              </a:lnSpc>
              <a:spcBef>
                <a:spcPct val="0"/>
              </a:spcBef>
              <a:spcAft>
                <a:spcPct val="0"/>
              </a:spcAft>
            </a:pPr>
            <a:r>
              <a:rPr kumimoji="0" lang="en-US" altLang="zh-CN" sz="1400" b="1" i="0" u="none" strike="noStrike" cap="none" normalizeH="0" baseline="0" dirty="0" smtClean="0">
                <a:ln>
                  <a:noFill/>
                </a:ln>
                <a:solidFill>
                  <a:schemeClr val="accent5">
                    <a:lumMod val="50000"/>
                  </a:schemeClr>
                </a:solidFill>
                <a:effectLst/>
                <a:latin typeface="Arial" pitchFamily="34" charset="0"/>
                <a:ea typeface="NSimSun" pitchFamily="49" charset="-122"/>
                <a:cs typeface="Arial" pitchFamily="34" charset="0"/>
              </a:rPr>
              <a:t>02.</a:t>
            </a:r>
            <a:r>
              <a:rPr lang="en-IN" sz="1400" b="1" strike="noStrike" spc="-1" dirty="0" smtClean="0">
                <a:solidFill>
                  <a:schemeClr val="accent5">
                    <a:lumMod val="50000"/>
                  </a:schemeClr>
                </a:solidFill>
                <a:latin typeface="Noto Sans"/>
              </a:rPr>
              <a:t> TOTAL NUMBER OF RECORDS STORED  (Contd..)</a:t>
            </a:r>
          </a:p>
          <a:p>
            <a:endParaRPr lang="en-US" sz="1200" b="1" dirty="0" smtClean="0"/>
          </a:p>
          <a:p>
            <a:r>
              <a:rPr lang="en-US" sz="1200" b="1" dirty="0" smtClean="0"/>
              <a:t> </a:t>
            </a:r>
            <a:r>
              <a:rPr lang="en-US" sz="1200" b="1" dirty="0"/>
              <a:t>Access to Records:   </a:t>
            </a:r>
            <a:endParaRPr lang="en-US" sz="1200" dirty="0"/>
          </a:p>
          <a:p>
            <a:r>
              <a:rPr lang="en-US" sz="1200" b="1" dirty="0"/>
              <a:t> </a:t>
            </a:r>
            <a:endParaRPr lang="en-US" sz="1200" dirty="0"/>
          </a:p>
          <a:p>
            <a:r>
              <a:rPr lang="en-US" sz="1200" dirty="0"/>
              <a:t>The building consists of 9 Stacks for records storage.  </a:t>
            </a:r>
          </a:p>
          <a:p>
            <a:r>
              <a:rPr lang="en-US" sz="1200" b="1" dirty="0"/>
              <a:t> </a:t>
            </a:r>
            <a:endParaRPr lang="en-US" sz="1200" dirty="0"/>
          </a:p>
          <a:p>
            <a:endParaRPr lang="en-US" sz="1200" b="1" dirty="0" smtClean="0"/>
          </a:p>
          <a:p>
            <a:r>
              <a:rPr lang="en-US" sz="1200" b="1" dirty="0" smtClean="0"/>
              <a:t>RECORDS </a:t>
            </a:r>
            <a:r>
              <a:rPr lang="en-US" sz="1200" b="1" dirty="0"/>
              <a:t>PRESERVED IN  STACKS </a:t>
            </a:r>
            <a:endParaRPr lang="en-US" sz="1200" b="1" dirty="0" smtClean="0"/>
          </a:p>
          <a:p>
            <a:endParaRPr lang="en-US" sz="1200" dirty="0"/>
          </a:p>
          <a:p>
            <a:r>
              <a:rPr lang="en-US" sz="1200" dirty="0"/>
              <a:t>There are </a:t>
            </a:r>
            <a:r>
              <a:rPr lang="en-US" sz="1200" dirty="0" err="1"/>
              <a:t>Almirahs</a:t>
            </a:r>
            <a:r>
              <a:rPr lang="en-US" sz="1200" dirty="0"/>
              <a:t> under lock and key system for keeping the Deeds of Mortgage, documents of Cooperative Societies, Agreements and Bonds in which State Government bodies are signatories. Tamil Nadu Archives, on requisition from the Government i.e., the Departments in the Secretariat, search and supply records for the administrative references.  The records sent for references are recalled and preserved. Copies of public records are issued to the public who apply under Right to Information Act(RTI) observing rules in force.  </a:t>
            </a:r>
            <a:endParaRPr lang="en-US" sz="1200" dirty="0" smtClean="0"/>
          </a:p>
          <a:p>
            <a:endParaRPr lang="en-US" sz="1200" dirty="0"/>
          </a:p>
          <a:p>
            <a:r>
              <a:rPr lang="en-US" sz="1200" b="1" cap="all" dirty="0"/>
              <a:t>Interim Repository records in stacks</a:t>
            </a:r>
            <a:r>
              <a:rPr lang="en-US" sz="1200" b="1" cap="all" dirty="0" smtClean="0"/>
              <a:t>.</a:t>
            </a:r>
          </a:p>
          <a:p>
            <a:endParaRPr lang="en-US" sz="1200" dirty="0"/>
          </a:p>
          <a:p>
            <a:r>
              <a:rPr lang="en-US" sz="1200" dirty="0"/>
              <a:t>The Government Departments in the Secretariat often require the records of near past for their administrative references.  As only records more than 30 years only were stored in the Archives, from the year 1987, an interim repository was created in stack 2 and 5 where all the 30 years old records   (mostly Government Orders) were separated and preserved,  in order to store records less than 30 years.</a:t>
            </a:r>
          </a:p>
          <a:p>
            <a:pPr marL="0" marR="0" lvl="0" indent="360363" algn="l" defTabSz="914400" rtl="0" eaLnBrk="0" fontAlgn="base" latinLnBrk="0" hangingPunct="0">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360363"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8488C4"/>
            </a:gs>
            <a:gs pos="53000">
              <a:srgbClr val="D4DEFF"/>
            </a:gs>
            <a:gs pos="83000">
              <a:srgbClr val="D4DEFF"/>
            </a:gs>
            <a:gs pos="100000">
              <a:srgbClr val="96AB94"/>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kumimoji="0" lang="en-US" altLang="zh-CN" b="1" i="0" u="none" strike="noStrike" cap="none" normalizeH="0" baseline="0" dirty="0" smtClean="0">
                <a:ln>
                  <a:noFill/>
                </a:ln>
                <a:solidFill>
                  <a:schemeClr val="accent5">
                    <a:lumMod val="50000"/>
                  </a:schemeClr>
                </a:solidFill>
                <a:effectLst/>
                <a:latin typeface="Arial" pitchFamily="34" charset="0"/>
                <a:ea typeface="NSimSun" pitchFamily="49" charset="-122"/>
                <a:cs typeface="Arial" pitchFamily="34" charset="0"/>
              </a:rPr>
              <a:t>02.</a:t>
            </a:r>
            <a:r>
              <a:rPr lang="en-IN" b="1" strike="noStrike" spc="-1" dirty="0" smtClean="0">
                <a:solidFill>
                  <a:schemeClr val="accent5">
                    <a:lumMod val="50000"/>
                  </a:schemeClr>
                </a:solidFill>
                <a:latin typeface="Noto Sans"/>
              </a:rPr>
              <a:t> TOTAL NUMBER OF RECORDS STORED  (Contd..)</a:t>
            </a:r>
            <a:br>
              <a:rPr lang="en-IN" b="1" strike="noStrike" spc="-1" dirty="0" smtClean="0">
                <a:solidFill>
                  <a:schemeClr val="accent5">
                    <a:lumMod val="50000"/>
                  </a:schemeClr>
                </a:solidFill>
                <a:latin typeface="Noto Sans"/>
              </a:rPr>
            </a:br>
            <a:endParaRPr lang="en-US" dirty="0"/>
          </a:p>
        </p:txBody>
      </p:sp>
      <p:graphicFrame>
        <p:nvGraphicFramePr>
          <p:cNvPr id="5" name="Content Placeholder 3"/>
          <p:cNvGraphicFramePr>
            <a:graphicFrameLocks/>
          </p:cNvGraphicFramePr>
          <p:nvPr/>
        </p:nvGraphicFramePr>
        <p:xfrm>
          <a:off x="503238" y="1327150"/>
          <a:ext cx="8537602" cy="3337560"/>
        </p:xfrm>
        <a:graphic>
          <a:graphicData uri="http://schemas.openxmlformats.org/drawingml/2006/table">
            <a:tbl>
              <a:tblPr firstRow="1" bandRow="1">
                <a:tableStyleId>{5C22544A-7EE6-4342-B048-85BDC9FD1C3A}</a:tableStyleId>
              </a:tblPr>
              <a:tblGrid>
                <a:gridCol w="1659188"/>
                <a:gridCol w="4032547"/>
                <a:gridCol w="2845867"/>
              </a:tblGrid>
              <a:tr h="370840">
                <a:tc>
                  <a:txBody>
                    <a:bodyPr/>
                    <a:lstStyle/>
                    <a:p>
                      <a:pPr marL="0" marR="0" algn="ctr">
                        <a:spcBef>
                          <a:spcPts val="0"/>
                        </a:spcBef>
                        <a:spcAft>
                          <a:spcPts val="0"/>
                        </a:spcAft>
                      </a:pPr>
                      <a:r>
                        <a:rPr lang="en-US" sz="1200" b="1" kern="100" dirty="0" err="1">
                          <a:solidFill>
                            <a:srgbClr val="000000"/>
                          </a:solidFill>
                          <a:latin typeface="Arial"/>
                          <a:ea typeface="NSimSun"/>
                          <a:cs typeface="Mangal"/>
                        </a:rPr>
                        <a:t>Sl.No</a:t>
                      </a:r>
                      <a:r>
                        <a:rPr lang="en-US" sz="1200" b="1" kern="100" dirty="0">
                          <a:solidFill>
                            <a:srgbClr val="000000"/>
                          </a:solidFill>
                          <a:latin typeface="Arial"/>
                          <a:ea typeface="NSimSun"/>
                          <a:cs typeface="Mangal"/>
                        </a:rPr>
                        <a:t>.</a:t>
                      </a:r>
                      <a:endParaRPr lang="en-US" sz="1200" kern="100" dirty="0">
                        <a:latin typeface="Liberation Serif"/>
                        <a:ea typeface="NSimSun"/>
                        <a:cs typeface="Mangal"/>
                      </a:endParaRPr>
                    </a:p>
                  </a:txBody>
                  <a:tcPr marL="68580" marR="68580" marT="0" marB="0"/>
                </a:tc>
                <a:tc>
                  <a:txBody>
                    <a:bodyPr/>
                    <a:lstStyle/>
                    <a:p>
                      <a:pPr marL="0" marR="0" algn="ctr">
                        <a:spcBef>
                          <a:spcPts val="0"/>
                        </a:spcBef>
                        <a:spcAft>
                          <a:spcPts val="0"/>
                        </a:spcAft>
                      </a:pPr>
                      <a:r>
                        <a:rPr lang="en-US" sz="1200" b="1" kern="100" dirty="0">
                          <a:solidFill>
                            <a:srgbClr val="000000"/>
                          </a:solidFill>
                          <a:latin typeface="Arial"/>
                          <a:ea typeface="NSimSun"/>
                          <a:cs typeface="Mangal"/>
                        </a:rPr>
                        <a:t>Name of the Stack &amp; Category</a:t>
                      </a:r>
                      <a:endParaRPr lang="en-US" sz="1200" kern="100" dirty="0">
                        <a:latin typeface="Liberation Serif"/>
                        <a:ea typeface="NSimSun"/>
                        <a:cs typeface="Mangal"/>
                      </a:endParaRPr>
                    </a:p>
                  </a:txBody>
                  <a:tcPr marL="68580" marR="68580" marT="0" marB="0"/>
                </a:tc>
                <a:tc>
                  <a:txBody>
                    <a:bodyPr/>
                    <a:lstStyle/>
                    <a:p>
                      <a:pPr marL="0" marR="0" algn="ctr">
                        <a:spcBef>
                          <a:spcPts val="0"/>
                        </a:spcBef>
                        <a:spcAft>
                          <a:spcPts val="0"/>
                        </a:spcAft>
                      </a:pPr>
                      <a:r>
                        <a:rPr lang="en-US" sz="1200" b="1" kern="100">
                          <a:solidFill>
                            <a:srgbClr val="000000"/>
                          </a:solidFill>
                          <a:latin typeface="Arial"/>
                          <a:ea typeface="NSimSun"/>
                          <a:cs typeface="Mangal"/>
                        </a:rPr>
                        <a:t>Total number of records in terms of pages</a:t>
                      </a:r>
                      <a:endParaRPr lang="en-US" sz="1200" kern="100">
                        <a:latin typeface="Liberation Serif"/>
                        <a:ea typeface="NSimSun"/>
                        <a:cs typeface="Mangal"/>
                      </a:endParaRPr>
                    </a:p>
                  </a:txBody>
                  <a:tcPr marL="68580" marR="68580" marT="0" marB="0"/>
                </a:tc>
              </a:tr>
              <a:tr h="370840">
                <a:tc>
                  <a:txBody>
                    <a:bodyPr/>
                    <a:lstStyle/>
                    <a:p>
                      <a:pPr marL="0" marR="0" algn="ctr">
                        <a:spcBef>
                          <a:spcPts val="0"/>
                        </a:spcBef>
                        <a:spcAft>
                          <a:spcPts val="0"/>
                        </a:spcAft>
                      </a:pPr>
                      <a:r>
                        <a:rPr lang="en-US" sz="1200" kern="100">
                          <a:solidFill>
                            <a:srgbClr val="000000"/>
                          </a:solidFill>
                          <a:latin typeface="Arial"/>
                          <a:ea typeface="NSimSun"/>
                          <a:cs typeface="Mangal"/>
                        </a:rPr>
                        <a:t>1</a:t>
                      </a:r>
                      <a:endParaRPr lang="en-US" sz="1200" kern="100">
                        <a:latin typeface="Liberation Serif"/>
                        <a:ea typeface="NSimSun"/>
                        <a:cs typeface="Mangal"/>
                      </a:endParaRPr>
                    </a:p>
                  </a:txBody>
                  <a:tcPr marL="68580" marR="68580" marT="0" marB="0"/>
                </a:tc>
                <a:tc>
                  <a:txBody>
                    <a:bodyPr/>
                    <a:lstStyle/>
                    <a:p>
                      <a:pPr marL="0" marR="0" algn="just">
                        <a:spcBef>
                          <a:spcPts val="0"/>
                        </a:spcBef>
                        <a:spcAft>
                          <a:spcPts val="0"/>
                        </a:spcAft>
                      </a:pPr>
                      <a:r>
                        <a:rPr lang="en-US" sz="1200" kern="100" dirty="0">
                          <a:solidFill>
                            <a:srgbClr val="000000"/>
                          </a:solidFill>
                          <a:latin typeface="Arial"/>
                          <a:ea typeface="NSimSun"/>
                          <a:cs typeface="Mangal"/>
                        </a:rPr>
                        <a:t>Stack   8</a:t>
                      </a:r>
                      <a:endParaRPr lang="en-US" sz="1200" kern="100" dirty="0">
                        <a:latin typeface="Liberation Serif"/>
                        <a:ea typeface="NSimSun"/>
                        <a:cs typeface="Mangal"/>
                      </a:endParaRPr>
                    </a:p>
                  </a:txBody>
                  <a:tcPr marL="68580" marR="68580" marT="0" marB="0"/>
                </a:tc>
                <a:tc>
                  <a:txBody>
                    <a:bodyPr/>
                    <a:lstStyle/>
                    <a:p>
                      <a:pPr marL="0" marR="0" algn="ctr">
                        <a:spcBef>
                          <a:spcPts val="0"/>
                        </a:spcBef>
                        <a:spcAft>
                          <a:spcPts val="0"/>
                        </a:spcAft>
                      </a:pPr>
                      <a:r>
                        <a:rPr lang="en-US" sz="1200" kern="100">
                          <a:solidFill>
                            <a:srgbClr val="000000"/>
                          </a:solidFill>
                          <a:latin typeface="Arial"/>
                          <a:ea typeface="NSimSun"/>
                          <a:cs typeface="Mangal"/>
                        </a:rPr>
                        <a:t>11.10 crore</a:t>
                      </a:r>
                      <a:endParaRPr lang="en-US" sz="1200" kern="100">
                        <a:latin typeface="Liberation Serif"/>
                        <a:ea typeface="NSimSun"/>
                        <a:cs typeface="Mangal"/>
                      </a:endParaRPr>
                    </a:p>
                  </a:txBody>
                  <a:tcPr marL="68580" marR="68580" marT="0" marB="0"/>
                </a:tc>
              </a:tr>
              <a:tr h="370840">
                <a:tc>
                  <a:txBody>
                    <a:bodyPr/>
                    <a:lstStyle/>
                    <a:p>
                      <a:pPr marL="0" marR="0" algn="ctr">
                        <a:spcBef>
                          <a:spcPts val="0"/>
                        </a:spcBef>
                        <a:spcAft>
                          <a:spcPts val="0"/>
                        </a:spcAft>
                      </a:pPr>
                      <a:r>
                        <a:rPr lang="en-US" sz="1200" kern="100">
                          <a:solidFill>
                            <a:srgbClr val="000000"/>
                          </a:solidFill>
                          <a:latin typeface="Arial"/>
                          <a:ea typeface="NSimSun"/>
                          <a:cs typeface="Mangal"/>
                        </a:rPr>
                        <a:t>2</a:t>
                      </a:r>
                      <a:endParaRPr lang="en-US" sz="1200" kern="100">
                        <a:latin typeface="Liberation Serif"/>
                        <a:ea typeface="NSimSun"/>
                        <a:cs typeface="Mangal"/>
                      </a:endParaRPr>
                    </a:p>
                  </a:txBody>
                  <a:tcPr marL="68580" marR="68580" marT="0" marB="0"/>
                </a:tc>
                <a:tc>
                  <a:txBody>
                    <a:bodyPr/>
                    <a:lstStyle/>
                    <a:p>
                      <a:pPr marL="0" marR="0" algn="just">
                        <a:spcBef>
                          <a:spcPts val="0"/>
                        </a:spcBef>
                        <a:spcAft>
                          <a:spcPts val="0"/>
                        </a:spcAft>
                      </a:pPr>
                      <a:r>
                        <a:rPr lang="en-US" sz="1200" kern="100" dirty="0">
                          <a:solidFill>
                            <a:srgbClr val="000000"/>
                          </a:solidFill>
                          <a:latin typeface="Arial"/>
                          <a:ea typeface="NSimSun"/>
                          <a:cs typeface="Mangal"/>
                        </a:rPr>
                        <a:t>Stack   9</a:t>
                      </a:r>
                      <a:endParaRPr lang="en-US" sz="1200" kern="100" dirty="0">
                        <a:latin typeface="Liberation Serif"/>
                        <a:ea typeface="NSimSun"/>
                        <a:cs typeface="Mangal"/>
                      </a:endParaRPr>
                    </a:p>
                  </a:txBody>
                  <a:tcPr marL="68580" marR="68580" marT="0" marB="0"/>
                </a:tc>
                <a:tc>
                  <a:txBody>
                    <a:bodyPr/>
                    <a:lstStyle/>
                    <a:p>
                      <a:pPr marL="0" marR="0" algn="ctr">
                        <a:spcBef>
                          <a:spcPts val="0"/>
                        </a:spcBef>
                        <a:spcAft>
                          <a:spcPts val="0"/>
                        </a:spcAft>
                      </a:pPr>
                      <a:r>
                        <a:rPr lang="en-US" sz="1200" kern="100">
                          <a:solidFill>
                            <a:srgbClr val="000000"/>
                          </a:solidFill>
                          <a:latin typeface="Arial"/>
                          <a:ea typeface="NSimSun"/>
                          <a:cs typeface="Mangal"/>
                        </a:rPr>
                        <a:t>03.14 crore</a:t>
                      </a:r>
                      <a:endParaRPr lang="en-US" sz="1200" kern="100">
                        <a:latin typeface="Liberation Serif"/>
                        <a:ea typeface="NSimSun"/>
                        <a:cs typeface="Mangal"/>
                      </a:endParaRPr>
                    </a:p>
                  </a:txBody>
                  <a:tcPr marL="68580" marR="68580" marT="0" marB="0"/>
                </a:tc>
              </a:tr>
              <a:tr h="370840">
                <a:tc>
                  <a:txBody>
                    <a:bodyPr/>
                    <a:lstStyle/>
                    <a:p>
                      <a:pPr marL="0" marR="0" algn="ctr">
                        <a:spcBef>
                          <a:spcPts val="0"/>
                        </a:spcBef>
                        <a:spcAft>
                          <a:spcPts val="0"/>
                        </a:spcAft>
                      </a:pPr>
                      <a:r>
                        <a:rPr lang="en-US" sz="1200" kern="100">
                          <a:solidFill>
                            <a:srgbClr val="000000"/>
                          </a:solidFill>
                          <a:latin typeface="Arial"/>
                          <a:ea typeface="NSimSun"/>
                          <a:cs typeface="Mangal"/>
                        </a:rPr>
                        <a:t>3</a:t>
                      </a:r>
                      <a:endParaRPr lang="en-US" sz="1200" kern="100">
                        <a:latin typeface="Liberation Serif"/>
                        <a:ea typeface="NSimSun"/>
                        <a:cs typeface="Mangal"/>
                      </a:endParaRPr>
                    </a:p>
                  </a:txBody>
                  <a:tcPr marL="68580" marR="68580" marT="0" marB="0"/>
                </a:tc>
                <a:tc>
                  <a:txBody>
                    <a:bodyPr/>
                    <a:lstStyle/>
                    <a:p>
                      <a:pPr marL="0" marR="0" algn="just">
                        <a:spcBef>
                          <a:spcPts val="0"/>
                        </a:spcBef>
                        <a:spcAft>
                          <a:spcPts val="0"/>
                        </a:spcAft>
                      </a:pPr>
                      <a:r>
                        <a:rPr lang="en-US" sz="1200" kern="100" dirty="0">
                          <a:solidFill>
                            <a:srgbClr val="000000"/>
                          </a:solidFill>
                          <a:latin typeface="Arial"/>
                          <a:ea typeface="NSimSun"/>
                          <a:cs typeface="Mangal"/>
                        </a:rPr>
                        <a:t>Stack 1,3,4 and 6</a:t>
                      </a:r>
                      <a:endParaRPr lang="en-US" sz="1200" kern="100" dirty="0">
                        <a:latin typeface="Liberation Serif"/>
                        <a:ea typeface="NSimSun"/>
                        <a:cs typeface="Mangal"/>
                      </a:endParaRPr>
                    </a:p>
                  </a:txBody>
                  <a:tcPr marL="68580" marR="68580" marT="0" marB="0"/>
                </a:tc>
                <a:tc>
                  <a:txBody>
                    <a:bodyPr/>
                    <a:lstStyle/>
                    <a:p>
                      <a:pPr marL="0" marR="0" algn="ctr">
                        <a:spcBef>
                          <a:spcPts val="0"/>
                        </a:spcBef>
                        <a:spcAft>
                          <a:spcPts val="0"/>
                        </a:spcAft>
                      </a:pPr>
                      <a:r>
                        <a:rPr lang="en-US" sz="1200" kern="100">
                          <a:solidFill>
                            <a:srgbClr val="000000"/>
                          </a:solidFill>
                          <a:latin typeface="Arial"/>
                          <a:ea typeface="NSimSun"/>
                          <a:cs typeface="Mangal"/>
                        </a:rPr>
                        <a:t>11.50 crore</a:t>
                      </a:r>
                      <a:endParaRPr lang="en-US" sz="1200" kern="100">
                        <a:latin typeface="Liberation Serif"/>
                        <a:ea typeface="NSimSun"/>
                        <a:cs typeface="Mangal"/>
                      </a:endParaRPr>
                    </a:p>
                  </a:txBody>
                  <a:tcPr marL="68580" marR="68580" marT="0" marB="0"/>
                </a:tc>
              </a:tr>
              <a:tr h="370840">
                <a:tc>
                  <a:txBody>
                    <a:bodyPr/>
                    <a:lstStyle/>
                    <a:p>
                      <a:pPr marL="0" marR="0" algn="ctr">
                        <a:spcBef>
                          <a:spcPts val="0"/>
                        </a:spcBef>
                        <a:spcAft>
                          <a:spcPts val="0"/>
                        </a:spcAft>
                      </a:pPr>
                      <a:r>
                        <a:rPr lang="en-US" sz="1200" kern="100">
                          <a:solidFill>
                            <a:srgbClr val="000000"/>
                          </a:solidFill>
                          <a:latin typeface="Arial"/>
                          <a:ea typeface="NSimSun"/>
                          <a:cs typeface="Mangal"/>
                        </a:rPr>
                        <a:t>4</a:t>
                      </a:r>
                      <a:endParaRPr lang="en-US" sz="1200" kern="100">
                        <a:latin typeface="Liberation Serif"/>
                        <a:ea typeface="NSimSun"/>
                        <a:cs typeface="Mangal"/>
                      </a:endParaRPr>
                    </a:p>
                  </a:txBody>
                  <a:tcPr marL="68580" marR="68580" marT="0" marB="0"/>
                </a:tc>
                <a:tc>
                  <a:txBody>
                    <a:bodyPr/>
                    <a:lstStyle/>
                    <a:p>
                      <a:pPr marL="0" marR="0" algn="just">
                        <a:spcBef>
                          <a:spcPts val="0"/>
                        </a:spcBef>
                        <a:spcAft>
                          <a:spcPts val="0"/>
                        </a:spcAft>
                      </a:pPr>
                      <a:r>
                        <a:rPr lang="en-US" sz="1200" kern="100">
                          <a:solidFill>
                            <a:srgbClr val="000000"/>
                          </a:solidFill>
                          <a:latin typeface="Arial"/>
                          <a:ea typeface="NSimSun"/>
                          <a:cs typeface="Mangal"/>
                        </a:rPr>
                        <a:t>Interim Repository (Government Orders)</a:t>
                      </a:r>
                      <a:endParaRPr lang="en-US" sz="1200" kern="100">
                        <a:latin typeface="Liberation Serif"/>
                        <a:ea typeface="NSimSun"/>
                        <a:cs typeface="Mangal"/>
                      </a:endParaRPr>
                    </a:p>
                  </a:txBody>
                  <a:tcPr marL="68580" marR="68580" marT="0" marB="0"/>
                </a:tc>
                <a:tc>
                  <a:txBody>
                    <a:bodyPr/>
                    <a:lstStyle/>
                    <a:p>
                      <a:pPr marL="0" marR="0" algn="ctr">
                        <a:spcBef>
                          <a:spcPts val="0"/>
                        </a:spcBef>
                        <a:spcAft>
                          <a:spcPts val="0"/>
                        </a:spcAft>
                      </a:pPr>
                      <a:r>
                        <a:rPr lang="en-US" sz="1200" kern="100" dirty="0">
                          <a:solidFill>
                            <a:srgbClr val="000000"/>
                          </a:solidFill>
                          <a:latin typeface="Arial"/>
                          <a:ea typeface="NSimSun"/>
                          <a:cs typeface="Mangal"/>
                        </a:rPr>
                        <a:t>7.50 </a:t>
                      </a:r>
                      <a:r>
                        <a:rPr lang="en-US" sz="1200" kern="100" dirty="0" err="1">
                          <a:solidFill>
                            <a:srgbClr val="000000"/>
                          </a:solidFill>
                          <a:latin typeface="Arial"/>
                          <a:ea typeface="NSimSun"/>
                          <a:cs typeface="Mangal"/>
                        </a:rPr>
                        <a:t>crore</a:t>
                      </a:r>
                      <a:endParaRPr lang="en-US" sz="1200" kern="100" dirty="0">
                        <a:latin typeface="Liberation Serif"/>
                        <a:ea typeface="NSimSun"/>
                        <a:cs typeface="Mangal"/>
                      </a:endParaRPr>
                    </a:p>
                  </a:txBody>
                  <a:tcPr marL="68580" marR="68580" marT="0" marB="0"/>
                </a:tc>
              </a:tr>
              <a:tr h="370840">
                <a:tc>
                  <a:txBody>
                    <a:bodyPr/>
                    <a:lstStyle/>
                    <a:p>
                      <a:pPr marL="0" marR="0" algn="ctr">
                        <a:spcBef>
                          <a:spcPts val="0"/>
                        </a:spcBef>
                        <a:spcAft>
                          <a:spcPts val="0"/>
                        </a:spcAft>
                      </a:pPr>
                      <a:r>
                        <a:rPr lang="en-US" sz="1200" kern="100">
                          <a:solidFill>
                            <a:srgbClr val="000000"/>
                          </a:solidFill>
                          <a:latin typeface="Arial"/>
                          <a:ea typeface="NSimSun"/>
                          <a:cs typeface="Mangal"/>
                        </a:rPr>
                        <a:t>5</a:t>
                      </a:r>
                      <a:endParaRPr lang="en-US" sz="1200" kern="100">
                        <a:latin typeface="Liberation Serif"/>
                        <a:ea typeface="NSimSun"/>
                        <a:cs typeface="Mangal"/>
                      </a:endParaRPr>
                    </a:p>
                  </a:txBody>
                  <a:tcPr marL="68580" marR="68580" marT="0" marB="0"/>
                </a:tc>
                <a:tc>
                  <a:txBody>
                    <a:bodyPr/>
                    <a:lstStyle/>
                    <a:p>
                      <a:pPr marL="0" marR="0" algn="just">
                        <a:spcBef>
                          <a:spcPts val="0"/>
                        </a:spcBef>
                        <a:spcAft>
                          <a:spcPts val="0"/>
                        </a:spcAft>
                      </a:pPr>
                      <a:r>
                        <a:rPr lang="en-US" sz="1200" kern="100">
                          <a:solidFill>
                            <a:srgbClr val="000000"/>
                          </a:solidFill>
                          <a:latin typeface="Arial"/>
                          <a:ea typeface="NSimSun"/>
                          <a:cs typeface="Mangal"/>
                        </a:rPr>
                        <a:t>Stack 7</a:t>
                      </a:r>
                      <a:endParaRPr lang="en-US" sz="1200" kern="100">
                        <a:latin typeface="Liberation Serif"/>
                        <a:ea typeface="NSimSun"/>
                        <a:cs typeface="Mangal"/>
                      </a:endParaRPr>
                    </a:p>
                  </a:txBody>
                  <a:tcPr marL="68580" marR="68580" marT="0" marB="0"/>
                </a:tc>
                <a:tc>
                  <a:txBody>
                    <a:bodyPr/>
                    <a:lstStyle/>
                    <a:p>
                      <a:pPr marL="0" marR="0" algn="ctr">
                        <a:spcBef>
                          <a:spcPts val="0"/>
                        </a:spcBef>
                        <a:spcAft>
                          <a:spcPts val="0"/>
                        </a:spcAft>
                      </a:pPr>
                      <a:r>
                        <a:rPr lang="en-US" sz="1200" kern="100" dirty="0">
                          <a:solidFill>
                            <a:srgbClr val="000000"/>
                          </a:solidFill>
                          <a:latin typeface="Arial"/>
                          <a:ea typeface="NSimSun"/>
                          <a:cs typeface="Mangal"/>
                        </a:rPr>
                        <a:t>57.26 </a:t>
                      </a:r>
                      <a:r>
                        <a:rPr lang="en-US" sz="1200" kern="100" dirty="0" err="1">
                          <a:solidFill>
                            <a:srgbClr val="000000"/>
                          </a:solidFill>
                          <a:latin typeface="Arial"/>
                          <a:ea typeface="NSimSun"/>
                          <a:cs typeface="Mangal"/>
                        </a:rPr>
                        <a:t>Lakhs</a:t>
                      </a:r>
                      <a:endParaRPr lang="en-US" sz="1200" kern="100" dirty="0">
                        <a:latin typeface="Liberation Serif"/>
                        <a:ea typeface="NSimSun"/>
                        <a:cs typeface="Mangal"/>
                      </a:endParaRPr>
                    </a:p>
                  </a:txBody>
                  <a:tcPr marL="68580" marR="68580" marT="0" marB="0"/>
                </a:tc>
              </a:tr>
              <a:tr h="370840">
                <a:tc>
                  <a:txBody>
                    <a:bodyPr/>
                    <a:lstStyle/>
                    <a:p>
                      <a:pPr marL="0" marR="0" algn="ctr">
                        <a:spcBef>
                          <a:spcPts val="0"/>
                        </a:spcBef>
                        <a:spcAft>
                          <a:spcPts val="0"/>
                        </a:spcAft>
                      </a:pPr>
                      <a:r>
                        <a:rPr lang="en-US" sz="1200" kern="100">
                          <a:solidFill>
                            <a:srgbClr val="000000"/>
                          </a:solidFill>
                          <a:latin typeface="Arial"/>
                          <a:ea typeface="NSimSun"/>
                          <a:cs typeface="Mangal"/>
                        </a:rPr>
                        <a:t>6</a:t>
                      </a:r>
                      <a:endParaRPr lang="en-US" sz="1200" kern="100">
                        <a:latin typeface="Liberation Serif"/>
                        <a:ea typeface="NSimSun"/>
                        <a:cs typeface="Mangal"/>
                      </a:endParaRPr>
                    </a:p>
                  </a:txBody>
                  <a:tcPr marL="68580" marR="68580" marT="0" marB="0"/>
                </a:tc>
                <a:tc>
                  <a:txBody>
                    <a:bodyPr/>
                    <a:lstStyle/>
                    <a:p>
                      <a:pPr marL="0" marR="0" algn="just">
                        <a:spcBef>
                          <a:spcPts val="0"/>
                        </a:spcBef>
                        <a:spcAft>
                          <a:spcPts val="0"/>
                        </a:spcAft>
                      </a:pPr>
                      <a:r>
                        <a:rPr lang="en-US" sz="1200" kern="100">
                          <a:solidFill>
                            <a:srgbClr val="000000"/>
                          </a:solidFill>
                          <a:latin typeface="Arial"/>
                          <a:ea typeface="NSimSun"/>
                          <a:cs typeface="Mangal"/>
                        </a:rPr>
                        <a:t>Confidential G.O.s</a:t>
                      </a:r>
                      <a:endParaRPr lang="en-US" sz="1200" kern="100">
                        <a:latin typeface="Liberation Serif"/>
                        <a:ea typeface="NSimSun"/>
                        <a:cs typeface="Mangal"/>
                      </a:endParaRPr>
                    </a:p>
                  </a:txBody>
                  <a:tcPr marL="68580" marR="68580" marT="0" marB="0"/>
                </a:tc>
                <a:tc>
                  <a:txBody>
                    <a:bodyPr/>
                    <a:lstStyle/>
                    <a:p>
                      <a:pPr marL="0" marR="0" algn="ctr">
                        <a:spcBef>
                          <a:spcPts val="0"/>
                        </a:spcBef>
                        <a:spcAft>
                          <a:spcPts val="0"/>
                        </a:spcAft>
                      </a:pPr>
                      <a:r>
                        <a:rPr lang="en-US" sz="1200" kern="100" dirty="0">
                          <a:solidFill>
                            <a:srgbClr val="000000"/>
                          </a:solidFill>
                          <a:latin typeface="Arial"/>
                          <a:ea typeface="NSimSun"/>
                          <a:cs typeface="Mangal"/>
                        </a:rPr>
                        <a:t>40.00 </a:t>
                      </a:r>
                      <a:r>
                        <a:rPr lang="en-US" sz="1200" kern="100" dirty="0" err="1">
                          <a:solidFill>
                            <a:srgbClr val="000000"/>
                          </a:solidFill>
                          <a:latin typeface="Arial"/>
                          <a:ea typeface="NSimSun"/>
                          <a:cs typeface="Mangal"/>
                        </a:rPr>
                        <a:t>Lakhs</a:t>
                      </a:r>
                      <a:endParaRPr lang="en-US" sz="1200" kern="100" dirty="0">
                        <a:latin typeface="Liberation Serif"/>
                        <a:ea typeface="NSimSun"/>
                        <a:cs typeface="Mangal"/>
                      </a:endParaRPr>
                    </a:p>
                  </a:txBody>
                  <a:tcPr marL="68580" marR="68580" marT="0" marB="0"/>
                </a:tc>
              </a:tr>
              <a:tr h="370840">
                <a:tc>
                  <a:txBody>
                    <a:bodyPr/>
                    <a:lstStyle/>
                    <a:p>
                      <a:pPr marL="0" marR="0" algn="ctr">
                        <a:spcBef>
                          <a:spcPts val="0"/>
                        </a:spcBef>
                        <a:spcAft>
                          <a:spcPts val="0"/>
                        </a:spcAft>
                      </a:pPr>
                      <a:r>
                        <a:rPr lang="en-US" sz="1200" kern="100">
                          <a:solidFill>
                            <a:srgbClr val="000000"/>
                          </a:solidFill>
                          <a:latin typeface="Arial"/>
                          <a:ea typeface="NSimSun"/>
                          <a:cs typeface="Mangal"/>
                        </a:rPr>
                        <a:t>7</a:t>
                      </a:r>
                      <a:endParaRPr lang="en-US" sz="1200" kern="100">
                        <a:latin typeface="Liberation Serif"/>
                        <a:ea typeface="NSimSun"/>
                        <a:cs typeface="Mangal"/>
                      </a:endParaRPr>
                    </a:p>
                  </a:txBody>
                  <a:tcPr marL="68580" marR="68580" marT="0" marB="0"/>
                </a:tc>
                <a:tc>
                  <a:txBody>
                    <a:bodyPr/>
                    <a:lstStyle/>
                    <a:p>
                      <a:pPr marL="0" marR="0" algn="just">
                        <a:spcBef>
                          <a:spcPts val="0"/>
                        </a:spcBef>
                        <a:spcAft>
                          <a:spcPts val="0"/>
                        </a:spcAft>
                      </a:pPr>
                      <a:r>
                        <a:rPr lang="en-US" sz="1200" kern="100">
                          <a:solidFill>
                            <a:srgbClr val="000000"/>
                          </a:solidFill>
                          <a:latin typeface="Arial"/>
                          <a:ea typeface="NSimSun"/>
                          <a:cs typeface="Mangal"/>
                        </a:rPr>
                        <a:t>Stack 1 (Gazettes)</a:t>
                      </a:r>
                      <a:endParaRPr lang="en-US" sz="1200" kern="100">
                        <a:latin typeface="Liberation Serif"/>
                        <a:ea typeface="NSimSun"/>
                        <a:cs typeface="Mangal"/>
                      </a:endParaRPr>
                    </a:p>
                  </a:txBody>
                  <a:tcPr marL="68580" marR="68580" marT="0" marB="0"/>
                </a:tc>
                <a:tc>
                  <a:txBody>
                    <a:bodyPr/>
                    <a:lstStyle/>
                    <a:p>
                      <a:pPr marL="0" marR="0" algn="ctr">
                        <a:spcBef>
                          <a:spcPts val="0"/>
                        </a:spcBef>
                        <a:spcAft>
                          <a:spcPts val="0"/>
                        </a:spcAft>
                      </a:pPr>
                      <a:r>
                        <a:rPr lang="en-US" sz="1200" kern="100" dirty="0">
                          <a:solidFill>
                            <a:srgbClr val="000000"/>
                          </a:solidFill>
                          <a:latin typeface="Arial"/>
                          <a:ea typeface="NSimSun"/>
                          <a:cs typeface="Mangal"/>
                        </a:rPr>
                        <a:t>7.85 </a:t>
                      </a:r>
                      <a:r>
                        <a:rPr lang="en-US" sz="1200" kern="100" dirty="0" err="1">
                          <a:solidFill>
                            <a:srgbClr val="000000"/>
                          </a:solidFill>
                          <a:latin typeface="Arial"/>
                          <a:ea typeface="NSimSun"/>
                          <a:cs typeface="Mangal"/>
                        </a:rPr>
                        <a:t>Lakhs</a:t>
                      </a:r>
                      <a:endParaRPr lang="en-US" sz="1200" kern="100" dirty="0">
                        <a:latin typeface="Liberation Serif"/>
                        <a:ea typeface="NSimSun"/>
                        <a:cs typeface="Mangal"/>
                      </a:endParaRPr>
                    </a:p>
                  </a:txBody>
                  <a:tcPr marL="68580" marR="68580" marT="0" marB="0"/>
                </a:tc>
              </a:tr>
              <a:tr h="370840">
                <a:tc gridSpan="2">
                  <a:txBody>
                    <a:bodyPr/>
                    <a:lstStyle/>
                    <a:p>
                      <a:pPr marL="0" marR="0" algn="ctr">
                        <a:spcBef>
                          <a:spcPts val="0"/>
                        </a:spcBef>
                        <a:spcAft>
                          <a:spcPts val="0"/>
                        </a:spcAft>
                      </a:pPr>
                      <a:r>
                        <a:rPr lang="en-US" sz="1200" kern="100" dirty="0">
                          <a:solidFill>
                            <a:srgbClr val="000000"/>
                          </a:solidFill>
                          <a:latin typeface="Arial"/>
                          <a:ea typeface="NSimSun"/>
                          <a:cs typeface="Mangal"/>
                        </a:rPr>
                        <a:t>Total</a:t>
                      </a:r>
                      <a:endParaRPr lang="en-US" sz="1200" kern="100" dirty="0">
                        <a:latin typeface="Liberation Serif"/>
                        <a:ea typeface="NSimSun"/>
                        <a:cs typeface="Mangal"/>
                      </a:endParaRPr>
                    </a:p>
                  </a:txBody>
                  <a:tcPr marL="68580" marR="68580" marT="0" marB="0"/>
                </a:tc>
                <a:tc hMerge="1">
                  <a:txBody>
                    <a:bodyPr/>
                    <a:lstStyle/>
                    <a:p>
                      <a:endParaRPr lang="en-US"/>
                    </a:p>
                  </a:txBody>
                  <a:tcPr/>
                </a:tc>
                <a:tc>
                  <a:txBody>
                    <a:bodyPr/>
                    <a:lstStyle/>
                    <a:p>
                      <a:pPr marL="0" marR="0" algn="ctr">
                        <a:spcBef>
                          <a:spcPts val="0"/>
                        </a:spcBef>
                        <a:spcAft>
                          <a:spcPts val="0"/>
                        </a:spcAft>
                      </a:pPr>
                      <a:r>
                        <a:rPr lang="en-US" sz="1200" kern="100" dirty="0">
                          <a:solidFill>
                            <a:srgbClr val="000000"/>
                          </a:solidFill>
                          <a:latin typeface="Arial"/>
                          <a:ea typeface="NSimSun"/>
                          <a:cs typeface="Mangal"/>
                        </a:rPr>
                        <a:t>34.30 </a:t>
                      </a:r>
                      <a:r>
                        <a:rPr lang="en-US" sz="1200" kern="100" dirty="0" err="1">
                          <a:solidFill>
                            <a:srgbClr val="000000"/>
                          </a:solidFill>
                          <a:latin typeface="Arial"/>
                          <a:ea typeface="NSimSun"/>
                          <a:cs typeface="Mangal"/>
                        </a:rPr>
                        <a:t>crores</a:t>
                      </a:r>
                      <a:endParaRPr lang="en-US" sz="1200" kern="100" dirty="0">
                        <a:latin typeface="Liberation Serif"/>
                        <a:ea typeface="NSimSun"/>
                        <a:cs typeface="Mangal"/>
                      </a:endParaRPr>
                    </a:p>
                  </a:txBody>
                  <a:tcPr marL="68580" marR="68580" marT="0" marB="0"/>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Growing Liberty</Template>
  <TotalTime>170</TotalTime>
  <Words>2728</Words>
  <Application>LibreOffice/7.4.2.3$Windows_x86 LibreOffice_project/382eef1f22670f7f4118c8c2dd222ec7ad009daf</Application>
  <PresentationFormat>Custom</PresentationFormat>
  <Paragraphs>480</Paragraphs>
  <Slides>29</Slides>
  <Notes>0</Notes>
  <HiddenSlides>0</HiddenSlides>
  <MMClips>0</MMClips>
  <ScaleCrop>false</ScaleCrop>
  <HeadingPairs>
    <vt:vector size="4" baseType="variant">
      <vt:variant>
        <vt:lpstr>Theme</vt:lpstr>
      </vt:variant>
      <vt:variant>
        <vt:i4>9</vt:i4>
      </vt:variant>
      <vt:variant>
        <vt:lpstr>Slide Titles</vt:lpstr>
      </vt:variant>
      <vt:variant>
        <vt:i4>29</vt:i4>
      </vt:variant>
    </vt:vector>
  </HeadingPairs>
  <TitlesOfParts>
    <vt:vector size="38" baseType="lpstr">
      <vt:lpstr>Office Theme</vt:lpstr>
      <vt:lpstr>Office Theme</vt:lpstr>
      <vt:lpstr>Office Theme</vt:lpstr>
      <vt:lpstr>Office Theme</vt:lpstr>
      <vt:lpstr>Office Theme</vt:lpstr>
      <vt:lpstr>Office Theme</vt:lpstr>
      <vt:lpstr>Office Theme</vt:lpstr>
      <vt:lpstr>Office Theme</vt:lpstr>
      <vt:lpstr>Office Theme</vt:lpstr>
      <vt:lpstr>Slide 1</vt:lpstr>
      <vt:lpstr>A Frontal View of the Tamil Nadu Archives and Historical Research Office at  Egmore, Chennai</vt:lpstr>
      <vt:lpstr>Slide 3</vt:lpstr>
      <vt:lpstr>Slide 4</vt:lpstr>
      <vt:lpstr>Slide 5</vt:lpstr>
      <vt:lpstr>Slide 6</vt:lpstr>
      <vt:lpstr>Slide 7</vt:lpstr>
      <vt:lpstr>Slide 8</vt:lpstr>
      <vt:lpstr>02. TOTAL NUMBER OF RECORDS STORED  (Contd..) </vt:lpstr>
      <vt:lpstr>Slide 10</vt:lpstr>
      <vt:lpstr>Slide 11</vt:lpstr>
      <vt:lpstr>Slide 12</vt:lpstr>
      <vt:lpstr>Slide 13</vt:lpstr>
      <vt:lpstr>Slide 14</vt:lpstr>
      <vt:lpstr>Slide 15</vt:lpstr>
      <vt:lpstr>Slide 16</vt:lpstr>
      <vt:lpstr>Slide 17</vt:lpstr>
      <vt:lpstr>Slide 18</vt:lpstr>
      <vt:lpstr>Slide 19</vt:lpstr>
      <vt:lpstr>04.PROGRESS OF MENDING DONE IN TAMIL NADU ARCHIVES</vt:lpstr>
      <vt:lpstr>07. DISTRICT RECORD CENTRES</vt:lpstr>
      <vt:lpstr>09. COUNCIL FOR HISTORICAL RESEARCH </vt:lpstr>
      <vt:lpstr>11.LIBRARY OF T.N. ARCHIVES </vt:lpstr>
      <vt:lpstr>11.LIBRARY Continued: </vt:lpstr>
      <vt:lpstr>GAZETTEER PREPARATION</vt:lpstr>
      <vt:lpstr>Slide 26</vt:lpstr>
      <vt:lpstr>Slide 27</vt:lpstr>
      <vt:lpstr>Slide 28</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Growing Liberty</dc:title>
  <dc:subject/>
  <dc:creator/>
  <dc:description/>
  <cp:lastModifiedBy>GU</cp:lastModifiedBy>
  <cp:revision>20</cp:revision>
  <dcterms:created xsi:type="dcterms:W3CDTF">2022-11-18T21:51:08Z</dcterms:created>
  <dcterms:modified xsi:type="dcterms:W3CDTF">2022-11-21T09:02:45Z</dcterms:modified>
  <dc:language>en-IN</dc:language>
</cp:coreProperties>
</file>