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30B0D315-248E-4D71-BDBF-13D9855CC700}"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1F468E8-DE55-4B4B-9568-61D60362F465}"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63C149F2-51FE-4BB6-8AD2-6D8B48F605EC}"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10E749D0-D5EE-4372-AF1E-649F8183C5CB}"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8960" cy="27432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21D2AA6-F826-4DFF-B0D8-504446D25141}"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4DAB4656-E426-40B1-A8BC-710054C8F452}"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2E2542E-C86F-46AE-BA45-53181B228CD7}"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6E2DA64-88EA-435C-A8C8-D03413BF269F}"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6D344AC-9E79-4E0F-AE0C-84D3608AFE2B}"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1733DAB-51B4-44FA-A7B9-7405E0E92B97}"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A8DD80E-CD87-4003-A307-34D612B458F8}"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8960" cy="27432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67729BEA-4EBE-48B8-9EDF-21BC3A1D25E5}"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AD3AC40-9EE7-489B-838F-662698DF9D87}"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81C1312-A86E-4C42-8092-F304826126D1}"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AC95F36-3726-4B26-BC5F-2EA3F36D4797}"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C9A306C-C020-4356-82DC-C17D76ADCF1F}"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D8A26B12-42CB-4163-A04D-E80218AF9766}"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BCEE757A-D334-4EB6-9466-6007C2FC99FC}"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F9DE89A-7A4C-4A9D-847C-13074B481FC4}"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9EDEF00-006F-44B2-8D15-22E22D8991A2}"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8960" cy="27432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B61E3B3-B6DC-4775-B552-1C68B237383E}"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7608B08-1063-4DA3-B02C-37696FC1F582}"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3E4F98D-7B5D-4E9B-AF0C-7980AE3AE81C}"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DE9DD39-4665-426B-A017-BB41BEA9B90C}"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5040" bIns="95040" anchor="t">
            <a:noAutofit/>
          </a:bodyPr>
          <a:p>
            <a:pPr>
              <a:lnSpc>
                <a:spcPct val="100000"/>
              </a:lnSpc>
            </a:pPr>
            <a:endParaRPr b="0" lang="en-IN" sz="1800" spc="-1" strike="noStrike">
              <a:solidFill>
                <a:srgbClr val="000000"/>
              </a:solidFill>
              <a:latin typeface="Arial"/>
              <a:ea typeface="DejaVu Sans"/>
            </a:endParaRPr>
          </a:p>
        </p:txBody>
      </p:sp>
      <p:sp>
        <p:nvSpPr>
          <p:cNvPr id="1"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8640" bIns="98640" anchor="t">
            <a:noAutofit/>
          </a:bodyPr>
          <a:p>
            <a:pPr>
              <a:lnSpc>
                <a:spcPct val="100000"/>
              </a:lnSpc>
            </a:pPr>
            <a:endParaRPr b="0" lang="en-IN" sz="1800" spc="-1" strike="noStrike">
              <a:solidFill>
                <a:srgbClr val="000000"/>
              </a:solidFill>
              <a:latin typeface="Arial"/>
              <a:ea typeface="DejaVu Sans"/>
            </a:endParaRPr>
          </a:p>
        </p:txBody>
      </p:sp>
      <p:sp>
        <p:nvSpPr>
          <p:cNvPr id="2"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1440" bIns="91440" anchor="t">
            <a:noAutofit/>
          </a:bodyPr>
          <a:p>
            <a:pPr>
              <a:lnSpc>
                <a:spcPct val="100000"/>
              </a:lnSpc>
            </a:pPr>
            <a:endParaRPr b="0" lang="en-IN" sz="1800" spc="-1" strike="noStrike">
              <a:solidFill>
                <a:srgbClr val="000000"/>
              </a:solidFill>
              <a:latin typeface="Arial"/>
              <a:ea typeface="DejaVu Sans"/>
            </a:endParaRPr>
          </a:p>
        </p:txBody>
      </p:sp>
      <p:pic>
        <p:nvPicPr>
          <p:cNvPr id="3"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4" name="Rectangle 6"/>
          <p:cNvSpPr/>
          <p:nvPr/>
        </p:nvSpPr>
        <p:spPr>
          <a:xfrm>
            <a:off x="446400" y="3085920"/>
            <a:ext cx="11298240" cy="33375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5"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6" name="PlaceHolder 2"/>
          <p:cNvSpPr>
            <a:spLocks noGrp="1"/>
          </p:cNvSpPr>
          <p:nvPr>
            <p:ph type="ftr" idx="1"/>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 name="PlaceHolder 3"/>
          <p:cNvSpPr>
            <a:spLocks noGrp="1"/>
          </p:cNvSpPr>
          <p:nvPr>
            <p:ph type="sldNum" idx="2"/>
          </p:nvPr>
        </p:nvSpPr>
        <p:spPr>
          <a:xfrm>
            <a:off x="10558440" y="6423840"/>
            <a:ext cx="105192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900" spc="-1" strike="noStrike">
                <a:solidFill>
                  <a:srgbClr val="404040"/>
                </a:solidFill>
                <a:latin typeface="Franklin Gothic Book"/>
              </a:defRPr>
            </a:lvl1pPr>
          </a:lstStyle>
          <a:p>
            <a:pPr indent="0" algn="r">
              <a:lnSpc>
                <a:spcPct val="100000"/>
              </a:lnSpc>
              <a:buNone/>
              <a:tabLst>
                <a:tab algn="l" pos="0"/>
              </a:tabLst>
            </a:pPr>
            <a:fld id="{437D336F-A395-4F56-8C69-37374FAEB9CD}" type="slidenum">
              <a:rPr b="0" lang="en-US" sz="900" spc="-1" strike="noStrike">
                <a:solidFill>
                  <a:srgbClr val="404040"/>
                </a:solidFill>
                <a:latin typeface="Franklin Gothic Book"/>
              </a:rPr>
              <a:t>&lt;number&gt;</a:t>
            </a:fld>
            <a:endParaRPr b="0" lang="en-IN" sz="900" spc="-1" strike="noStrike">
              <a:solidFill>
                <a:srgbClr val="000000"/>
              </a:solidFill>
              <a:latin typeface="Times New Roman"/>
            </a:endParaRPr>
          </a:p>
        </p:txBody>
      </p:sp>
      <p:sp>
        <p:nvSpPr>
          <p:cNvPr id="8" name="PlaceHolder 4"/>
          <p:cNvSpPr>
            <a:spLocks noGrp="1"/>
          </p:cNvSpPr>
          <p:nvPr>
            <p:ph type="dt" idx="3"/>
          </p:nvPr>
        </p:nvSpPr>
        <p:spPr>
          <a:xfrm>
            <a:off x="7606080" y="6423840"/>
            <a:ext cx="284400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5040" bIns="95040" anchor="t">
            <a:noAutofit/>
          </a:bodyPr>
          <a:p>
            <a:pPr>
              <a:lnSpc>
                <a:spcPct val="100000"/>
              </a:lnSpc>
            </a:pPr>
            <a:endParaRPr b="0" lang="en-IN" sz="1800" spc="-1" strike="noStrike">
              <a:solidFill>
                <a:srgbClr val="000000"/>
              </a:solidFill>
              <a:latin typeface="Arial"/>
              <a:ea typeface="DejaVu Sans"/>
            </a:endParaRPr>
          </a:p>
        </p:txBody>
      </p:sp>
      <p:sp>
        <p:nvSpPr>
          <p:cNvPr id="47"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8640" bIns="98640" anchor="t">
            <a:noAutofit/>
          </a:bodyPr>
          <a:p>
            <a:pPr>
              <a:lnSpc>
                <a:spcPct val="100000"/>
              </a:lnSpc>
            </a:pPr>
            <a:endParaRPr b="0" lang="en-IN" sz="1800" spc="-1" strike="noStrike">
              <a:solidFill>
                <a:srgbClr val="000000"/>
              </a:solidFill>
              <a:latin typeface="Arial"/>
              <a:ea typeface="DejaVu Sans"/>
            </a:endParaRPr>
          </a:p>
        </p:txBody>
      </p:sp>
      <p:sp>
        <p:nvSpPr>
          <p:cNvPr id="48"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1440" bIns="91440" anchor="t">
            <a:noAutofit/>
          </a:bodyPr>
          <a:p>
            <a:pPr>
              <a:lnSpc>
                <a:spcPct val="100000"/>
              </a:lnSpc>
            </a:pPr>
            <a:endParaRPr b="0" lang="en-IN" sz="1800" spc="-1" strike="noStrike">
              <a:solidFill>
                <a:srgbClr val="000000"/>
              </a:solidFill>
              <a:latin typeface="Arial"/>
              <a:ea typeface="DejaVu Sans"/>
            </a:endParaRPr>
          </a:p>
        </p:txBody>
      </p:sp>
      <p:pic>
        <p:nvPicPr>
          <p:cNvPr id="49"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50" name="PlaceHolder 1"/>
          <p:cNvSpPr>
            <a:spLocks noGrp="1"/>
          </p:cNvSpPr>
          <p:nvPr>
            <p:ph type="dt" idx="4"/>
          </p:nvPr>
        </p:nvSpPr>
        <p:spPr>
          <a:xfrm>
            <a:off x="7606080" y="6423840"/>
            <a:ext cx="284400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51"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52"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5040" bIns="95040" anchor="t">
            <a:noAutofit/>
          </a:bodyPr>
          <a:p>
            <a:pPr>
              <a:lnSpc>
                <a:spcPct val="100000"/>
              </a:lnSpc>
            </a:pPr>
            <a:endParaRPr b="0" lang="en-IN" sz="1800" spc="-1" strike="noStrike">
              <a:solidFill>
                <a:srgbClr val="000000"/>
              </a:solidFill>
              <a:latin typeface="Arial"/>
              <a:ea typeface="DejaVu Sans"/>
            </a:endParaRPr>
          </a:p>
        </p:txBody>
      </p:sp>
      <p:sp>
        <p:nvSpPr>
          <p:cNvPr id="90"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8640" bIns="98640" anchor="t">
            <a:noAutofit/>
          </a:bodyPr>
          <a:p>
            <a:pPr>
              <a:lnSpc>
                <a:spcPct val="100000"/>
              </a:lnSpc>
            </a:pPr>
            <a:endParaRPr b="0" lang="en-IN" sz="1800" spc="-1" strike="noStrike">
              <a:solidFill>
                <a:srgbClr val="000000"/>
              </a:solidFill>
              <a:latin typeface="Arial"/>
              <a:ea typeface="DejaVu Sans"/>
            </a:endParaRPr>
          </a:p>
        </p:txBody>
      </p:sp>
      <p:sp>
        <p:nvSpPr>
          <p:cNvPr id="91"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1440" bIns="91440" anchor="t">
            <a:noAutofit/>
          </a:bodyPr>
          <a:p>
            <a:pPr>
              <a:lnSpc>
                <a:spcPct val="100000"/>
              </a:lnSpc>
            </a:pPr>
            <a:endParaRPr b="0" lang="en-IN" sz="1800" spc="-1" strike="noStrike">
              <a:solidFill>
                <a:srgbClr val="000000"/>
              </a:solidFill>
              <a:latin typeface="Arial"/>
              <a:ea typeface="DejaVu Sans"/>
            </a:endParaRPr>
          </a:p>
        </p:txBody>
      </p:sp>
      <p:pic>
        <p:nvPicPr>
          <p:cNvPr id="92"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93"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94" name="PlaceHolder 2"/>
          <p:cNvSpPr>
            <a:spLocks noGrp="1"/>
          </p:cNvSpPr>
          <p:nvPr>
            <p:ph type="ftr" idx="5"/>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5" name="PlaceHolder 3"/>
          <p:cNvSpPr>
            <a:spLocks noGrp="1"/>
          </p:cNvSpPr>
          <p:nvPr>
            <p:ph type="sldNum" idx="6"/>
          </p:nvPr>
        </p:nvSpPr>
        <p:spPr>
          <a:xfrm>
            <a:off x="10558440" y="6423840"/>
            <a:ext cx="105192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900" spc="-1" strike="noStrike">
                <a:solidFill>
                  <a:srgbClr val="404040"/>
                </a:solidFill>
                <a:latin typeface="Franklin Gothic Book"/>
              </a:defRPr>
            </a:lvl1pPr>
          </a:lstStyle>
          <a:p>
            <a:pPr indent="0" algn="r">
              <a:lnSpc>
                <a:spcPct val="100000"/>
              </a:lnSpc>
              <a:buNone/>
              <a:tabLst>
                <a:tab algn="l" pos="0"/>
              </a:tabLst>
            </a:pPr>
            <a:fld id="{C3B3D615-20BA-426C-A016-DFBBD74DD8AE}" type="slidenum">
              <a:rPr b="0" lang="en-US" sz="900" spc="-1" strike="noStrike">
                <a:solidFill>
                  <a:srgbClr val="404040"/>
                </a:solidFill>
                <a:latin typeface="Franklin Gothic Book"/>
              </a:rPr>
              <a:t>&lt;number&gt;</a:t>
            </a:fld>
            <a:endParaRPr b="0" lang="en-IN" sz="900" spc="-1" strike="noStrike">
              <a:solidFill>
                <a:srgbClr val="000000"/>
              </a:solidFill>
              <a:latin typeface="Times New Roman"/>
            </a:endParaRPr>
          </a:p>
        </p:txBody>
      </p:sp>
      <p:sp>
        <p:nvSpPr>
          <p:cNvPr id="96" name="PlaceHolder 4"/>
          <p:cNvSpPr>
            <a:spLocks noGrp="1"/>
          </p:cNvSpPr>
          <p:nvPr>
            <p:ph type="dt" idx="7"/>
          </p:nvPr>
        </p:nvSpPr>
        <p:spPr>
          <a:xfrm>
            <a:off x="7606080" y="6423840"/>
            <a:ext cx="284400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3280" cy="977040"/>
          </a:xfrm>
          <a:prstGeom prst="rect">
            <a:avLst/>
          </a:prstGeom>
          <a:noFill/>
          <a:ln w="0">
            <a:noFill/>
          </a:ln>
        </p:spPr>
        <p:txBody>
          <a:bodyPr lIns="0" rIns="0" tIns="0" bIns="0" anchor="b">
            <a:noAutofit/>
          </a:bodyPr>
          <a:p>
            <a:pPr indent="0" algn="ctr">
              <a:lnSpc>
                <a:spcPct val="100000"/>
              </a:lnSpc>
              <a:buNone/>
              <a:tabLst>
                <a:tab algn="l" pos="0"/>
              </a:tabLst>
            </a:pPr>
            <a:r>
              <a:rPr b="1" lang="en-US" sz="3600" spc="-1" strike="noStrike" cap="all">
                <a:solidFill>
                  <a:schemeClr val="accent1"/>
                </a:solidFill>
                <a:latin typeface="Arial"/>
              </a:rPr>
              <a:t>PROJECT TITLE</a:t>
            </a:r>
            <a:endParaRPr b="0" lang="en-IN" sz="3600" spc="-1" strike="noStrike">
              <a:solidFill>
                <a:srgbClr val="000000"/>
              </a:solidFill>
              <a:latin typeface="Arial"/>
            </a:endParaRPr>
          </a:p>
        </p:txBody>
      </p:sp>
      <p:sp>
        <p:nvSpPr>
          <p:cNvPr id="135" name="TextBox 2"/>
          <p:cNvSpPr/>
          <p:nvPr/>
        </p:nvSpPr>
        <p:spPr>
          <a:xfrm>
            <a:off x="-329760" y="1034280"/>
            <a:ext cx="12726000" cy="577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3200" spc="-1" strike="noStrike">
                <a:solidFill>
                  <a:schemeClr val="accent1">
                    <a:lumMod val="75000"/>
                  </a:schemeClr>
                </a:solidFill>
                <a:latin typeface="Arial"/>
                <a:ea typeface="DejaVu Sans"/>
              </a:rPr>
              <a:t>CAPSTONE PROJECT</a:t>
            </a:r>
            <a:endParaRPr b="0" lang="en-IN" sz="3200" spc="-1" strike="noStrike">
              <a:solidFill>
                <a:srgbClr val="000000"/>
              </a:solidFill>
              <a:latin typeface="Arial"/>
            </a:endParaRPr>
          </a:p>
        </p:txBody>
      </p:sp>
      <p:sp>
        <p:nvSpPr>
          <p:cNvPr id="136" name="TextBox 3"/>
          <p:cNvSpPr/>
          <p:nvPr/>
        </p:nvSpPr>
        <p:spPr>
          <a:xfrm>
            <a:off x="3117600" y="4586400"/>
            <a:ext cx="7979400" cy="1309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chemeClr val="accent1">
                    <a:lumMod val="75000"/>
                  </a:schemeClr>
                </a:solidFill>
                <a:latin typeface="Arial"/>
                <a:ea typeface="DejaVu Sans"/>
              </a:rPr>
              <a:t>Presented By:</a:t>
            </a:r>
            <a:endParaRPr b="0" lang="en-IN" sz="2000" spc="-1" strike="noStrike">
              <a:solidFill>
                <a:srgbClr val="000000"/>
              </a:solidFill>
              <a:latin typeface="Arial"/>
            </a:endParaRPr>
          </a:p>
          <a:p>
            <a:pPr>
              <a:lnSpc>
                <a:spcPct val="100000"/>
              </a:lnSpc>
            </a:pPr>
            <a:r>
              <a:rPr b="1" lang="en-US" sz="2000" spc="-1" strike="noStrike">
                <a:solidFill>
                  <a:schemeClr val="accent1">
                    <a:lumMod val="75000"/>
                  </a:schemeClr>
                </a:solidFill>
                <a:latin typeface="Arial"/>
                <a:ea typeface="DejaVu Sans"/>
              </a:rPr>
              <a:t>                        </a:t>
            </a:r>
            <a:r>
              <a:rPr b="1" lang="en-US" sz="2000" spc="-1" strike="noStrike">
                <a:solidFill>
                  <a:schemeClr val="accent1">
                    <a:lumMod val="75000"/>
                  </a:schemeClr>
                </a:solidFill>
                <a:latin typeface="Arial"/>
                <a:ea typeface="DejaVu Sans"/>
              </a:rPr>
              <a:t>Arunprasath.K</a:t>
            </a:r>
            <a:endParaRPr b="0" lang="en-IN" sz="2000" spc="-1" strike="noStrike">
              <a:solidFill>
                <a:srgbClr val="000000"/>
              </a:solidFill>
              <a:latin typeface="Arial"/>
            </a:endParaRPr>
          </a:p>
          <a:p>
            <a:pPr>
              <a:lnSpc>
                <a:spcPct val="100000"/>
              </a:lnSpc>
            </a:pPr>
            <a:r>
              <a:rPr b="1" lang="en-US" sz="2000" spc="-1" strike="noStrike">
                <a:solidFill>
                  <a:schemeClr val="accent1">
                    <a:lumMod val="75000"/>
                  </a:schemeClr>
                </a:solidFill>
                <a:latin typeface="Arial"/>
                <a:ea typeface="DejaVu Sans"/>
              </a:rPr>
              <a:t>                        </a:t>
            </a:r>
            <a:r>
              <a:rPr b="1" lang="en-US" sz="2000" spc="-1" strike="noStrike">
                <a:solidFill>
                  <a:schemeClr val="accent1">
                    <a:lumMod val="75000"/>
                  </a:schemeClr>
                </a:solidFill>
                <a:latin typeface="Arial"/>
                <a:ea typeface="DejaVu Sans"/>
              </a:rPr>
              <a:t>III Year B.E - CSE</a:t>
            </a:r>
            <a:endParaRPr b="0" lang="en-IN" sz="2000" spc="-1" strike="noStrike">
              <a:solidFill>
                <a:srgbClr val="000000"/>
              </a:solidFill>
              <a:latin typeface="Arial"/>
            </a:endParaRPr>
          </a:p>
          <a:p>
            <a:pPr>
              <a:lnSpc>
                <a:spcPct val="100000"/>
              </a:lnSpc>
            </a:pPr>
            <a:r>
              <a:rPr b="1" lang="en-US" sz="2000" spc="-1" strike="noStrike">
                <a:solidFill>
                  <a:schemeClr val="accent1">
                    <a:lumMod val="75000"/>
                  </a:schemeClr>
                </a:solidFill>
                <a:latin typeface="Arial"/>
                <a:ea typeface="DejaVu Sans"/>
              </a:rPr>
              <a:t>                        </a:t>
            </a:r>
            <a:r>
              <a:rPr b="1" lang="en-US" sz="2000" spc="-1" strike="noStrike">
                <a:solidFill>
                  <a:schemeClr val="accent1">
                    <a:lumMod val="75000"/>
                  </a:schemeClr>
                </a:solidFill>
                <a:latin typeface="Arial"/>
                <a:ea typeface="DejaVu Sans"/>
              </a:rPr>
              <a:t>A.V.C College of Engineering</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ea typeface="Franklin Gothic Demi"/>
              </a:rPr>
              <a:t>References</a:t>
            </a:r>
            <a:endParaRPr b="0" lang="en-IN" sz="4400" spc="-1" strike="noStrike">
              <a:solidFill>
                <a:srgbClr val="000000"/>
              </a:solidFill>
              <a:latin typeface="Arial"/>
            </a:endParaRPr>
          </a:p>
        </p:txBody>
      </p:sp>
      <p:sp>
        <p:nvSpPr>
          <p:cNvPr id="154" name="PlaceHolder 2"/>
          <p:cNvSpPr>
            <a:spLocks noGrp="1"/>
          </p:cNvSpPr>
          <p:nvPr>
            <p:ph/>
          </p:nvPr>
        </p:nvSpPr>
        <p:spPr>
          <a:xfrm>
            <a:off x="581040" y="1302120"/>
            <a:ext cx="11028960" cy="4672440"/>
          </a:xfrm>
          <a:prstGeom prst="rect">
            <a:avLst/>
          </a:prstGeom>
          <a:noFill/>
          <a:ln w="0">
            <a:noFill/>
          </a:ln>
        </p:spPr>
        <p:txBody>
          <a:bodyPr lIns="90000" rIns="90000" tIns="45000" bIns="45000" anchor="ctr">
            <a:normAutofit/>
          </a:bodyPr>
          <a:p>
            <a:pPr marL="305280" indent="-30528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1463040" y="2766240"/>
            <a:ext cx="9298080" cy="1324800"/>
          </a:xfrm>
          <a:prstGeom prst="rect">
            <a:avLst/>
          </a:prstGeom>
          <a:noFill/>
          <a:ln w="0">
            <a:noFill/>
          </a:ln>
        </p:spPr>
        <p:txBody>
          <a:bodyPr lIns="0" rIns="0" tIns="0" bIns="0" anchor="b">
            <a:noAutofit/>
          </a:bodyPr>
          <a:p>
            <a:pPr indent="0" algn="ctr">
              <a:lnSpc>
                <a:spcPct val="100000"/>
              </a:lnSpc>
              <a:buNone/>
              <a:tabLst>
                <a:tab algn="l" pos="0"/>
              </a:tabLst>
            </a:pPr>
            <a:r>
              <a:rPr b="1" lang="en-US" sz="2800" spc="-1" strike="noStrike" cap="all">
                <a:solidFill>
                  <a:srgbClr val="002060"/>
                </a:solidFill>
                <a:latin typeface="Arial"/>
              </a:rPr>
              <a:t>THANK YOU</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4880" cy="1324800"/>
          </a:xfrm>
          <a:prstGeom prst="rect">
            <a:avLst/>
          </a:prstGeom>
          <a:noFill/>
          <a:ln w="0">
            <a:noFill/>
          </a:ln>
        </p:spPr>
        <p:txBody>
          <a:bodyPr lIns="90000" rIns="90000" tIns="45000" bIns="45000" anchor="b">
            <a:noAutofit/>
          </a:bodyPr>
          <a:p>
            <a:pPr indent="0">
              <a:lnSpc>
                <a:spcPct val="100000"/>
              </a:lnSpc>
              <a:buNone/>
              <a:tabLst>
                <a:tab algn="l" pos="0"/>
              </a:tabLst>
            </a:pPr>
            <a:r>
              <a:rPr b="1" lang="en-US" sz="2800" spc="-1" strike="noStrike" cap="all">
                <a:solidFill>
                  <a:srgbClr val="002060"/>
                </a:solidFill>
                <a:latin typeface="Arial"/>
              </a:rPr>
              <a:t>OUTLINE</a:t>
            </a:r>
            <a:endParaRPr b="0" lang="en-IN" sz="2800" spc="-1" strike="noStrike">
              <a:solidFill>
                <a:srgbClr val="000000"/>
              </a:solidFill>
              <a:latin typeface="Arial"/>
            </a:endParaRPr>
          </a:p>
        </p:txBody>
      </p:sp>
      <p:sp>
        <p:nvSpPr>
          <p:cNvPr id="138" name="PlaceHolder 2"/>
          <p:cNvSpPr>
            <a:spLocks noGrp="1"/>
          </p:cNvSpPr>
          <p:nvPr>
            <p:ph/>
          </p:nvPr>
        </p:nvSpPr>
        <p:spPr>
          <a:xfrm>
            <a:off x="838080" y="1618920"/>
            <a:ext cx="11018160" cy="5238360"/>
          </a:xfrm>
          <a:prstGeom prst="rect">
            <a:avLst/>
          </a:prstGeom>
          <a:noFill/>
          <a:ln w="0">
            <a:noFill/>
          </a:ln>
        </p:spPr>
        <p:txBody>
          <a:bodyPr lIns="90000" rIns="90000" tIns="45000" bIns="45000" anchor="t">
            <a:noAutofit/>
          </a:bodyPr>
          <a:p>
            <a:pPr indent="0">
              <a:lnSpc>
                <a:spcPct val="110000"/>
              </a:lnSpc>
              <a:spcBef>
                <a:spcPts val="400"/>
              </a:spcBef>
              <a:spcAft>
                <a:spcPts val="601"/>
              </a:spcAft>
              <a:buNone/>
              <a:tabLst>
                <a:tab algn="l" pos="0"/>
              </a:tabLst>
            </a:pPr>
            <a:r>
              <a:rPr b="1" lang="en-US" sz="2000" spc="-1" strike="noStrike">
                <a:solidFill>
                  <a:srgbClr val="404040"/>
                </a:solidFill>
                <a:latin typeface="Arial"/>
                <a:ea typeface="Franklin Gothic Book"/>
              </a:rPr>
              <a:t>  </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r>
              <a:rPr b="0" lang="en-US" sz="2000" spc="-1" strike="noStrike">
                <a:solidFill>
                  <a:srgbClr val="404040"/>
                </a:solidFill>
                <a:latin typeface="Arial"/>
                <a:ea typeface="Franklin Gothic Book"/>
              </a:rPr>
              <a:t>(Should not include solution)</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 </a:t>
            </a:r>
            <a:r>
              <a:rPr b="0" lang="en-US" sz="2000" spc="-1" strike="noStrike">
                <a:solidFill>
                  <a:srgbClr val="404040"/>
                </a:solidFill>
                <a:latin typeface="Arial"/>
                <a:ea typeface="Franklin Gothic Book"/>
              </a:rPr>
              <a:t>(Technology Used) </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IN" sz="20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rPr>
              <a:t>Problem Statement</a:t>
            </a:r>
            <a:endParaRPr b="0" lang="en-IN" sz="4400" spc="-1" strike="noStrike">
              <a:solidFill>
                <a:srgbClr val="000000"/>
              </a:solidFill>
              <a:latin typeface="Arial"/>
            </a:endParaRPr>
          </a:p>
        </p:txBody>
      </p:sp>
      <p:sp>
        <p:nvSpPr>
          <p:cNvPr id="140" name="PlaceHolder 2"/>
          <p:cNvSpPr>
            <a:spLocks noGrp="1"/>
          </p:cNvSpPr>
          <p:nvPr>
            <p:ph/>
          </p:nvPr>
        </p:nvSpPr>
        <p:spPr>
          <a:xfrm>
            <a:off x="452520" y="1237680"/>
            <a:ext cx="11028960" cy="4672440"/>
          </a:xfrm>
          <a:prstGeom prst="rect">
            <a:avLst/>
          </a:prstGeom>
          <a:noFill/>
          <a:ln w="0">
            <a:noFill/>
          </a:ln>
        </p:spPr>
        <p:txBody>
          <a:bodyPr lIns="90000" rIns="90000" tIns="45000" bIns="45000" anchor="ctr">
            <a:noAutofit/>
          </a:bodyPr>
          <a:p>
            <a:pPr indent="0">
              <a:lnSpc>
                <a:spcPct val="110000"/>
              </a:lnSpc>
              <a:spcBef>
                <a:spcPts val="641"/>
              </a:spcBef>
              <a:spcAft>
                <a:spcPts val="601"/>
              </a:spcAft>
              <a:buNone/>
              <a:tabLst>
                <a:tab algn="l" pos="0"/>
              </a:tabLst>
            </a:pPr>
            <a:r>
              <a:rPr b="0" lang="en-IN" sz="3200" spc="-1" strike="noStrike">
                <a:solidFill>
                  <a:srgbClr val="0f0f0f"/>
                </a:solidFill>
                <a:latin typeface="Franklin Gothic Book"/>
                <a:ea typeface="Franklin Gothic Book"/>
              </a:rPr>
              <a:t>Example:</a:t>
            </a:r>
            <a:r>
              <a:rPr b="0" lang="en-IN" sz="2800" spc="-1" strike="noStrike">
                <a:solidFill>
                  <a:srgbClr val="0f0f0f"/>
                </a:solidFill>
                <a:latin typeface="Franklin Gothic Book"/>
                <a:ea typeface="Franklin Gothic Book"/>
              </a:rPr>
              <a:t> </a:t>
            </a:r>
            <a:r>
              <a:rPr b="0" lang="en-IN" sz="2400" spc="-1" strike="noStrike">
                <a:solidFill>
                  <a:srgbClr val="0f0f0f"/>
                </a:solidFill>
                <a:latin typeface="Franklin Gothic Book"/>
                <a:ea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b="0" lang="en-IN" sz="24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rPr>
              <a:t>Proposed Solution</a:t>
            </a:r>
            <a:endParaRPr b="0" lang="en-IN" sz="4400" spc="-1" strike="noStrike">
              <a:solidFill>
                <a:srgbClr val="000000"/>
              </a:solidFill>
              <a:latin typeface="Arial"/>
            </a:endParaRPr>
          </a:p>
        </p:txBody>
      </p:sp>
      <p:sp>
        <p:nvSpPr>
          <p:cNvPr id="142" name="PlaceHolder 2"/>
          <p:cNvSpPr>
            <a:spLocks noGrp="1"/>
          </p:cNvSpPr>
          <p:nvPr>
            <p:ph/>
          </p:nvPr>
        </p:nvSpPr>
        <p:spPr>
          <a:xfrm>
            <a:off x="441720" y="1087200"/>
            <a:ext cx="11612880" cy="5563080"/>
          </a:xfrm>
          <a:prstGeom prst="rect">
            <a:avLst/>
          </a:prstGeom>
          <a:noFill/>
          <a:ln w="0">
            <a:noFill/>
          </a:ln>
        </p:spPr>
        <p:txBody>
          <a:bodyPr lIns="90000" rIns="90000" tIns="45000" bIns="45000" anchor="ctr">
            <a:noAutofit/>
          </a:bodyPr>
          <a:p>
            <a:pPr indent="0">
              <a:lnSpc>
                <a:spcPct val="110000"/>
              </a:lnSpc>
              <a:spcBef>
                <a:spcPts val="241"/>
              </a:spcBef>
              <a:spcAft>
                <a:spcPts val="601"/>
              </a:spcAft>
              <a:buNone/>
              <a:tabLst>
                <a:tab algn="l" pos="0"/>
              </a:tabLst>
            </a:pPr>
            <a:endParaRPr b="0" lang="en-IN" sz="1200" spc="-1" strike="noStrike">
              <a:solidFill>
                <a:srgbClr val="000000"/>
              </a:solidFill>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0" lang="en-IN" sz="1200" spc="-1" strike="noStrike">
              <a:solidFill>
                <a:srgbClr val="000000"/>
              </a:solidFill>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Data Collection:</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Gather historical data on bike rentals, including time, date, location, and other relevant factors.</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Utilize real-time data sources, such as weather conditions, events, and holidays, to enhance prediction accuracy.</a:t>
            </a:r>
            <a:endParaRPr b="0" lang="en-IN" sz="1200" spc="-1" strike="noStrike">
              <a:solidFill>
                <a:srgbClr val="000000"/>
              </a:solidFill>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Data Preprocessing:</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Clean and preprocess the collected data to handle missing values, outliers, and inconsistencies.</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Feature engineering to extract relevant features from the data that might impact bike demand.</a:t>
            </a:r>
            <a:endParaRPr b="0" lang="en-IN" sz="1200" spc="-1" strike="noStrike">
              <a:solidFill>
                <a:srgbClr val="000000"/>
              </a:solidFill>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Machine Learning Algorithm:</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Implement a machine learning algorithm, such as a time-series forecasting model (e.g., ARIMA, SARIMA, or LSTM), to predict bike counts based on historical patterns.</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Consider incorporating other factors like weather conditions, day of the week, and special events to improve prediction accuracy.</a:t>
            </a:r>
            <a:endParaRPr b="0" lang="en-IN" sz="1200" spc="-1" strike="noStrike">
              <a:solidFill>
                <a:srgbClr val="000000"/>
              </a:solidFill>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Deployment:</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Develop a user-friendly interface or application that provides real-time predictions for bike counts at different hours.</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Deploy the solution on a scalable and reliable platform, considering factors like server infrastructure, response time, and user accessibility.</a:t>
            </a:r>
            <a:endParaRPr b="0" lang="en-IN" sz="1200" spc="-1" strike="noStrike">
              <a:solidFill>
                <a:srgbClr val="000000"/>
              </a:solidFill>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Evaluation:</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Assess the model's performance using appropriate metrics such as Mean Absolute Error (MAE), Root Mean Squared Error (RMSE), or other relevant metrics.</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Fine-tune the model based on feedback and continuous monitoring of prediction accuracy.</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Result:</a:t>
            </a:r>
            <a:endParaRPr b="0" lang="en-IN" sz="12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662400"/>
            <a:ext cx="11028960" cy="52956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ea typeface="Franklin Gothic Demi"/>
              </a:rPr>
              <a:t>System  Approach</a:t>
            </a:r>
            <a:endParaRPr b="0" lang="en-IN" sz="4400" spc="-1" strike="noStrike">
              <a:solidFill>
                <a:srgbClr val="000000"/>
              </a:solidFill>
              <a:latin typeface="Arial"/>
            </a:endParaRPr>
          </a:p>
        </p:txBody>
      </p:sp>
      <p:sp>
        <p:nvSpPr>
          <p:cNvPr id="144" name="PlaceHolder 2"/>
          <p:cNvSpPr>
            <a:spLocks noGrp="1"/>
          </p:cNvSpPr>
          <p:nvPr>
            <p:ph/>
          </p:nvPr>
        </p:nvSpPr>
        <p:spPr>
          <a:xfrm>
            <a:off x="581040" y="1302120"/>
            <a:ext cx="11028960" cy="4672440"/>
          </a:xfrm>
          <a:prstGeom prst="rect">
            <a:avLst/>
          </a:prstGeom>
          <a:noFill/>
          <a:ln w="0">
            <a:noFill/>
          </a:ln>
        </p:spPr>
        <p:txBody>
          <a:bodyPr lIns="90000" rIns="90000" tIns="45000" bIns="45000" anchor="ctr">
            <a:noAutofit/>
          </a:bodyPr>
          <a:p>
            <a:pPr indent="0">
              <a:lnSpc>
                <a:spcPct val="110000"/>
              </a:lnSpc>
              <a:spcBef>
                <a:spcPts val="360"/>
              </a:spcBef>
              <a:spcAft>
                <a:spcPts val="601"/>
              </a:spcAft>
              <a:buNone/>
              <a:tabLst>
                <a:tab algn="l" pos="0"/>
              </a:tabLst>
            </a:pPr>
            <a:r>
              <a:rPr b="1" lang="en-IN" sz="1800" spc="-1" strike="noStrike">
                <a:solidFill>
                  <a:srgbClr val="0f0f0f"/>
                </a:solid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IN" sz="1800" spc="-1" strike="noStrike">
              <a:solidFill>
                <a:srgbClr val="000000"/>
              </a:solidFill>
              <a:latin typeface="Arial"/>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System requirements</a:t>
            </a:r>
            <a:endParaRPr b="0" lang="en-IN" sz="1800" spc="-1" strike="noStrike">
              <a:solidFill>
                <a:srgbClr val="000000"/>
              </a:solidFill>
              <a:latin typeface="Arial"/>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Library required to build the model</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ea typeface="Franklin Gothic Demi"/>
              </a:rPr>
              <a:t>Algorithm &amp; Deployment</a:t>
            </a:r>
            <a:endParaRPr b="0" lang="en-IN" sz="4400" spc="-1" strike="noStrike">
              <a:solidFill>
                <a:srgbClr val="000000"/>
              </a:solidFill>
              <a:latin typeface="Arial"/>
            </a:endParaRPr>
          </a:p>
        </p:txBody>
      </p:sp>
      <p:sp>
        <p:nvSpPr>
          <p:cNvPr id="146" name="PlaceHolder 2"/>
          <p:cNvSpPr>
            <a:spLocks noGrp="1"/>
          </p:cNvSpPr>
          <p:nvPr>
            <p:ph/>
          </p:nvPr>
        </p:nvSpPr>
        <p:spPr>
          <a:xfrm>
            <a:off x="581040" y="1302120"/>
            <a:ext cx="11028960" cy="4672440"/>
          </a:xfrm>
          <a:prstGeom prst="rect">
            <a:avLst/>
          </a:prstGeom>
          <a:noFill/>
          <a:ln w="0">
            <a:noFill/>
          </a:ln>
        </p:spPr>
        <p:txBody>
          <a:bodyPr lIns="90000" rIns="90000" tIns="45000" bIns="45000" anchor="ctr">
            <a:noAutofit/>
          </a:bodyPr>
          <a:p>
            <a:pPr marL="305280" indent="-305280">
              <a:lnSpc>
                <a:spcPct val="11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In the Algorithm section, describe the machine learning algorithm chosen for predicting bike counts. Here's an example structure for this section:</a:t>
            </a:r>
            <a:endParaRPr b="0" lang="en-IN" sz="1400" spc="-1" strike="noStrike">
              <a:solidFill>
                <a:srgbClr val="000000"/>
              </a:solidFill>
              <a:latin typeface="Arial"/>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Algorithm Selection:</a:t>
            </a:r>
            <a:endParaRPr b="0" lang="en-IN" sz="1400" spc="-1" strike="noStrike">
              <a:solidFill>
                <a:srgbClr val="000000"/>
              </a:solidFill>
              <a:latin typeface="Arial"/>
            </a:endParaRPr>
          </a:p>
          <a:p>
            <a:pPr lvl="1" marL="630000" indent="-30528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Provide a brief overview of the chosen algorithm (e.g., time-series forecasting model, like ARIMA or LSTM) and justify its selection based on the problem statement and data characteristics.</a:t>
            </a:r>
            <a:endParaRPr b="0" lang="en-IN" sz="1400" spc="-1" strike="noStrike">
              <a:solidFill>
                <a:srgbClr val="000000"/>
              </a:solidFill>
              <a:latin typeface="Arial"/>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Data Input:</a:t>
            </a:r>
            <a:endParaRPr b="0" lang="en-IN" sz="1400" spc="-1" strike="noStrike">
              <a:solidFill>
                <a:srgbClr val="000000"/>
              </a:solidFill>
              <a:latin typeface="Arial"/>
            </a:endParaRPr>
          </a:p>
          <a:p>
            <a:pPr lvl="1" marL="630000" indent="-30528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Specify the input features used by the algorithm, such as historical bike rental data, weather conditions, day of the week, and any other relevant factors.</a:t>
            </a:r>
            <a:endParaRPr b="0" lang="en-IN" sz="1400" spc="-1" strike="noStrike">
              <a:solidFill>
                <a:srgbClr val="000000"/>
              </a:solidFill>
              <a:latin typeface="Arial"/>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Training Process:</a:t>
            </a:r>
            <a:endParaRPr b="0" lang="en-IN" sz="1400" spc="-1" strike="noStrike">
              <a:solidFill>
                <a:srgbClr val="000000"/>
              </a:solidFill>
              <a:latin typeface="Arial"/>
            </a:endParaRPr>
          </a:p>
          <a:p>
            <a:pPr lvl="1" marL="630000" indent="-30528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Explain how the algorithm is trained using historical data. Highlight any specific considerations or techniques employed, such as cross-validation or hyperparameter tuning.</a:t>
            </a:r>
            <a:endParaRPr b="0" lang="en-IN" sz="1400" spc="-1" strike="noStrike">
              <a:solidFill>
                <a:srgbClr val="000000"/>
              </a:solidFill>
              <a:latin typeface="Arial"/>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Prediction Process:</a:t>
            </a:r>
            <a:endParaRPr b="0" lang="en-IN" sz="1400" spc="-1" strike="noStrike">
              <a:solidFill>
                <a:srgbClr val="000000"/>
              </a:solidFill>
              <a:latin typeface="Arial"/>
            </a:endParaRPr>
          </a:p>
          <a:p>
            <a:pPr lvl="1" marL="630000" indent="-30528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Detail how the trained algorithm makes predictions for future bike counts. Discuss any real-time data inputs considered during the prediction phase.</a:t>
            </a:r>
            <a:endParaRPr b="0" lang="en-IN" sz="14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ea typeface="Franklin Gothic Demi"/>
              </a:rPr>
              <a:t>Result</a:t>
            </a:r>
            <a:endParaRPr b="0" lang="en-IN" sz="4400" spc="-1" strike="noStrike">
              <a:solidFill>
                <a:srgbClr val="000000"/>
              </a:solidFill>
              <a:latin typeface="Arial"/>
            </a:endParaRPr>
          </a:p>
        </p:txBody>
      </p:sp>
      <p:sp>
        <p:nvSpPr>
          <p:cNvPr id="148" name="PlaceHolder 2"/>
          <p:cNvSpPr>
            <a:spLocks noGrp="1"/>
          </p:cNvSpPr>
          <p:nvPr>
            <p:ph/>
          </p:nvPr>
        </p:nvSpPr>
        <p:spPr>
          <a:xfrm>
            <a:off x="581040" y="1302120"/>
            <a:ext cx="11028960" cy="4672440"/>
          </a:xfrm>
          <a:prstGeom prst="rect">
            <a:avLst/>
          </a:prstGeom>
          <a:noFill/>
          <a:ln w="0">
            <a:noFill/>
          </a:ln>
        </p:spPr>
        <p:txBody>
          <a:bodyPr lIns="90000" rIns="90000" tIns="45000" bIns="45000" anchor="ctr">
            <a:normAutofit/>
          </a:bodyPr>
          <a:p>
            <a:pPr indent="0">
              <a:lnSpc>
                <a:spcPct val="110000"/>
              </a:lnSpc>
              <a:spcBef>
                <a:spcPts val="479"/>
              </a:spcBef>
              <a:spcAft>
                <a:spcPts val="601"/>
              </a:spcAft>
              <a:buNone/>
              <a:tabLst>
                <a:tab algn="l" pos="0"/>
              </a:tabLst>
            </a:pPr>
            <a:r>
              <a:rPr b="0" lang="en-IN" sz="2400" spc="-1" strike="noStrike">
                <a:solidFill>
                  <a:srgbClr val="0f0f0f"/>
                </a:solid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ea typeface="Franklin Gothic Demi"/>
              </a:rPr>
              <a:t>Conclusion</a:t>
            </a:r>
            <a:endParaRPr b="0" lang="en-IN" sz="4400" spc="-1" strike="noStrike">
              <a:solidFill>
                <a:srgbClr val="000000"/>
              </a:solidFill>
              <a:latin typeface="Arial"/>
            </a:endParaRPr>
          </a:p>
        </p:txBody>
      </p:sp>
      <p:sp>
        <p:nvSpPr>
          <p:cNvPr id="150" name="PlaceHolder 2"/>
          <p:cNvSpPr>
            <a:spLocks noGrp="1"/>
          </p:cNvSpPr>
          <p:nvPr>
            <p:ph/>
          </p:nvPr>
        </p:nvSpPr>
        <p:spPr>
          <a:xfrm>
            <a:off x="581040" y="1302120"/>
            <a:ext cx="11028960" cy="4672440"/>
          </a:xfrm>
          <a:prstGeom prst="rect">
            <a:avLst/>
          </a:prstGeom>
          <a:noFill/>
          <a:ln w="0">
            <a:noFill/>
          </a:ln>
        </p:spPr>
        <p:txBody>
          <a:bodyPr lIns="90000" rIns="90000" tIns="45000" bIns="45000" anchor="ctr">
            <a:normAutofit/>
          </a:bodyPr>
          <a:p>
            <a:pPr marL="305280" indent="-305280">
              <a:lnSpc>
                <a:spcPct val="110000"/>
              </a:lnSpc>
              <a:spcBef>
                <a:spcPts val="400"/>
              </a:spcBef>
              <a:spcAft>
                <a:spcPts val="601"/>
              </a:spcAft>
              <a:buClr>
                <a:srgbClr val="1cade4"/>
              </a:buClr>
              <a:buSzPct val="92000"/>
              <a:buFont typeface="Wingdings 2" charset="2"/>
              <a:buChar char=""/>
            </a:pPr>
            <a:r>
              <a:rPr b="0" lang="en-IN" sz="2000" spc="-1" strike="noStrike">
                <a:solidFill>
                  <a:srgbClr val="0f0f0f"/>
                </a:solid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p:nvPr>
        </p:nvSpPr>
        <p:spPr>
          <a:xfrm>
            <a:off x="581040" y="1302120"/>
            <a:ext cx="11028960" cy="4672440"/>
          </a:xfrm>
          <a:prstGeom prst="rect">
            <a:avLst/>
          </a:prstGeom>
          <a:noFill/>
          <a:ln w="0">
            <a:noFill/>
          </a:ln>
        </p:spPr>
        <p:txBody>
          <a:bodyPr lIns="90000" rIns="90000" tIns="45000" bIns="45000" anchor="ctr">
            <a:noAutofit/>
          </a:bodyPr>
          <a:p>
            <a:pPr indent="0">
              <a:lnSpc>
                <a:spcPct val="110000"/>
              </a:lnSpc>
              <a:spcBef>
                <a:spcPts val="400"/>
              </a:spcBef>
              <a:spcAft>
                <a:spcPts val="601"/>
              </a:spcAft>
              <a:buNone/>
              <a:tabLst>
                <a:tab algn="l" pos="0"/>
              </a:tabLst>
            </a:pP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0" lang="en-US" sz="2000" spc="-1" strike="noStrike">
                <a:solidFill>
                  <a:srgbClr val="404040"/>
                </a:solid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lang="en-IN" sz="20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
        <p:nvSpPr>
          <p:cNvPr id="152" name="Title 4"/>
          <p:cNvSpPr/>
          <p:nvPr/>
        </p:nvSpPr>
        <p:spPr>
          <a:xfrm>
            <a:off x="535680" y="844560"/>
            <a:ext cx="11028960" cy="529560"/>
          </a:xfrm>
          <a:prstGeom prst="rect">
            <a:avLst/>
          </a:prstGeom>
          <a:noFill/>
          <a:ln w="0">
            <a:noFill/>
          </a:ln>
        </p:spPr>
        <p:style>
          <a:lnRef idx="0"/>
          <a:fillRef idx="0"/>
          <a:effectRef idx="0"/>
          <a:fontRef idx="minor"/>
        </p:style>
        <p:txBody>
          <a:bodyPr lIns="90000" rIns="90000" tIns="45000" bIns="45000" anchor="b">
            <a:normAutofit fontScale="65000"/>
          </a:bodyPr>
          <a:p>
            <a:pPr>
              <a:lnSpc>
                <a:spcPct val="100000"/>
              </a:lnSpc>
            </a:pPr>
            <a:r>
              <a:rPr b="1" lang="en-US" sz="4400" spc="-1" strike="noStrike" cap="all">
                <a:solidFill>
                  <a:schemeClr val="accent1"/>
                </a:solidFill>
                <a:latin typeface="Arial"/>
                <a:ea typeface="DejaVu Sans"/>
              </a:rPr>
              <a:t>Future scope</a:t>
            </a:r>
            <a:endParaRPr b="0" lang="en-IN"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12</TotalTime>
  <Application>LibreOffice/7.4.2.3$Linux_X86_64 LibreOffice_project/40$Build-3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2024-04-04T10:01:55Z</dcterms:modified>
  <cp:revision>25</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11</vt:i4>
  </property>
</Properties>
</file>