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V</a:t>
            </a:r>
            <a:r>
              <a:rPr sz="2400" lang="en-US"/>
              <a:t> 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U</a:t>
            </a:r>
            <a:r>
              <a:rPr sz="2400" lang="en-US"/>
              <a:t>N</a:t>
            </a:r>
            <a:r>
              <a:rPr sz="2400" lang="en-US"/>
              <a:t> </a:t>
            </a:r>
            <a:r>
              <a:rPr sz="2400" lang="en-US"/>
              <a:t>P</a:t>
            </a:r>
            <a:r>
              <a:rPr sz="2400" lang="en-US"/>
              <a:t>R</a:t>
            </a:r>
            <a:r>
              <a:rPr sz="2400" lang="en-US"/>
              <a:t>A</a:t>
            </a:r>
            <a:r>
              <a:rPr sz="2400" lang="en-US"/>
              <a:t>S</a:t>
            </a:r>
            <a:r>
              <a:rPr sz="2400" lang="en-US"/>
              <a:t>A</a:t>
            </a:r>
            <a:r>
              <a:rPr sz="2400" lang="en-US"/>
              <a:t>T</a:t>
            </a:r>
            <a:r>
              <a:rPr sz="2400" lang="en-US"/>
              <a:t>H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r>
              <a:rPr dirty="0" sz="2400" lang="en-US"/>
              <a:t>4</a:t>
            </a:r>
            <a:r>
              <a:rPr dirty="0" sz="2400" lang="en-US"/>
              <a:t>3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asunm1455312213343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ai</a:t>
            </a:r>
            <a:r>
              <a:rPr dirty="0" sz="2400" lang="en-US"/>
              <a:t>-</a:t>
            </a:r>
            <a:r>
              <a:rPr dirty="0" sz="2400" lang="en-US"/>
              <a:t>4</a:t>
            </a:r>
            <a:r>
              <a:rPr dirty="0" sz="2400" lang="en-US"/>
              <a:t>4</a:t>
            </a:r>
            <a:r>
              <a:rPr dirty="0" sz="2400" lang="en-US"/>
              <a:t>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 rot="21600000">
            <a:off x="1288868" y="2152550"/>
            <a:ext cx="3232514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customizable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ude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2024-03-26T21:07:22Z</dcterms:created>
  <dcterms:modified xsi:type="dcterms:W3CDTF">2024-08-31T14:10:20Z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864076707e8243018b2795d9c0c6319c</vt:lpwstr>
  </property>
</Properties>
</file>