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Arunprasath</a:t>
            </a:r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 M(2021303503)</a:t>
            </a:r>
            <a:r>
              <a:rPr lang="en-US" sz="2000" b="1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Tech-Chemical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1431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Dulson</dc:creator>
  <cp:lastModifiedBy>store1@flashtekk.com</cp:lastModifiedBy>
  <cp:revision>826</cp:revision>
  <dcterms:created xsi:type="dcterms:W3CDTF">2024-04-01T16:53:49Z</dcterms:created>
  <dcterms:modified xsi:type="dcterms:W3CDTF">2024-04-30T14:18:19Z</dcterms:modified>
</cp:coreProperties>
</file>