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65" r:id="rId5"/>
    <p:sldId id="266" r:id="rId6"/>
    <p:sldId id="267" r:id="rId7"/>
    <p:sldId id="258" r:id="rId8"/>
    <p:sldId id="268" r:id="rId9"/>
    <p:sldId id="260" r:id="rId10"/>
    <p:sldId id="269" r:id="rId11"/>
    <p:sldId id="270" r:id="rId12"/>
    <p:sldId id="271" r:id="rId13"/>
    <p:sldId id="264" r:id="rId14"/>
    <p:sldId id="272"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29" autoAdjust="0"/>
    <p:restoredTop sz="94660"/>
  </p:normalViewPr>
  <p:slideViewPr>
    <p:cSldViewPr snapToGrid="0">
      <p:cViewPr>
        <p:scale>
          <a:sx n="100" d="100"/>
          <a:sy n="100" d="100"/>
        </p:scale>
        <p:origin x="462" y="5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38F873-D096-446A-B015-303FE6ED8DFB}"/>
              </a:ext>
            </a:extLst>
          </p:cNvPr>
          <p:cNvSpPr>
            <a:spLocks noGrp="1"/>
          </p:cNvSpPr>
          <p:nvPr>
            <p:ph type="ctrTitle"/>
          </p:nvPr>
        </p:nvSpPr>
        <p:spPr>
          <a:xfrm>
            <a:off x="581026" y="438150"/>
            <a:ext cx="10357908" cy="2266950"/>
          </a:xfrm>
        </p:spPr>
        <p:txBody>
          <a:bodyPr>
            <a:normAutofit/>
          </a:bodyPr>
          <a:lstStyle/>
          <a:p>
            <a:r>
              <a:rPr lang="en-IN" dirty="0" smtClean="0">
                <a:latin typeface="Times New Roman" panose="02020603050405020304" pitchFamily="18" charset="0"/>
                <a:cs typeface="Times New Roman" panose="02020603050405020304" pitchFamily="18" charset="0"/>
              </a:rPr>
              <a:t>Online pharmacy system </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023028E5-BED2-4554-A27B-ED493A78ADBE}"/>
              </a:ext>
            </a:extLst>
          </p:cNvPr>
          <p:cNvSpPr>
            <a:spLocks noGrp="1"/>
          </p:cNvSpPr>
          <p:nvPr>
            <p:ph type="subTitle" idx="1"/>
          </p:nvPr>
        </p:nvSpPr>
        <p:spPr>
          <a:xfrm>
            <a:off x="1295400" y="4067176"/>
            <a:ext cx="9886950" cy="2790824"/>
          </a:xfrm>
        </p:spPr>
        <p:txBody>
          <a:bodyPr>
            <a:normAutofit/>
          </a:bodyPr>
          <a:lstStyle/>
          <a:p>
            <a:r>
              <a:rPr lang="en-US" sz="1500" dirty="0" smtClean="0">
                <a:latin typeface="Times New Roman" panose="02020603050405020304" pitchFamily="18" charset="0"/>
                <a:cs typeface="Times New Roman" panose="02020603050405020304" pitchFamily="18" charset="0"/>
              </a:rPr>
              <a:t>Presented by</a:t>
            </a:r>
          </a:p>
          <a:p>
            <a:r>
              <a:rPr lang="en-US" sz="1500" dirty="0" err="1" smtClean="0">
                <a:latin typeface="Times New Roman" panose="02020603050405020304" pitchFamily="18" charset="0"/>
                <a:cs typeface="Times New Roman" panose="02020603050405020304" pitchFamily="18" charset="0"/>
              </a:rPr>
              <a:t>Arun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kumar</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b.r</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Trainer </a:t>
            </a:r>
          </a:p>
          <a:p>
            <a:r>
              <a:rPr lang="en-US" sz="1500" dirty="0" err="1" smtClean="0">
                <a:latin typeface="Times New Roman" panose="02020603050405020304" pitchFamily="18" charset="0"/>
                <a:cs typeface="Times New Roman" panose="02020603050405020304" pitchFamily="18" charset="0"/>
              </a:rPr>
              <a:t>Mr.Santhosh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mali</a:t>
            </a:r>
            <a:r>
              <a:rPr lang="en-US" sz="1500" dirty="0" smtClean="0">
                <a:latin typeface="Times New Roman" panose="02020603050405020304" pitchFamily="18" charset="0"/>
                <a:cs typeface="Times New Roman" panose="02020603050405020304" pitchFamily="18" charset="0"/>
              </a:rPr>
              <a:t> </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A1E666AA-71D5-4F2B-BC3F-4EAE41D7E2F3}"/>
              </a:ext>
            </a:extLst>
          </p:cNvPr>
          <p:cNvSpPr txBox="1"/>
          <p:nvPr/>
        </p:nvSpPr>
        <p:spPr>
          <a:xfrm>
            <a:off x="2574944" y="2967335"/>
            <a:ext cx="6093500" cy="1015663"/>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In partial of</a:t>
            </a:r>
          </a:p>
          <a:p>
            <a:pPr algn="ctr"/>
            <a:r>
              <a:rPr lang="en-US" sz="2000" dirty="0">
                <a:latin typeface="Times New Roman" panose="02020603050405020304" pitchFamily="18" charset="0"/>
                <a:cs typeface="Times New Roman" panose="02020603050405020304" pitchFamily="18" charset="0"/>
              </a:rPr>
              <a:t> EDUBRIDGE CAPGEMINI JAVA FULLSTACK DEVELOPER  </a:t>
            </a:r>
            <a:endParaRPr lang="en-IN" sz="2000" dirty="0"/>
          </a:p>
        </p:txBody>
      </p:sp>
    </p:spTree>
    <p:extLst>
      <p:ext uri="{BB962C8B-B14F-4D97-AF65-F5344CB8AC3E}">
        <p14:creationId xmlns="" xmlns:p14="http://schemas.microsoft.com/office/powerpoint/2010/main" val="4085668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nline-Pharmacy-Enter-Details-Page.png"/>
          <p:cNvPicPr>
            <a:picLocks noGrp="1" noChangeAspect="1"/>
          </p:cNvPicPr>
          <p:nvPr>
            <p:ph idx="1"/>
          </p:nvPr>
        </p:nvPicPr>
        <p:blipFill>
          <a:blip r:embed="rId2"/>
          <a:stretch>
            <a:fillRect/>
          </a:stretch>
        </p:blipFill>
        <p:spPr>
          <a:xfrm>
            <a:off x="1914525" y="1085850"/>
            <a:ext cx="7667625" cy="369513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nline-Pharmacy-Users-Details-Page.png"/>
          <p:cNvPicPr>
            <a:picLocks noGrp="1" noChangeAspect="1"/>
          </p:cNvPicPr>
          <p:nvPr>
            <p:ph idx="1"/>
          </p:nvPr>
        </p:nvPicPr>
        <p:blipFill>
          <a:blip r:embed="rId2"/>
          <a:stretch>
            <a:fillRect/>
          </a:stretch>
        </p:blipFill>
        <p:spPr>
          <a:xfrm>
            <a:off x="2000250" y="1676400"/>
            <a:ext cx="7858125" cy="398145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nline-Pharmacy-View-Orders-Page.png"/>
          <p:cNvPicPr>
            <a:picLocks noGrp="1" noChangeAspect="1"/>
          </p:cNvPicPr>
          <p:nvPr>
            <p:ph idx="1"/>
          </p:nvPr>
        </p:nvPicPr>
        <p:blipFill>
          <a:blip r:embed="rId2"/>
          <a:stretch>
            <a:fillRect/>
          </a:stretch>
        </p:blipFill>
        <p:spPr>
          <a:xfrm>
            <a:off x="2143125" y="1622997"/>
            <a:ext cx="7362825" cy="330142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IN" dirty="0" smtClean="0">
                <a:latin typeface="Times New Roman" panose="02020603050405020304" pitchFamily="18" charset="0"/>
                <a:cs typeface="Times New Roman" panose="02020603050405020304" pitchFamily="18" charset="0"/>
              </a:rPr>
              <a:t>                       advantages </a:t>
            </a:r>
            <a:endParaRPr lang="en-US" dirty="0"/>
          </a:p>
        </p:txBody>
      </p:sp>
      <p:sp>
        <p:nvSpPr>
          <p:cNvPr id="3" name="Content Placeholder 2"/>
          <p:cNvSpPr>
            <a:spLocks noGrp="1"/>
          </p:cNvSpPr>
          <p:nvPr>
            <p:ph idx="1"/>
          </p:nvPr>
        </p:nvSpPr>
        <p:spPr/>
        <p:txBody>
          <a:bodyPr>
            <a:normAutofit lnSpcReduction="10000"/>
          </a:bodyPr>
          <a:lstStyle/>
          <a:p>
            <a:r>
              <a:rPr lang="en-IN" dirty="0" smtClean="0">
                <a:latin typeface="Times New Roman" panose="02020603050405020304" pitchFamily="18" charset="0"/>
                <a:cs typeface="Times New Roman" panose="02020603050405020304" pitchFamily="18" charset="0"/>
              </a:rPr>
              <a:t>To   provide  Login  facility  to  the  customers</a:t>
            </a:r>
          </a:p>
          <a:p>
            <a:r>
              <a:rPr lang="en-IN" dirty="0" smtClean="0">
                <a:latin typeface="Times New Roman" panose="02020603050405020304" pitchFamily="18" charset="0"/>
                <a:cs typeface="Times New Roman" panose="02020603050405020304" pitchFamily="18" charset="0"/>
              </a:rPr>
              <a:t>To   provide  a  list of  all  available  medicines  to  the  customers.</a:t>
            </a:r>
          </a:p>
          <a:p>
            <a:r>
              <a:rPr lang="en-IN" dirty="0" smtClean="0">
                <a:latin typeface="Times New Roman" panose="02020603050405020304" pitchFamily="18" charset="0"/>
                <a:cs typeface="Times New Roman" panose="02020603050405020304" pitchFamily="18" charset="0"/>
              </a:rPr>
              <a:t>To   update   all  the  list  of   expired  medicines.</a:t>
            </a:r>
          </a:p>
          <a:p>
            <a:r>
              <a:rPr lang="en-IN" dirty="0" smtClean="0">
                <a:latin typeface="Times New Roman" panose="02020603050405020304" pitchFamily="18" charset="0"/>
                <a:cs typeface="Times New Roman" panose="02020603050405020304" pitchFamily="18" charset="0"/>
              </a:rPr>
              <a:t>Medicines  are  delivered  at  your  door-step.</a:t>
            </a: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pPr>
              <a:buNone/>
            </a:pPr>
            <a:r>
              <a:rPr lang="en-IN" dirty="0" smtClean="0">
                <a:latin typeface="Times New Roman" panose="02020603050405020304" pitchFamily="18" charset="0"/>
                <a:cs typeface="Times New Roman" panose="02020603050405020304" pitchFamily="18" charset="0"/>
              </a:rPr>
              <a:t>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dirty="0" smtClean="0">
                <a:latin typeface="Times New Roman" pitchFamily="18" charset="0"/>
                <a:cs typeface="Times New Roman" pitchFamily="18" charset="0"/>
              </a:rPr>
              <a:t>BRIEF DESCRIPTION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     The main aim of developing this application is to supply the medicines all over the country by just a single click and to reduce the time consumption. Online pharmacy is a web-based application. The user can post requirement for medicine. The User can purchase medicine online. Medicine is provided at your doorstep by the nearest associate store. The prescription is mandatory for ordering medicine. As per the prescription, the user can search medicine and useful information. This application provides information for daily consumption of medicine. This application provides user login to the customer. And admin can get the all expired medicines information and he can able to see all orders information of clients.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661DC43-B93F-427A-9189-7B75A8A83F98}"/>
              </a:ext>
            </a:extLst>
          </p:cNvPr>
          <p:cNvSpPr>
            <a:spLocks noGrp="1"/>
          </p:cNvSpPr>
          <p:nvPr>
            <p:ph idx="1"/>
          </p:nvPr>
        </p:nvSpPr>
        <p:spPr>
          <a:xfrm>
            <a:off x="1819275" y="1943101"/>
            <a:ext cx="8997951" cy="2849033"/>
          </a:xfrm>
        </p:spPr>
        <p:txBody>
          <a:bodyPr>
            <a:normAutofit/>
          </a:bodyPr>
          <a:lstStyle/>
          <a:p>
            <a:pPr marL="0" indent="0">
              <a:buNone/>
            </a:pPr>
            <a:r>
              <a:rPr lang="en-IN" sz="4400" dirty="0"/>
              <a:t>              </a:t>
            </a:r>
            <a:r>
              <a:rPr lang="en-US" sz="4400" b="1" dirty="0">
                <a:latin typeface="Times New Roman" panose="02020603050405020304" pitchFamily="18" charset="0"/>
                <a:cs typeface="Times New Roman" panose="02020603050405020304" pitchFamily="18" charset="0"/>
              </a:rPr>
              <a:t>THANK YOU</a:t>
            </a:r>
            <a:endParaRPr lang="en-US" sz="4400" dirty="0"/>
          </a:p>
        </p:txBody>
      </p:sp>
    </p:spTree>
    <p:extLst>
      <p:ext uri="{BB962C8B-B14F-4D97-AF65-F5344CB8AC3E}">
        <p14:creationId xmlns="" xmlns:p14="http://schemas.microsoft.com/office/powerpoint/2010/main" val="3368218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IN" dirty="0" smtClean="0">
                <a:latin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idx="1"/>
          </p:nvPr>
        </p:nvSpPr>
        <p:spPr>
          <a:xfrm>
            <a:off x="685801" y="1419225"/>
            <a:ext cx="10131425" cy="4448175"/>
          </a:xfrm>
        </p:spPr>
        <p:txBody>
          <a:bodyPr>
            <a:normAutofit fontScale="62500" lnSpcReduction="20000"/>
          </a:bodyPr>
          <a:lstStyle/>
          <a:p>
            <a:pPr>
              <a:buNone/>
            </a:pPr>
            <a:r>
              <a:rPr lang="en-IN" dirty="0" smtClean="0">
                <a:latin typeface="Times New Roman" panose="02020603050405020304" pitchFamily="18" charset="0"/>
                <a:cs typeface="Times New Roman" panose="02020603050405020304" pitchFamily="18" charset="0"/>
              </a:rPr>
              <a:t>                  </a:t>
            </a:r>
          </a:p>
          <a:p>
            <a:endParaRPr lang="en-IN" dirty="0" smtClean="0">
              <a:latin typeface="Times New Roman" panose="02020603050405020304" pitchFamily="18" charset="0"/>
              <a:cs typeface="Times New Roman" panose="02020603050405020304" pitchFamily="18" charset="0"/>
            </a:endParaRPr>
          </a:p>
          <a:p>
            <a:endParaRPr lang="en-IN" sz="3100" dirty="0" smtClean="0">
              <a:latin typeface="Times New Roman" panose="02020603050405020304" pitchFamily="18" charset="0"/>
              <a:cs typeface="Times New Roman" panose="02020603050405020304" pitchFamily="18" charset="0"/>
            </a:endParaRPr>
          </a:p>
          <a:p>
            <a:pPr>
              <a:buNone/>
            </a:pPr>
            <a:r>
              <a:rPr lang="en-IN" sz="3800" dirty="0" smtClean="0">
                <a:latin typeface="Times New Roman" panose="02020603050405020304" pitchFamily="18" charset="0"/>
                <a:cs typeface="Times New Roman" panose="02020603050405020304" pitchFamily="18" charset="0"/>
              </a:rPr>
              <a:t>       TOOLS   USED </a:t>
            </a:r>
          </a:p>
          <a:p>
            <a:r>
              <a:rPr lang="en-IN" sz="2900" dirty="0" smtClean="0">
                <a:latin typeface="Times New Roman" panose="02020603050405020304" pitchFamily="18" charset="0"/>
                <a:cs typeface="Times New Roman" panose="02020603050405020304" pitchFamily="18" charset="0"/>
              </a:rPr>
              <a:t>HTML  : Hyper Text Mark up Language </a:t>
            </a:r>
          </a:p>
          <a:p>
            <a:pPr>
              <a:buFont typeface="Arial" pitchFamily="34" charset="0"/>
              <a:buChar char="•"/>
            </a:pPr>
            <a:r>
              <a:rPr lang="en-IN" sz="2900" dirty="0" smtClean="0">
                <a:latin typeface="Times New Roman" panose="02020603050405020304" pitchFamily="18" charset="0"/>
                <a:cs typeface="Times New Roman" panose="02020603050405020304" pitchFamily="18" charset="0"/>
              </a:rPr>
              <a:t>CSS    :  Cascading   Style    Sheets</a:t>
            </a:r>
          </a:p>
          <a:p>
            <a:pPr>
              <a:buFont typeface="Arial" pitchFamily="34" charset="0"/>
              <a:buChar char="•"/>
            </a:pPr>
            <a:r>
              <a:rPr lang="en-IN" sz="2900" dirty="0" smtClean="0">
                <a:latin typeface="Times New Roman" panose="02020603050405020304" pitchFamily="18" charset="0"/>
                <a:cs typeface="Times New Roman" panose="02020603050405020304" pitchFamily="18" charset="0"/>
              </a:rPr>
              <a:t>CORE  JAVA</a:t>
            </a:r>
          </a:p>
          <a:p>
            <a:pPr>
              <a:buNone/>
            </a:pPr>
            <a:endParaRPr lang="en-IN" sz="2800" dirty="0" smtClean="0">
              <a:latin typeface="Times New Roman" panose="02020603050405020304" pitchFamily="18" charset="0"/>
              <a:cs typeface="Times New Roman" panose="02020603050405020304" pitchFamily="18" charset="0"/>
            </a:endParaRPr>
          </a:p>
          <a:p>
            <a:pPr>
              <a:buNone/>
            </a:pPr>
            <a:r>
              <a:rPr lang="en-IN" sz="3800" dirty="0" smtClean="0">
                <a:latin typeface="Times New Roman" panose="02020603050405020304" pitchFamily="18" charset="0"/>
                <a:cs typeface="Times New Roman" panose="02020603050405020304" pitchFamily="18" charset="0"/>
              </a:rPr>
              <a:t>      Software </a:t>
            </a:r>
          </a:p>
          <a:p>
            <a:pPr>
              <a:buFont typeface="Arial" pitchFamily="34" charset="0"/>
              <a:buChar char="•"/>
            </a:pPr>
            <a:r>
              <a:rPr lang="en-IN" sz="2900" dirty="0" smtClean="0">
                <a:latin typeface="Times New Roman" panose="02020603050405020304" pitchFamily="18" charset="0"/>
                <a:cs typeface="Times New Roman" panose="02020603050405020304" pitchFamily="18" charset="0"/>
              </a:rPr>
              <a:t>  Eclipse IDE</a:t>
            </a:r>
          </a:p>
          <a:p>
            <a:pPr>
              <a:buFont typeface="Arial" pitchFamily="34" charset="0"/>
              <a:buChar char="•"/>
            </a:pPr>
            <a:r>
              <a:rPr lang="en-IN" sz="2900" dirty="0" smtClean="0">
                <a:latin typeface="Times New Roman" panose="02020603050405020304" pitchFamily="18" charset="0"/>
                <a:cs typeface="Times New Roman" panose="02020603050405020304" pitchFamily="18" charset="0"/>
              </a:rPr>
              <a:t>  Visual  Studio</a:t>
            </a:r>
          </a:p>
          <a:p>
            <a:pPr>
              <a:buNone/>
            </a:pPr>
            <a:r>
              <a:rPr lang="en-IN" dirty="0" smtClean="0">
                <a:latin typeface="Times New Roman" panose="02020603050405020304" pitchFamily="18" charset="0"/>
                <a:cs typeface="Times New Roman" panose="02020603050405020304" pitchFamily="18" charset="0"/>
              </a:rPr>
              <a:t>                  </a:t>
            </a:r>
          </a:p>
          <a:p>
            <a:pPr>
              <a:buNone/>
            </a:pPr>
            <a:r>
              <a:rPr lang="en-IN" dirty="0" smtClean="0">
                <a:latin typeface="Times New Roman" panose="02020603050405020304" pitchFamily="18" charset="0"/>
                <a:cs typeface="Times New Roman" panose="02020603050405020304" pitchFamily="18" charset="0"/>
              </a:rPr>
              <a:t>                   </a:t>
            </a:r>
          </a:p>
          <a:p>
            <a:pPr>
              <a:buNone/>
            </a:pPr>
            <a:endParaRPr lang="en-IN" dirty="0" smtClean="0">
              <a:latin typeface="Times New Roman" panose="02020603050405020304" pitchFamily="18" charset="0"/>
              <a:cs typeface="Times New Roman" panose="02020603050405020304" pitchFamily="18" charset="0"/>
            </a:endParaRPr>
          </a:p>
          <a:p>
            <a:pPr>
              <a:buNone/>
            </a:pPr>
            <a:endParaRPr lang="en-IN" dirty="0" smtClean="0">
              <a:latin typeface="Times New Roman" panose="02020603050405020304" pitchFamily="18" charset="0"/>
              <a:cs typeface="Times New Roman" panose="02020603050405020304" pitchFamily="18" charset="0"/>
            </a:endParaRPr>
          </a:p>
          <a:p>
            <a:pPr>
              <a:buNone/>
            </a:pPr>
            <a:endParaRPr lang="en-IN" dirty="0" smtClean="0">
              <a:latin typeface="Times New Roman" panose="02020603050405020304" pitchFamily="18" charset="0"/>
              <a:cs typeface="Times New Roman" panose="02020603050405020304" pitchFamily="18" charset="0"/>
            </a:endParaRPr>
          </a:p>
          <a:p>
            <a:pPr>
              <a:buNone/>
            </a:pPr>
            <a:endParaRPr lang="en-IN" dirty="0" smtClean="0">
              <a:latin typeface="Times New Roman" panose="02020603050405020304" pitchFamily="18" charset="0"/>
              <a:cs typeface="Times New Roman" panose="02020603050405020304" pitchFamily="18" charset="0"/>
            </a:endParaRPr>
          </a:p>
          <a:p>
            <a:pPr>
              <a:buNone/>
            </a:pPr>
            <a:endParaRPr lang="en-IN"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C755B0-B290-43DA-B85D-843999CD4AD8}"/>
              </a:ext>
            </a:extLst>
          </p:cNvPr>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                                     INTRODUCTION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42C7E45-E5AE-478C-9275-C214E6E279AF}"/>
              </a:ext>
            </a:extLst>
          </p:cNvPr>
          <p:cNvSpPr>
            <a:spLocks noGrp="1"/>
          </p:cNvSpPr>
          <p:nvPr>
            <p:ph idx="1"/>
          </p:nvPr>
        </p:nvSpPr>
        <p:spPr>
          <a:xfrm>
            <a:off x="1171575" y="1571623"/>
            <a:ext cx="10096500" cy="4476751"/>
          </a:xfrm>
          <a:noFill/>
          <a:ln>
            <a:noFill/>
          </a:ln>
        </p:spPr>
        <p:txBody>
          <a:bodyPr>
            <a:normAutofit/>
          </a:bodyPr>
          <a:lstStyle/>
          <a:p>
            <a:pPr marL="0" indent="0">
              <a:buNone/>
            </a:pPr>
            <a:r>
              <a:rPr lang="en-US" sz="2400" dirty="0" smtClean="0">
                <a:latin typeface="Times New Roman" pitchFamily="18" charset="0"/>
                <a:cs typeface="Times New Roman" pitchFamily="18" charset="0"/>
              </a:rPr>
              <a:t>  EXISTING  SYSTEM :</a:t>
            </a:r>
          </a:p>
          <a:p>
            <a:pPr marL="0" indent="0">
              <a:buNone/>
            </a:pPr>
            <a:r>
              <a:rPr lang="en-US" sz="2400" dirty="0" smtClean="0">
                <a:latin typeface="Times New Roman" pitchFamily="18" charset="0"/>
                <a:cs typeface="Times New Roman" pitchFamily="18" charset="0"/>
              </a:rPr>
              <a:t>The customer goes to the shop and purchases the medicine required. So a lot of time is wasted and the person gets tired. If he wants to exchange the product, once again he goes to the shop and replaces them. The complete process depends on the physical interactions.</a:t>
            </a:r>
          </a:p>
          <a:p>
            <a:pPr marL="0" indent="0" algn="just">
              <a:buNone/>
            </a:pPr>
            <a:r>
              <a:rPr lang="en-US" sz="2900" dirty="0" smtClean="0">
                <a:latin typeface="Times New Roman" panose="02020603050405020304" pitchFamily="18" charset="0"/>
                <a:cs typeface="Times New Roman" panose="02020603050405020304" pitchFamily="18" charset="0"/>
              </a:rPr>
              <a:t>     </a:t>
            </a:r>
            <a:r>
              <a:rPr lang="en-IN" sz="2900" dirty="0" smtClean="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 xmlns:p14="http://schemas.microsoft.com/office/powerpoint/2010/main" val="202370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1100" y="828675"/>
            <a:ext cx="9182100" cy="2923877"/>
          </a:xfrm>
          <a:prstGeom prst="rect">
            <a:avLst/>
          </a:prstGeom>
          <a:ln>
            <a:noFill/>
          </a:ln>
        </p:spPr>
        <p:txBody>
          <a:bodyPr wrap="square">
            <a:spAutoFit/>
          </a:bodyPr>
          <a:lstStyle/>
          <a:p>
            <a:r>
              <a:rPr lang="en-US" sz="2000" u="sng" dirty="0" smtClean="0">
                <a:latin typeface="Times New Roman" pitchFamily="18" charset="0"/>
                <a:cs typeface="Times New Roman" pitchFamily="18" charset="0"/>
              </a:rPr>
              <a:t>PROPOSED SYSTEM:</a:t>
            </a:r>
          </a:p>
          <a:p>
            <a:endParaRPr lang="en-US" sz="20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The Online Pharmacy is easy to use and order. The customer selects the required medicines and orders them by a single click. Before it, the customer needs to create a login account and fill all the details like name, address, any id no…Etc.  The client can able to view the status of the medicines. The business goal for the application is to provide the medicines to all the people &amp; admin will provide the supplier details.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1" y="428625"/>
            <a:ext cx="10131425" cy="1152525"/>
          </a:xfrm>
        </p:spPr>
        <p:txBody>
          <a:bodyPr>
            <a:normAutofit/>
          </a:bodyPr>
          <a:lstStyle/>
          <a:p>
            <a:r>
              <a:rPr lang="en-US" sz="28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SYSTEM DESIGN – CASE DIAGRAM</a:t>
            </a:r>
            <a:endParaRPr lang="en-US" sz="3200" dirty="0">
              <a:latin typeface="Times New Roman" pitchFamily="18" charset="0"/>
              <a:cs typeface="Times New Roman" pitchFamily="18" charset="0"/>
            </a:endParaRPr>
          </a:p>
        </p:txBody>
      </p:sp>
      <p:pic>
        <p:nvPicPr>
          <p:cNvPr id="7" name="Content Placeholder 6" descr="Online-Pharmacy-Use-Case-Diagram.png"/>
          <p:cNvPicPr>
            <a:picLocks noGrp="1" noChangeAspect="1"/>
          </p:cNvPicPr>
          <p:nvPr>
            <p:ph idx="1"/>
          </p:nvPr>
        </p:nvPicPr>
        <p:blipFill>
          <a:blip r:embed="rId2"/>
          <a:stretch>
            <a:fillRect/>
          </a:stretch>
        </p:blipFill>
        <p:spPr>
          <a:xfrm>
            <a:off x="2533649" y="1943100"/>
            <a:ext cx="7172325" cy="38481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dirty="0" smtClean="0">
                <a:latin typeface="Times New Roman" pitchFamily="18" charset="0"/>
                <a:cs typeface="Times New Roman" pitchFamily="18" charset="0"/>
              </a:rPr>
              <a:t>SEQUENCE  DIAGRAM</a:t>
            </a:r>
            <a:endParaRPr lang="en-US" sz="3200" dirty="0">
              <a:latin typeface="Times New Roman" pitchFamily="18" charset="0"/>
              <a:cs typeface="Times New Roman" pitchFamily="18" charset="0"/>
            </a:endParaRPr>
          </a:p>
        </p:txBody>
      </p:sp>
      <p:pic>
        <p:nvPicPr>
          <p:cNvPr id="4" name="Content Placeholder 3" descr="Online-Pharmacy-Sequence-Diagram.png"/>
          <p:cNvPicPr>
            <a:picLocks noGrp="1" noChangeAspect="1"/>
          </p:cNvPicPr>
          <p:nvPr>
            <p:ph idx="1"/>
          </p:nvPr>
        </p:nvPicPr>
        <p:blipFill>
          <a:blip r:embed="rId2"/>
          <a:stretch>
            <a:fillRect/>
          </a:stretch>
        </p:blipFill>
        <p:spPr>
          <a:xfrm>
            <a:off x="3067050" y="2141538"/>
            <a:ext cx="5715000" cy="3649662"/>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2B4D6B-FA09-4DD6-B209-4E3F1F61E6C2}"/>
              </a:ext>
            </a:extLst>
          </p:cNvPr>
          <p:cNvSpPr>
            <a:spLocks noGrp="1"/>
          </p:cNvSpPr>
          <p:nvPr>
            <p:ph type="title"/>
          </p:nvPr>
        </p:nvSpPr>
        <p:spPr>
          <a:xfrm>
            <a:off x="788458" y="809625"/>
            <a:ext cx="10038293" cy="790575"/>
          </a:xfrm>
        </p:spPr>
        <p:txBody>
          <a:bodyPr>
            <a:normAutofit/>
          </a:bodyPr>
          <a:lstStyle/>
          <a:p>
            <a:r>
              <a:rPr lang="en-IN" sz="3200" dirty="0" smtClean="0">
                <a:latin typeface="Times New Roman" panose="02020603050405020304" pitchFamily="18" charset="0"/>
                <a:cs typeface="Times New Roman" panose="02020603050405020304" pitchFamily="18" charset="0"/>
              </a:rPr>
              <a:t>                                      Modules   </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90A6D7C-5661-4CF6-8779-A2EFA641DB76}"/>
              </a:ext>
            </a:extLst>
          </p:cNvPr>
          <p:cNvSpPr>
            <a:spLocks noGrp="1"/>
          </p:cNvSpPr>
          <p:nvPr>
            <p:ph idx="1"/>
          </p:nvPr>
        </p:nvSpPr>
        <p:spPr>
          <a:xfrm>
            <a:off x="880533" y="1352550"/>
            <a:ext cx="10532534" cy="4076701"/>
          </a:xfrm>
        </p:spPr>
        <p:txBody>
          <a:bodyPr>
            <a:normAutofit/>
          </a:bodyPr>
          <a:lstStyle/>
          <a:p>
            <a:r>
              <a:rPr lang="en-IN" sz="2400" dirty="0" smtClean="0">
                <a:latin typeface="Times New Roman" panose="02020603050405020304" pitchFamily="18" charset="0"/>
                <a:cs typeface="Times New Roman" panose="02020603050405020304" pitchFamily="18" charset="0"/>
              </a:rPr>
              <a:t>Admin : He can able to add the new medicines information which are visible to the clients and he can view the expired medicines information and he can able to </a:t>
            </a:r>
          </a:p>
          <a:p>
            <a:pPr>
              <a:buNone/>
            </a:pPr>
            <a:r>
              <a:rPr lang="en-IN" sz="2400" dirty="0" smtClean="0">
                <a:latin typeface="Times New Roman" panose="02020603050405020304" pitchFamily="18" charset="0"/>
                <a:cs typeface="Times New Roman" panose="02020603050405020304" pitchFamily="18" charset="0"/>
              </a:rPr>
              <a:t>    update the medicine status.</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User :User should follow the some authentication process and he can able to logging into our application by providing valid user name and password.</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1756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85801" y="1543051"/>
            <a:ext cx="10131425" cy="4248150"/>
          </a:xfrm>
        </p:spPr>
        <p:txBody>
          <a:bodyPr>
            <a:normAutofit/>
          </a:bodyPr>
          <a:lstStyle/>
          <a:p>
            <a:pPr>
              <a:buNone/>
            </a:pPr>
            <a:r>
              <a:rPr lang="en-US" sz="2800" dirty="0" smtClean="0">
                <a:latin typeface="Times New Roman" pitchFamily="18" charset="0"/>
                <a:cs typeface="Times New Roman" pitchFamily="18" charset="0"/>
              </a:rPr>
              <a:t>The   HOME PAGE is  created by </a:t>
            </a:r>
            <a:r>
              <a:rPr lang="en-US" sz="2800" dirty="0" err="1" smtClean="0">
                <a:latin typeface="Times New Roman" pitchFamily="18" charset="0"/>
                <a:cs typeface="Times New Roman" pitchFamily="18" charset="0"/>
              </a:rPr>
              <a:t>Arun</a:t>
            </a:r>
            <a:r>
              <a:rPr lang="en-US" sz="2800" dirty="0" smtClean="0">
                <a:latin typeface="Times New Roman" pitchFamily="18" charset="0"/>
                <a:cs typeface="Times New Roman" pitchFamily="18" charset="0"/>
              </a:rPr>
              <a:t> Kumar :</a:t>
            </a:r>
          </a:p>
          <a:p>
            <a:pPr>
              <a:buFont typeface="Arial" pitchFamily="34" charset="0"/>
              <a:buChar char="•"/>
            </a:pPr>
            <a:r>
              <a:rPr lang="en-US" sz="2400" dirty="0" smtClean="0">
                <a:latin typeface="Times New Roman" pitchFamily="18" charset="0"/>
                <a:cs typeface="Times New Roman" pitchFamily="18" charset="0"/>
              </a:rPr>
              <a:t>The Entire Home Page is designed using Html to create user and admin login.</a:t>
            </a:r>
          </a:p>
          <a:p>
            <a:pPr>
              <a:buFont typeface="Arial" pitchFamily="34" charset="0"/>
              <a:buChar char="•"/>
            </a:pPr>
            <a:r>
              <a:rPr lang="en-US" sz="2400" dirty="0" smtClean="0">
                <a:latin typeface="Times New Roman" pitchFamily="18" charset="0"/>
                <a:cs typeface="Times New Roman" pitchFamily="18" charset="0"/>
              </a:rPr>
              <a:t>It  is  styled using CSS to look decorative.  </a:t>
            </a: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18D754-A882-434F-9E59-CF747D7312EC}"/>
              </a:ext>
            </a:extLst>
          </p:cNvPr>
          <p:cNvSpPr>
            <a:spLocks noGrp="1"/>
          </p:cNvSpPr>
          <p:nvPr>
            <p:ph type="title"/>
          </p:nvPr>
        </p:nvSpPr>
        <p:spPr>
          <a:xfrm>
            <a:off x="685801" y="1066800"/>
            <a:ext cx="10131425" cy="828675"/>
          </a:xfrm>
        </p:spPr>
        <p:txBody>
          <a:bodyPr>
            <a:normAutofit/>
          </a:bodyPr>
          <a:lstStyle/>
          <a:p>
            <a:r>
              <a:rPr lang="en-IN" sz="3200" dirty="0" smtClean="0">
                <a:latin typeface="Times New Roman" panose="02020603050405020304" pitchFamily="18" charset="0"/>
                <a:cs typeface="Times New Roman" panose="02020603050405020304" pitchFamily="18" charset="0"/>
              </a:rPr>
              <a:t>                                          output</a:t>
            </a:r>
            <a:endParaRPr lang="en-US" sz="3200" dirty="0">
              <a:latin typeface="Times New Roman" panose="02020603050405020304" pitchFamily="18" charset="0"/>
              <a:cs typeface="Times New Roman" panose="02020603050405020304" pitchFamily="18" charset="0"/>
            </a:endParaRPr>
          </a:p>
        </p:txBody>
      </p:sp>
      <p:pic>
        <p:nvPicPr>
          <p:cNvPr id="6" name="Content Placeholder 5" descr="Screenshot (376).png"/>
          <p:cNvPicPr>
            <a:picLocks noGrp="1" noChangeAspect="1"/>
          </p:cNvPicPr>
          <p:nvPr>
            <p:ph idx="1"/>
          </p:nvPr>
        </p:nvPicPr>
        <p:blipFill>
          <a:blip r:embed="rId2"/>
          <a:stretch>
            <a:fillRect/>
          </a:stretch>
        </p:blipFill>
        <p:spPr>
          <a:xfrm>
            <a:off x="2505784" y="2141538"/>
            <a:ext cx="6491456" cy="3649662"/>
          </a:xfrm>
        </p:spPr>
      </p:pic>
    </p:spTree>
    <p:extLst>
      <p:ext uri="{BB962C8B-B14F-4D97-AF65-F5344CB8AC3E}">
        <p14:creationId xmlns="" xmlns:p14="http://schemas.microsoft.com/office/powerpoint/2010/main" val="2167657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1226</TotalTime>
  <Words>441</Words>
  <Application>Microsoft Office PowerPoint</Application>
  <PresentationFormat>Custom</PresentationFormat>
  <Paragraphs>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Celestial</vt:lpstr>
      <vt:lpstr>Online pharmacy system </vt:lpstr>
      <vt:lpstr>                </vt:lpstr>
      <vt:lpstr>                                     INTRODUCTION</vt:lpstr>
      <vt:lpstr>Slide 4</vt:lpstr>
      <vt:lpstr>                      SYSTEM DESIGN – CASE DIAGRAM</vt:lpstr>
      <vt:lpstr>                            SEQUENCE  DIAGRAM</vt:lpstr>
      <vt:lpstr>                                      Modules   </vt:lpstr>
      <vt:lpstr>       </vt:lpstr>
      <vt:lpstr>                                          output</vt:lpstr>
      <vt:lpstr>Slide 10</vt:lpstr>
      <vt:lpstr>Slide 11</vt:lpstr>
      <vt:lpstr>Slide 12</vt:lpstr>
      <vt:lpstr>                                 advantages </vt:lpstr>
      <vt:lpstr>                               BRIEF DESCRIPTION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ANIMATEDWEBSITE DESIGN</dc:title>
  <dc:creator>atsan</dc:creator>
  <cp:lastModifiedBy>Indira</cp:lastModifiedBy>
  <cp:revision>59</cp:revision>
  <dcterms:created xsi:type="dcterms:W3CDTF">2021-10-11T05:11:00Z</dcterms:created>
  <dcterms:modified xsi:type="dcterms:W3CDTF">2021-10-23T13:13:37Z</dcterms:modified>
</cp:coreProperties>
</file>