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59473" y="0"/>
            <a:ext cx="9270379" cy="5145024"/>
            <a:chOff x="-59473" y="0"/>
            <a:chExt cx="9270379"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59473" y="0"/>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ARUN RAHUL.M</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a:latin typeface="Arial MT"/>
                <a:cs typeface="Arial MT"/>
              </a:rPr>
              <a:t>:</a:t>
            </a:r>
            <a:r>
              <a:rPr lang="en-US" sz="1100" spc="-50">
                <a:latin typeface="Arial MT"/>
                <a:cs typeface="Arial MT"/>
              </a:rPr>
              <a:t> </a:t>
            </a:r>
            <a:r>
              <a:rPr lang="en-US" sz="1100" spc="-50"/>
              <a:t>au510421104011</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1565</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FAHEEM R</cp:lastModifiedBy>
  <cp:revision>13</cp:revision>
  <dcterms:created xsi:type="dcterms:W3CDTF">2024-04-08T14:14:54Z</dcterms:created>
  <dcterms:modified xsi:type="dcterms:W3CDTF">2024-04-09T17:03:30Z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