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81845D4-F009-4705-9405-70DEF3F32A7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F3FE9B6-D89E-41A4-BAB1-105CB1A2A8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45D4-F009-4705-9405-70DEF3F32A7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E9B6-D89E-41A4-BAB1-105CB1A2A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45D4-F009-4705-9405-70DEF3F32A7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E9B6-D89E-41A4-BAB1-105CB1A2A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1845D4-F009-4705-9405-70DEF3F32A7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F3FE9B6-D89E-41A4-BAB1-105CB1A2A82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81845D4-F009-4705-9405-70DEF3F32A7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F3FE9B6-D89E-41A4-BAB1-105CB1A2A8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45D4-F009-4705-9405-70DEF3F32A7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E9B6-D89E-41A4-BAB1-105CB1A2A8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45D4-F009-4705-9405-70DEF3F32A7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E9B6-D89E-41A4-BAB1-105CB1A2A82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81845D4-F009-4705-9405-70DEF3F32A7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F3FE9B6-D89E-41A4-BAB1-105CB1A2A8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45D4-F009-4705-9405-70DEF3F32A7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E9B6-D89E-41A4-BAB1-105CB1A2A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1845D4-F009-4705-9405-70DEF3F32A7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F3FE9B6-D89E-41A4-BAB1-105CB1A2A82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81845D4-F009-4705-9405-70DEF3F32A7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F3FE9B6-D89E-41A4-BAB1-105CB1A2A82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81845D4-F009-4705-9405-70DEF3F32A7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F3FE9B6-D89E-41A4-BAB1-105CB1A2A8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traffic management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Optimizing traffic flow and safety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lgerian" pitchFamily="82" charset="0"/>
              </a:rP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objectives of STMS are to reduce traffic congestion, improve air quality, enhance road safety, improve data analytics, and enhance emergency response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benefits of implementing a technology-based traffic management system include improved public transit, cost-effectiveness, real-time data analysis, and others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lgerian" pitchFamily="82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Inability to utilize vehicles’ capacity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Inefficient route management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Inability to track consignments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Increased transportation cost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Inability to deliver orders on time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lgerian" pitchFamily="82" charset="0"/>
              </a:rPr>
              <a:t>Architecture of traffic management system</a:t>
            </a:r>
          </a:p>
        </p:txBody>
      </p:sp>
      <p:pic>
        <p:nvPicPr>
          <p:cNvPr id="4" name="Content Placeholder 3" descr="traffic management syste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004166"/>
            <a:ext cx="7467600" cy="406569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1538" y="1600200"/>
            <a:ext cx="6853262" cy="4873752"/>
          </a:xfrm>
        </p:spPr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Algerian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 Internet of Things(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IoT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enabled intelligent traffic management system can solve pertinent issues by leveraging technologies like wireless connectivity and intelligent sensors.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Considered a cornerstone of a smart city ,they help improve the comfort and safety of drivers , passengers and pedestrians.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lgerian" pitchFamily="82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643050"/>
            <a:ext cx="7467600" cy="487375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Tailgating ,aggressive driving , speeding and sudden lane changes can also cause accidents and slow down traffic flow.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IoT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powered traffic lights have the ability to adjust to traffic conditions in teal time , helping to alleviate congestion and prevent accidents.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IoT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sensors can also monitor variations in traffic patterns and provide real-time data to drivers enabling them to choose routes that avoid traffic congestion.</a:t>
            </a:r>
          </a:p>
          <a:p>
            <a:pPr>
              <a:buNone/>
            </a:pPr>
            <a:r>
              <a:rPr lang="en-US" dirty="0"/>
              <a:t>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lgerian" pitchFamily="82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IoT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based street lighting and traffic management system.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Dynamic road traffic management for smart cities.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IoT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based solutions for road safety and traffic management in intelligent transportation  systems.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survey on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IoT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based traffic control and prediction mechanism.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Algerian" pitchFamily="82" charset="0"/>
              </a:rPr>
              <a:t>Components of traffic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collection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transmission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analysis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conversion into intelligent information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transmission to end-users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lgerian" pitchFamily="82" charset="0"/>
              </a:rPr>
              <a:t>Traffic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Manual traffic counts are conducted by an individual positioned roadside , recording passing vehicles on a form.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lgerian" pitchFamily="82" charset="0"/>
              </a:rPr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collection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aggregation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preprocessing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Traffic pattern identification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Anomaly detection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visualization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Machine learning and predictive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Decision support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Feedback loop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lgerian" pitchFamily="82" charset="0"/>
              </a:rPr>
              <a:t>Traffic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smart traffic control,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IoT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sensors are installed in vehicles.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These sensors are integrated with traffic signals , street lights etc.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Sensors facilitate continuous monitoring and help reduce accidents.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>
                <a:latin typeface="Algerian" pitchFamily="82" charset="0"/>
              </a:rPr>
              <a:t>Intelligent transportation systems (its)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IoT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-based ITS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IoT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-ITS) makes easy transport services using interconnected mobile devices to ensure real-time data communication and remote access.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It enables real-time data management regarding driver activity, optimized routes, fuel consumption analysis, and other reasons.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293</TotalTime>
  <Words>348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traffic management system </vt:lpstr>
      <vt:lpstr>introduction</vt:lpstr>
      <vt:lpstr>problem statement</vt:lpstr>
      <vt:lpstr>objectives</vt:lpstr>
      <vt:lpstr>Components of traffic management system</vt:lpstr>
      <vt:lpstr>Traffic data collection</vt:lpstr>
      <vt:lpstr>Data analysis</vt:lpstr>
      <vt:lpstr>Traffic control</vt:lpstr>
      <vt:lpstr>Intelligent transportation systems (its)</vt:lpstr>
      <vt:lpstr>benefits</vt:lpstr>
      <vt:lpstr>challenges</vt:lpstr>
      <vt:lpstr>Architecture of traffic management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management system</dc:title>
  <dc:creator>ADMIN</dc:creator>
  <cp:lastModifiedBy>selvabarathi barathi</cp:lastModifiedBy>
  <cp:revision>63</cp:revision>
  <dcterms:created xsi:type="dcterms:W3CDTF">2023-10-04T05:38:46Z</dcterms:created>
  <dcterms:modified xsi:type="dcterms:W3CDTF">2023-10-04T12:17:53Z</dcterms:modified>
</cp:coreProperties>
</file>