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KEYLOGGER</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rPr>
              <a:t>J.Arunram</a:t>
            </a:r>
            <a:endParaRPr b="1" sz="2000">
              <a:solidFill>
                <a:srgbClr val="1482AB"/>
              </a:solidFill>
            </a:endParaRPr>
          </a:p>
          <a:p>
            <a:pPr indent="0" lvl="0" marL="0" marR="0" rtl="0" algn="l">
              <a:spcBef>
                <a:spcPts val="0"/>
              </a:spcBef>
              <a:spcAft>
                <a:spcPts val="0"/>
              </a:spcAft>
              <a:buNone/>
            </a:pPr>
            <a:r>
              <a:rPr b="1" lang="en-US" sz="2000">
                <a:solidFill>
                  <a:srgbClr val="1482AB"/>
                </a:solidFill>
              </a:rPr>
              <a:t>DR.Sivanthi Aditanar College of Engineering</a:t>
            </a:r>
            <a:endParaRPr b="1" sz="2000">
              <a:solidFill>
                <a:srgbClr val="1482AB"/>
              </a:solidFill>
            </a:endParaRPr>
          </a:p>
          <a:p>
            <a:pPr indent="0" lvl="0" marL="0" marR="0" rtl="0" algn="l">
              <a:spcBef>
                <a:spcPts val="0"/>
              </a:spcBef>
              <a:spcAft>
                <a:spcPts val="0"/>
              </a:spcAft>
              <a:buNone/>
            </a:pPr>
            <a:r>
              <a:rPr b="1" lang="en-US" sz="2000">
                <a:solidFill>
                  <a:srgbClr val="1482AB"/>
                </a:solidFill>
              </a:rPr>
              <a:t>B.Tech Information Technology</a:t>
            </a:r>
            <a:endParaRPr b="1" sz="2000">
              <a:solidFill>
                <a:srgbClr val="1482A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REFERENCES</a:t>
            </a:r>
            <a:endParaRPr/>
          </a:p>
        </p:txBody>
      </p:sp>
      <p:sp>
        <p:nvSpPr>
          <p:cNvPr id="152" name="Google Shape;152;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US"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r>
              <a:rPr lang="en-US"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r>
              <a:rPr lang="en-US"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604803" y="1218582"/>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just">
              <a:lnSpc>
                <a:spcPct val="110000"/>
              </a:lnSpc>
              <a:spcBef>
                <a:spcPts val="0"/>
              </a:spcBef>
              <a:spcAft>
                <a:spcPts val="0"/>
              </a:spcAft>
              <a:buSzPts val="2944"/>
              <a:buNone/>
            </a:pPr>
            <a:r>
              <a:rPr lang="en-US" sz="32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breaches.project problem statement for keylogger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US"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US"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US" sz="1200"/>
              <a:t>Result:</a:t>
            </a:r>
            <a:endParaRPr sz="1200"/>
          </a:p>
          <a:p>
            <a:pPr indent="0" lvl="0" marL="0" rtl="0" algn="l">
              <a:lnSpc>
                <a:spcPct val="110000"/>
              </a:lnSpc>
              <a:spcBef>
                <a:spcPts val="920"/>
              </a:spcBef>
              <a:spcAft>
                <a:spcPts val="0"/>
              </a:spcAft>
              <a:buSzPts val="1472"/>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US"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US" sz="1800">
                <a:solidFill>
                  <a:srgbClr val="0F0F0F"/>
                </a:solidFill>
              </a:rPr>
              <a:t>System requirements</a:t>
            </a:r>
            <a:endParaRPr/>
          </a:p>
          <a:p>
            <a:pPr indent="-305435" lvl="0" marL="305435" rtl="0" algn="l">
              <a:lnSpc>
                <a:spcPct val="110000"/>
              </a:lnSpc>
              <a:spcBef>
                <a:spcPts val="960"/>
              </a:spcBef>
              <a:spcAft>
                <a:spcPts val="0"/>
              </a:spcAft>
              <a:buSzPts val="1656"/>
              <a:buChar char="◼"/>
            </a:pPr>
            <a:r>
              <a:rPr b="1" lang="en-US" sz="1800">
                <a:solidFill>
                  <a:srgbClr val="0F0F0F"/>
                </a:solidFill>
              </a:rPr>
              <a:t>Library required to build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US"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US" sz="1400"/>
              <a:t>Algorithm Selection:</a:t>
            </a:r>
            <a:endParaRPr sz="1400"/>
          </a:p>
          <a:p>
            <a:pPr indent="-305435" lvl="1" marL="629920" rtl="0" algn="l">
              <a:spcBef>
                <a:spcPts val="880"/>
              </a:spcBef>
              <a:spcAft>
                <a:spcPts val="0"/>
              </a:spcAft>
              <a:buSzPts val="1288"/>
              <a:buChar char="◼"/>
            </a:pPr>
            <a:r>
              <a:rPr lang="en-US"/>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US" sz="1400"/>
              <a:t>Data Input:</a:t>
            </a:r>
            <a:endParaRPr sz="1400"/>
          </a:p>
          <a:p>
            <a:pPr indent="-305435" lvl="1" marL="629920" rtl="0" algn="l">
              <a:spcBef>
                <a:spcPts val="880"/>
              </a:spcBef>
              <a:spcAft>
                <a:spcPts val="0"/>
              </a:spcAft>
              <a:buSzPts val="1288"/>
              <a:buChar char="◼"/>
            </a:pPr>
            <a:r>
              <a:rPr lang="en-US"/>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US" sz="1400"/>
              <a:t>Training Process:</a:t>
            </a:r>
            <a:endParaRPr sz="1400"/>
          </a:p>
          <a:p>
            <a:pPr indent="-305435" lvl="1" marL="629920" rtl="0" algn="l">
              <a:spcBef>
                <a:spcPts val="880"/>
              </a:spcBef>
              <a:spcAft>
                <a:spcPts val="0"/>
              </a:spcAft>
              <a:buSzPts val="1288"/>
              <a:buChar char="◼"/>
            </a:pPr>
            <a:r>
              <a:rPr lang="en-US"/>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US" sz="1400"/>
              <a:t>Prediction Process:</a:t>
            </a:r>
            <a:endParaRPr sz="1400"/>
          </a:p>
          <a:p>
            <a:pPr indent="-305435" lvl="1" marL="629920" rtl="0" algn="l">
              <a:spcBef>
                <a:spcPts val="880"/>
              </a:spcBef>
              <a:spcAft>
                <a:spcPts val="0"/>
              </a:spcAft>
              <a:buSzPts val="1288"/>
              <a:buChar char="◼"/>
            </a:pPr>
            <a:r>
              <a:rPr lang="en-US"/>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US" sz="2400">
                <a:solidFill>
                  <a:srgbClr val="0F0F0F"/>
                </a:solidFill>
              </a:rPr>
              <a:t>Present the results of the machine learning model in terms of its accuracy and effectiveness in predicting bike counts. Include visualizations and comparisons between predicted and actual counts to highlight the model's performance.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CONCLUSION</a:t>
            </a:r>
            <a:endParaRPr/>
          </a:p>
        </p:txBody>
      </p:sp>
      <p:sp>
        <p:nvSpPr>
          <p:cNvPr id="140" name="Google Shape;140;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US" sz="2000"/>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sz="2000"/>
          </a:p>
          <a:p>
            <a:pPr indent="-206121" lvl="0" marL="305435" rtl="0" algn="l">
              <a:lnSpc>
                <a:spcPct val="110000"/>
              </a:lnSpc>
              <a:spcBef>
                <a:spcPts val="940"/>
              </a:spcBef>
              <a:spcAft>
                <a:spcPts val="0"/>
              </a:spcAft>
              <a:buSzPts val="1564"/>
              <a:buNone/>
            </a:pPr>
            <a:r>
              <a:t/>
            </a:r>
            <a:endParaRPr/>
          </a:p>
        </p:txBody>
      </p:sp>
      <p:sp>
        <p:nvSpPr>
          <p:cNvPr id="146" name="Google Shape;146;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