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a:t>STUDENT NAME: R ARUN</a:t>
            </a:r>
          </a:p>
          <a:p>
            <a:r>
              <a:rPr lang="en-US" sz="2400"/>
              <a:t>REGISTER NO: 122204428</a:t>
            </a:r>
          </a:p>
          <a:p>
            <a:r>
              <a:rPr lang="en-US" sz="2400"/>
              <a:t>NAAN MUDHALVAN ID: 329D5C12417EF378E224B12B3562AC38</a:t>
            </a:r>
          </a:p>
          <a:p>
            <a:r>
              <a:rPr lang="en-US" sz="2400"/>
              <a:t>DEPARTMENT: B.COM CORPORATE SECRETARYSHIP</a:t>
            </a:r>
          </a:p>
          <a:p>
            <a:r>
              <a:rPr lang="en-US" sz="2400"/>
              <a:t>COLLEGE: AVICHI COLLEGE OF ARTS AND SCIENCE</a:t>
            </a:r>
          </a:p>
          <a:p>
            <a:endParaRPr lang="en-US" sz="2400"/>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125AFB7-5040-93A3-8AE4-795B35AFEE5B}"/>
              </a:ext>
            </a:extLst>
          </p:cNvPr>
          <p:cNvSpPr txBox="1"/>
          <p:nvPr/>
        </p:nvSpPr>
        <p:spPr>
          <a:xfrm>
            <a:off x="1223367" y="1163181"/>
            <a:ext cx="6101952" cy="2031325"/>
          </a:xfrm>
          <a:prstGeom prst="rect">
            <a:avLst/>
          </a:prstGeom>
          <a:noFill/>
        </p:spPr>
        <p:txBody>
          <a:bodyPr wrap="square">
            <a:spAutoFit/>
          </a:bodyPr>
          <a:lstStyle/>
          <a:p>
            <a:r>
              <a:rPr lang="en-US"/>
              <a:t>Employee performance analysis using Excel modeling involves creating predictive and descriptive models to evaluate performance metrics. By applying formulas, pivot tables, and trend analyses, the model forecasts future performance, identifies patterns, and provides actionable insights, facilitating more accurate performance reviews and targeted improvement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D343DF4-A8DA-81E3-5AEE-5593E35CE5F0}"/>
              </a:ext>
            </a:extLst>
          </p:cNvPr>
          <p:cNvSpPr txBox="1"/>
          <p:nvPr/>
        </p:nvSpPr>
        <p:spPr>
          <a:xfrm>
            <a:off x="1211462" y="1397675"/>
            <a:ext cx="6101952" cy="2031325"/>
          </a:xfrm>
          <a:prstGeom prst="rect">
            <a:avLst/>
          </a:prstGeom>
          <a:noFill/>
        </p:spPr>
        <p:txBody>
          <a:bodyPr wrap="square">
            <a:spAutoFit/>
          </a:bodyPr>
          <a:lstStyle/>
          <a:p>
            <a:r>
              <a:rPr lang="en-US"/>
              <a:t>Results from employee performance analysis in Excel reveal key insights such as productivity trends, attendance patterns, and quality metrics. The analysis highlights top performers, identifies areas needing improvement, and supports data-driven decisions for promotions, training, and team adjustments, ultimately enhancing overall workforce efficiency and effectiveness.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BFCDD27-A105-1DC6-196C-6F97F365EEBB}"/>
              </a:ext>
            </a:extLst>
          </p:cNvPr>
          <p:cNvSpPr txBox="1"/>
          <p:nvPr/>
        </p:nvSpPr>
        <p:spPr>
          <a:xfrm>
            <a:off x="1401962" y="1556087"/>
            <a:ext cx="6101952" cy="2031325"/>
          </a:xfrm>
          <a:prstGeom prst="rect">
            <a:avLst/>
          </a:prstGeom>
          <a:noFill/>
        </p:spPr>
        <p:txBody>
          <a:bodyPr wrap="square">
            <a:spAutoFit/>
          </a:bodyPr>
          <a:lstStyle/>
          <a:p>
            <a:r>
              <a:rPr lang="en-US"/>
              <a:t>In conclusion, Excel-based employee performance analysis provides a clear, data-driven perspective on workforce effectiveness. By leveraging detailed metrics and visualizations, organizations can make informed decisions, address performance gaps, and optimize talent management strategies, ultimately driving better employee outcomes and improved organizational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7991475" y="2933700"/>
            <a:ext cx="2762251" cy="3257550"/>
            <a:chOff x="7991475" y="2933700"/>
            <a:chExt cx="2762251" cy="3257550"/>
          </a:xfrm>
        </p:grpSpPr>
        <p:sp>
          <p:nvSpPr>
            <p:cNvPr id="29" name="Google Shape;29;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 name="Google Shape;31;p1"/>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32" name="Google Shape;32;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1416730" y="2551843"/>
            <a:ext cx="6102000" cy="1766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Develop an Excel-based performance analysis tool to evaluate employee productivity. The tool should track key metrics such as task completion rates, quality of work, and adherence to deadlines. Use formulas and pivot tables to generate insights, identify high and low performers, and support data-driven performance reviews.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308324"/>
          </a:xfrm>
          <a:prstGeom prst="rect">
            <a:avLst/>
          </a:prstGeom>
          <a:noFill/>
        </p:spPr>
        <p:txBody>
          <a:bodyPr wrap="square" rtlCol="0">
            <a:spAutoFit/>
          </a:bodyPr>
          <a:lstStyle/>
          <a:p>
            <a:pPr algn="l">
              <a:buFont typeface="Arial" panose="020B0604020202020204" pitchFamily="34" charset="0"/>
              <a:buChar char="•"/>
            </a:pPr>
            <a:r>
              <a:rPr lang="en-US" sz="2400"/>
              <a:t>This project involves analyzing employee performance using Excel by tracking metrics such as productivity, attendance, and quality of work. Data will be organized into tables and charts to identify trends, strengths, and areas for improvement, facilitating informed decision-making and performance evaluations.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8D0B52B-D48F-2007-0EDE-C8C40F35130A}"/>
              </a:ext>
            </a:extLst>
          </p:cNvPr>
          <p:cNvSpPr txBox="1"/>
          <p:nvPr/>
        </p:nvSpPr>
        <p:spPr>
          <a:xfrm>
            <a:off x="1259087" y="1857375"/>
            <a:ext cx="6101952" cy="1754326"/>
          </a:xfrm>
          <a:prstGeom prst="rect">
            <a:avLst/>
          </a:prstGeom>
          <a:noFill/>
        </p:spPr>
        <p:txBody>
          <a:bodyPr wrap="square">
            <a:spAutoFit/>
          </a:bodyPr>
          <a:lstStyle/>
          <a:p>
            <a:r>
              <a:rPr lang="en-US"/>
              <a:t>End users of the employee performance analysis in Excel include HR managers, team leaders, and department heads. They utilize the analysis to evaluate employee performance, identify training needs, and make data-driven decisions for promotions and improvements, ultimately enhancing overall organizational efficiency and effectiveness.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3063014-F04B-C619-CAF8-C32945AF4EDC}"/>
              </a:ext>
            </a:extLst>
          </p:cNvPr>
          <p:cNvSpPr txBox="1"/>
          <p:nvPr/>
        </p:nvSpPr>
        <p:spPr>
          <a:xfrm>
            <a:off x="3045024" y="2413337"/>
            <a:ext cx="6101952" cy="2031325"/>
          </a:xfrm>
          <a:prstGeom prst="rect">
            <a:avLst/>
          </a:prstGeom>
          <a:noFill/>
        </p:spPr>
        <p:txBody>
          <a:bodyPr wrap="square">
            <a:spAutoFit/>
          </a:bodyPr>
          <a:lstStyle/>
          <a:p>
            <a:r>
              <a:rPr lang="en-US"/>
              <a:t>Our solution leverages Excel to create detailed performance dashboards and reports, offering insights into employee productivity, attendance, and quality. The value proposition lies in streamlined data visualization and analysis, enabling informed decision-making, targeted interventions, and strategic talent management, ultimately driving organizational growth and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2802328-7A30-ACCB-78E6-226F203F4846}"/>
              </a:ext>
            </a:extLst>
          </p:cNvPr>
          <p:cNvSpPr txBox="1"/>
          <p:nvPr/>
        </p:nvSpPr>
        <p:spPr>
          <a:xfrm>
            <a:off x="985243" y="1337399"/>
            <a:ext cx="6101952" cy="1754326"/>
          </a:xfrm>
          <a:prstGeom prst="rect">
            <a:avLst/>
          </a:prstGeom>
          <a:noFill/>
        </p:spPr>
        <p:txBody>
          <a:bodyPr wrap="square">
            <a:spAutoFit/>
          </a:bodyPr>
          <a:lstStyle/>
          <a:p>
            <a:r>
              <a:rPr lang="en-US"/>
              <a:t>The dataset for employee performance analysis includes metrics such as attendance records, project completion rates, quality assessments, and peer reviews. It encompasses historical data on individual and team performance, allowing for comprehensive analysis and visualization to identify trends, strengths, and areas for improvement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07419" y="1695450"/>
            <a:ext cx="8534018" cy="3108543"/>
          </a:xfrm>
          <a:prstGeom prst="rect">
            <a:avLst/>
          </a:prstGeom>
          <a:noFill/>
        </p:spPr>
        <p:txBody>
          <a:bodyPr wrap="square" rtlCol="0">
            <a:spAutoFit/>
          </a:bodyPr>
          <a:lstStyle/>
          <a:p>
            <a:pPr algn="l">
              <a:buFont typeface="Arial" panose="020B0604020202020204" pitchFamily="34" charset="0"/>
              <a:buChar char="•"/>
            </a:pPr>
            <a:r>
              <a:rPr lang="en-US" sz="2800"/>
              <a:t>The "wow" factor in our Excel-based solution is its interactive dashboards and dynamic charts, providing real-time insights into employee performance. This user-friendly interface allows managers to effortlessly track progress, identify trends, and make data-driven decisions, transforming complex data into actionable strategies for enhanced organizational success.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