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087367-CD8E-4D96-8417-987DA52948C9}">
  <a:tblStyle styleId="{CE087367-CD8E-4D96-8417-987DA52948C9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E7E6"/>
          </a:solidFill>
        </a:fill>
      </a:tcStyle>
    </a:wholeTbl>
    <a:band1H>
      <a:tcTxStyle b="off" i="off"/>
      <a:tcStyle>
        <a:tcBdr/>
        <a:fill>
          <a:solidFill>
            <a:srgbClr val="E0CC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0CC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DEF62074-1524-995A-5C8F-DE03C3FD3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>
            <a:extLst>
              <a:ext uri="{FF2B5EF4-FFF2-40B4-BE49-F238E27FC236}">
                <a16:creationId xmlns:a16="http://schemas.microsoft.com/office/drawing/2014/main" id="{2605CCA3-499F-0ADA-2803-E44D61B69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>
            <a:extLst>
              <a:ext uri="{FF2B5EF4-FFF2-40B4-BE49-F238E27FC236}">
                <a16:creationId xmlns:a16="http://schemas.microsoft.com/office/drawing/2014/main" id="{9F6F2BEE-11B5-0ED8-408E-274A5D7ADA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3802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>
          <a:extLst>
            <a:ext uri="{FF2B5EF4-FFF2-40B4-BE49-F238E27FC236}">
              <a16:creationId xmlns:a16="http://schemas.microsoft.com/office/drawing/2014/main" id="{3C94566F-5800-7C08-2CD5-121CD125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>
            <a:extLst>
              <a:ext uri="{FF2B5EF4-FFF2-40B4-BE49-F238E27FC236}">
                <a16:creationId xmlns:a16="http://schemas.microsoft.com/office/drawing/2014/main" id="{33EF0E8E-0A71-7E14-68CC-0DC1349F25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>
            <a:extLst>
              <a:ext uri="{FF2B5EF4-FFF2-40B4-BE49-F238E27FC236}">
                <a16:creationId xmlns:a16="http://schemas.microsoft.com/office/drawing/2014/main" id="{5719F4D4-1908-DC7C-6D4B-4C4EB3DCF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23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3424313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3424313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N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ctrTitle"/>
          </p:nvPr>
        </p:nvSpPr>
        <p:spPr>
          <a:xfrm>
            <a:off x="1638300" y="612330"/>
            <a:ext cx="89154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IN" b="1"/>
              <a:t>PHEONI</a:t>
            </a:r>
            <a:r>
              <a:rPr lang="en-IN"/>
              <a:t> 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1"/>
          </p:nvPr>
        </p:nvSpPr>
        <p:spPr>
          <a:xfrm>
            <a:off x="2971047" y="2908906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Your personal AI assistant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8803132" y="5526075"/>
            <a:ext cx="35010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Guided</a:t>
            </a:r>
            <a:r>
              <a:rPr lang="en-IN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Natheera Beevi 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638307" y="5526125"/>
            <a:ext cx="3501000" cy="14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Submitted by,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Arun Krishnan 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TKM23MCA-2020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B23675D4-5297-7AE7-2EC3-3511B34E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>
            <a:extLst>
              <a:ext uri="{FF2B5EF4-FFF2-40B4-BE49-F238E27FC236}">
                <a16:creationId xmlns:a16="http://schemas.microsoft.com/office/drawing/2014/main" id="{9FC2BB86-CF7A-BDFB-F7E5-146EBEF67E91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205983" y="2046512"/>
            <a:ext cx="5189218" cy="43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>
            <a:extLst>
              <a:ext uri="{FF2B5EF4-FFF2-40B4-BE49-F238E27FC236}">
                <a16:creationId xmlns:a16="http://schemas.microsoft.com/office/drawing/2014/main" id="{6EB3611B-D7A4-4692-6DF8-D3AB09CAA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1903" y="765512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METHODOLOGIES – LLM ARCHITECTURE</a:t>
            </a:r>
            <a:endParaRPr dirty="0"/>
          </a:p>
        </p:txBody>
      </p:sp>
      <p:sp>
        <p:nvSpPr>
          <p:cNvPr id="240" name="Google Shape;240;p26">
            <a:extLst>
              <a:ext uri="{FF2B5EF4-FFF2-40B4-BE49-F238E27FC236}">
                <a16:creationId xmlns:a16="http://schemas.microsoft.com/office/drawing/2014/main" id="{CC2DF859-97B2-5AAE-49B3-837DF52DF7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25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2062075" y="73888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SCREENSHOT - HOMEPAGE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2062075" y="2037297"/>
            <a:ext cx="8348870" cy="373043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1847490" y="73344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SCREENSHOT - RESPONDING</a:t>
            </a: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/>
          <a:srcRect/>
          <a:stretch/>
        </p:blipFill>
        <p:spPr>
          <a:xfrm>
            <a:off x="1847490" y="2040808"/>
            <a:ext cx="9233452" cy="412568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B86D1E1C-63BA-9F0E-7764-154EA3EA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>
            <a:extLst>
              <a:ext uri="{FF2B5EF4-FFF2-40B4-BE49-F238E27FC236}">
                <a16:creationId xmlns:a16="http://schemas.microsoft.com/office/drawing/2014/main" id="{0CD19FA8-39F6-FE5C-DB77-2180D4926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7490" y="73344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SCREENSHOT – CAMERA RESPONSE</a:t>
            </a:r>
            <a:endParaRPr dirty="0"/>
          </a:p>
        </p:txBody>
      </p:sp>
      <p:pic>
        <p:nvPicPr>
          <p:cNvPr id="253" name="Google Shape;253;p28">
            <a:extLst>
              <a:ext uri="{FF2B5EF4-FFF2-40B4-BE49-F238E27FC236}">
                <a16:creationId xmlns:a16="http://schemas.microsoft.com/office/drawing/2014/main" id="{B2243F3F-A0C3-C686-89E7-EC9791CDE363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847490" y="2052843"/>
            <a:ext cx="9233452" cy="410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E1D05873-E1C9-188F-EE75-2C0ADF5BC3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010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2046272" y="74338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SCREENSHOT - ADDING NEW LINK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6228" y="1321903"/>
            <a:ext cx="2736842" cy="512487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title"/>
          </p:nvPr>
        </p:nvSpPr>
        <p:spPr>
          <a:xfrm>
            <a:off x="2349025" y="7245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FUTURE ENHANCEMENT</a:t>
            </a:r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Memory and Context Awareness.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Multi turn conversations.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Sentimental Analysis.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Advanced Meeting management.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2349025" y="7245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1753275" y="2436575"/>
            <a:ext cx="9641400" cy="3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The Project Pheoni successfully implement NLP, set-up a quantized LLM, a structured database for storing scheduled meetings, and utilized local storage to book mark user preferenced websites and enhances the User interaction.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title"/>
          </p:nvPr>
        </p:nvSpPr>
        <p:spPr>
          <a:xfrm>
            <a:off x="1867061" y="76551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sp>
        <p:nvSpPr>
          <p:cNvPr id="281" name="Google Shape;281;p32"/>
          <p:cNvSpPr/>
          <p:nvPr/>
        </p:nvSpPr>
        <p:spPr>
          <a:xfrm>
            <a:off x="2090728" y="2882375"/>
            <a:ext cx="89739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Exploring the Determinants of User’s Continuance Usage Intention of Smart Voice Assistants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2090725" y="3271531"/>
            <a:ext cx="9413888" cy="66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Debajyoti Pal, Mohammad Dawood Babakerkhell, Xiangmin Zhang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Year:- 2021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/>
          <p:nvPr/>
        </p:nvSpPr>
        <p:spPr>
          <a:xfrm>
            <a:off x="2090728" y="4215750"/>
            <a:ext cx="86880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TaScaas: A Multi-Tenant Serverless Task Scheduler and Load Balancer as a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2090725" y="4560681"/>
            <a:ext cx="9413887" cy="66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Vicent Gimenez-Alventosa, German Molto, J. Damian Segrelles</a:t>
            </a: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8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I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Year:- 2021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2"/>
          <p:cNvSpPr/>
          <p:nvPr/>
        </p:nvSpPr>
        <p:spPr>
          <a:xfrm>
            <a:off x="13506292" y="7305727"/>
            <a:ext cx="2009400" cy="699900"/>
          </a:xfrm>
          <a:prstGeom prst="rect">
            <a:avLst/>
          </a:prstGeom>
          <a:solidFill>
            <a:srgbClr val="06023C"/>
          </a:solidFill>
          <a:ln w="15875" cap="rnd" cmpd="sng">
            <a:solidFill>
              <a:srgbClr val="0803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1396275" y="2761698"/>
            <a:ext cx="480767" cy="5098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rnd" cmpd="sng">
            <a:solidFill>
              <a:srgbClr val="4514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1386294" y="4048588"/>
            <a:ext cx="480767" cy="5098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5875" cap="rnd" cmpd="sng">
            <a:solidFill>
              <a:srgbClr val="4514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270896" y="3099639"/>
            <a:ext cx="458486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2027317" y="765513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TABLE OF CONTENT</a:t>
            </a:r>
            <a:endParaRPr/>
          </a:p>
        </p:txBody>
      </p:sp>
      <p:graphicFrame>
        <p:nvGraphicFramePr>
          <p:cNvPr id="173" name="Google Shape;173;p19"/>
          <p:cNvGraphicFramePr/>
          <p:nvPr>
            <p:extLst>
              <p:ext uri="{D42A27DB-BD31-4B8C-83A1-F6EECF244321}">
                <p14:modId xmlns:p14="http://schemas.microsoft.com/office/powerpoint/2010/main" val="2251348897"/>
              </p:ext>
            </p:extLst>
          </p:nvPr>
        </p:nvGraphicFramePr>
        <p:xfrm>
          <a:off x="2032001" y="1325627"/>
          <a:ext cx="8127975" cy="5208630"/>
        </p:xfrm>
        <a:graphic>
          <a:graphicData uri="http://schemas.openxmlformats.org/drawingml/2006/table">
            <a:tbl>
              <a:tblPr firstRow="1" bandRow="1">
                <a:noFill/>
                <a:tableStyleId>{CE087367-CD8E-4D96-8417-987DA52948C9}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S.NO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TITLE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PAGE.NO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Introduction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Related Works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Gaps Identified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Problem Statement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Objective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Methodologies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/>
                        <a:t>8-10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Screenshots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dirty="0"/>
                        <a:t>11</a:t>
                      </a:r>
                      <a:r>
                        <a:rPr lang="en-IN" sz="1800" u="none" strike="noStrike" cap="none" dirty="0"/>
                        <a:t>-14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/>
                        <a:t>Future Enhancement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/>
                        <a:t>15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/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/>
                        <a:t>16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Reference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17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2051884" y="71130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</a:pPr>
            <a:r>
              <a:rPr lang="en-IN" sz="2400" b="1"/>
              <a:t>INTRODUCTION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This project focuses on building an AI-powered personal assistant application using React, Node.js and qwen coder.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Users can interact through voice or text commands to manage schedules.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It aims to enhance productivity by providing a user-friendly, interactive experience across multiple devices.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Users can access their favourite websites by adding its link.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2023604" y="77729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/>
          </a:p>
        </p:txBody>
      </p:sp>
      <p:graphicFrame>
        <p:nvGraphicFramePr>
          <p:cNvPr id="187" name="Google Shape;187;p21"/>
          <p:cNvGraphicFramePr/>
          <p:nvPr>
            <p:extLst>
              <p:ext uri="{D42A27DB-BD31-4B8C-83A1-F6EECF244321}">
                <p14:modId xmlns:p14="http://schemas.microsoft.com/office/powerpoint/2010/main" val="4040994614"/>
              </p:ext>
            </p:extLst>
          </p:nvPr>
        </p:nvGraphicFramePr>
        <p:xfrm>
          <a:off x="2589211" y="1945640"/>
          <a:ext cx="8657000" cy="3487030"/>
        </p:xfrm>
        <a:graphic>
          <a:graphicData uri="http://schemas.openxmlformats.org/drawingml/2006/table">
            <a:tbl>
              <a:tblPr firstRow="1" bandRow="1">
                <a:noFill/>
                <a:tableStyleId>{CE087367-CD8E-4D96-8417-987DA52948C9}</a:tableStyleId>
              </a:tblPr>
              <a:tblGrid>
                <a:gridCol w="17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S.NO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TOOL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TECHNOLOGIES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STRENGTH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WEAKNESS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ALEXA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NLU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Lex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AWS Lambda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Wide range of Integration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Privacy Concerns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SIRI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NLP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Core ML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Sirikit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User-friendly Interface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Accessibility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Assistant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NLP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Dialogueflow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cloud API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Comprehensive Search Capabilities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 of cross-platform Accessibility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2148150" y="724531"/>
            <a:ext cx="8911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GAPS IDENTIFIED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2146350" y="2162275"/>
            <a:ext cx="89154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Limited Accessibilities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2146350" y="3062938"/>
            <a:ext cx="8915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Privacy Concerns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148150" y="3890425"/>
            <a:ext cx="815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➢"/>
            </a:pPr>
            <a:r>
              <a:rPr lang="en-I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Dependency on cloud-services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753278" y="73654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753275" y="2436575"/>
            <a:ext cx="9641400" cy="3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Existing AI assistants provide basic interactions but fails to offer deep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personalization, secure data handling, and advanced task management features. There is a need for a smarter assistant that can adapt to user preferences, understand context, and ensure privacy.</a:t>
            </a: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883457" y="71415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2049653" y="2223052"/>
            <a:ext cx="4284955" cy="3778249"/>
            <a:chOff x="714159" y="0"/>
            <a:chExt cx="4284955" cy="3778249"/>
          </a:xfrm>
        </p:grpSpPr>
        <p:sp>
          <p:nvSpPr>
            <p:cNvPr id="211" name="Google Shape;211;p24"/>
            <p:cNvSpPr/>
            <p:nvPr/>
          </p:nvSpPr>
          <p:spPr>
            <a:xfrm>
              <a:off x="2142477" y="0"/>
              <a:ext cx="1428318" cy="944562"/>
            </a:xfrm>
            <a:prstGeom prst="trapezoid">
              <a:avLst>
                <a:gd name="adj" fmla="val 75607"/>
              </a:avLst>
            </a:prstGeom>
            <a:solidFill>
              <a:srgbClr val="A52F0D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2142477" y="0"/>
              <a:ext cx="1428318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428318" y="944562"/>
              <a:ext cx="2856637" cy="944562"/>
            </a:xfrm>
            <a:prstGeom prst="trapezoid">
              <a:avLst>
                <a:gd name="adj" fmla="val 75607"/>
              </a:avLst>
            </a:prstGeom>
            <a:solidFill>
              <a:srgbClr val="A52F0D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1928229" y="944562"/>
              <a:ext cx="1856814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14159" y="1889124"/>
              <a:ext cx="4284955" cy="944562"/>
            </a:xfrm>
            <a:prstGeom prst="trapezoid">
              <a:avLst>
                <a:gd name="adj" fmla="val 75607"/>
              </a:avLst>
            </a:prstGeom>
            <a:solidFill>
              <a:srgbClr val="A52F0D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1464026" y="1889124"/>
              <a:ext cx="2785221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999822" y="2833687"/>
              <a:ext cx="3713628" cy="9445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24"/>
          <p:cNvSpPr txBox="1"/>
          <p:nvPr/>
        </p:nvSpPr>
        <p:spPr>
          <a:xfrm>
            <a:off x="6272112" y="4303346"/>
            <a:ext cx="41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Personalized responses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5545066" y="3400503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cloud dependency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5132163" y="2572898"/>
            <a:ext cx="361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Quantized LLM</a:t>
            </a: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1951903" y="76551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METHODOLOGIES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>
            <a:off x="2588581" y="1597058"/>
            <a:ext cx="8915400" cy="44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IN" sz="2000">
                <a:latin typeface="Calibri"/>
                <a:ea typeface="Calibri"/>
                <a:cs typeface="Calibri"/>
                <a:sym typeface="Calibri"/>
              </a:rPr>
              <a:t>Voice Command Processing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2868152" y="2046402"/>
            <a:ext cx="86358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Pheoni uses advanced speech recognition techniques to convert voice commands into actionable tasks.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588581" y="2867512"/>
            <a:ext cx="8915400" cy="44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I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2868152" y="3316856"/>
            <a:ext cx="86358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is utilized to understand user inputs in text or voice form and provide contextual responses.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2588581" y="4137966"/>
            <a:ext cx="8915400" cy="44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IN" sz="20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Identification of objects using Camera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868152" y="4587310"/>
            <a:ext cx="863582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Pheoni</a:t>
            </a: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special feature to recognize an object using the camera of PC and give information about it.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2" name="Google Shape;231;p25">
            <a:extLst>
              <a:ext uri="{FF2B5EF4-FFF2-40B4-BE49-F238E27FC236}">
                <a16:creationId xmlns:a16="http://schemas.microsoft.com/office/drawing/2014/main" id="{7DD09036-82FB-37AE-FC7B-D7DF4A67C01C}"/>
              </a:ext>
            </a:extLst>
          </p:cNvPr>
          <p:cNvSpPr txBox="1"/>
          <p:nvPr/>
        </p:nvSpPr>
        <p:spPr>
          <a:xfrm>
            <a:off x="2588581" y="5408420"/>
            <a:ext cx="8915400" cy="44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IN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 Based Deployment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2;p25">
            <a:extLst>
              <a:ext uri="{FF2B5EF4-FFF2-40B4-BE49-F238E27FC236}">
                <a16:creationId xmlns:a16="http://schemas.microsoft.com/office/drawing/2014/main" id="{9F5BAEF2-31F7-2B46-4C6E-5A3505D90C75}"/>
              </a:ext>
            </a:extLst>
          </p:cNvPr>
          <p:cNvSpPr txBox="1"/>
          <p:nvPr/>
        </p:nvSpPr>
        <p:spPr>
          <a:xfrm>
            <a:off x="2868152" y="5857764"/>
            <a:ext cx="86358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using React and Node.js, ensuring cross-platform compatibility and scalable architecture</a:t>
            </a:r>
            <a:r>
              <a:rPr lang="en-IN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854" y="2139742"/>
            <a:ext cx="9458325" cy="432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951903" y="765512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None/>
            </a:pPr>
            <a:r>
              <a:rPr lang="en-IN" sz="2400" b="1">
                <a:latin typeface="Calibri"/>
                <a:ea typeface="Calibri"/>
                <a:cs typeface="Calibri"/>
                <a:sym typeface="Calibri"/>
              </a:rPr>
              <a:t>METHODOLOGIES - STRUCTURE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471</Words>
  <Application>Microsoft Office PowerPoint</Application>
  <PresentationFormat>Widescreen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Arial</vt:lpstr>
      <vt:lpstr>Noto Sans Symbols</vt:lpstr>
      <vt:lpstr>Wisp</vt:lpstr>
      <vt:lpstr>PHEONI </vt:lpstr>
      <vt:lpstr>TABLE OF CONTENT</vt:lpstr>
      <vt:lpstr>INTRODUCTION</vt:lpstr>
      <vt:lpstr>RELATED WORK</vt:lpstr>
      <vt:lpstr>GAPS IDENTIFIED</vt:lpstr>
      <vt:lpstr>PROBLEM STATEMENT</vt:lpstr>
      <vt:lpstr>OBJECTIVE</vt:lpstr>
      <vt:lpstr>METHODOLOGIES</vt:lpstr>
      <vt:lpstr>METHODOLOGIES - STRUCTURE</vt:lpstr>
      <vt:lpstr>METHODOLOGIES – LLM ARCHITECTURE</vt:lpstr>
      <vt:lpstr>SCREENSHOT - HOMEPAGE</vt:lpstr>
      <vt:lpstr>SCREENSHOT - RESPONDING</vt:lpstr>
      <vt:lpstr>SCREENSHOT – CAMERA RESPONSE</vt:lpstr>
      <vt:lpstr>SCREENSHOT - ADDING NEW LINK</vt:lpstr>
      <vt:lpstr>FUTURE ENHANCEMENT</vt:lpstr>
      <vt:lpstr>CONCLUSION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Arun Krishnan</cp:lastModifiedBy>
  <cp:revision>5</cp:revision>
  <dcterms:modified xsi:type="dcterms:W3CDTF">2025-04-23T07:14:49Z</dcterms:modified>
</cp:coreProperties>
</file>