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60" r:id="rId2"/>
  </p:sldMasterIdLst>
  <p:notesMasterIdLst>
    <p:notesMasterId r:id="rId18"/>
  </p:notesMasterIdLst>
  <p:sldIdLst>
    <p:sldId id="257" r:id="rId3"/>
    <p:sldId id="274" r:id="rId4"/>
    <p:sldId id="258" r:id="rId5"/>
    <p:sldId id="259" r:id="rId6"/>
    <p:sldId id="261" r:id="rId7"/>
    <p:sldId id="262" r:id="rId8"/>
    <p:sldId id="263" r:id="rId9"/>
    <p:sldId id="264" r:id="rId10"/>
    <p:sldId id="265" r:id="rId11"/>
    <p:sldId id="266" r:id="rId12"/>
    <p:sldId id="267" r:id="rId13"/>
    <p:sldId id="268" r:id="rId14"/>
    <p:sldId id="269" r:id="rId15"/>
    <p:sldId id="278" r:id="rId16"/>
    <p:sldId id="277" r:id="rId17"/>
  </p:sldIdLst>
  <p:sldSz cx="9144000" cy="6858000" type="screen4x3"/>
  <p:notesSz cx="6954838"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2933">
          <p15:clr>
            <a:srgbClr val="A4A3A4"/>
          </p15:clr>
        </p15:guide>
        <p15:guide id="2" pos="2191">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Iu/RpXREFd3qPb3uhm/VofI+6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64DC54-58B1-440C-BA72-B6B81B0DB2BA}">
  <a:tblStyle styleId="{6B64DC54-58B1-440C-BA72-B6B81B0DB2B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3178" autoAdjust="0"/>
  </p:normalViewPr>
  <p:slideViewPr>
    <p:cSldViewPr snapToGrid="0">
      <p:cViewPr varScale="1">
        <p:scale>
          <a:sx n="22" d="100"/>
          <a:sy n="22" d="100"/>
        </p:scale>
        <p:origin x="1616" y="36"/>
      </p:cViewPr>
      <p:guideLst>
        <p:guide orient="horz" pos="2112"/>
        <p:guide pos="2880"/>
      </p:guideLst>
    </p:cSldViewPr>
  </p:slideViewPr>
  <p:notesTextViewPr>
    <p:cViewPr>
      <p:scale>
        <a:sx n="1" d="1"/>
        <a:sy n="1" d="1"/>
      </p:scale>
      <p:origin x="0" y="0"/>
    </p:cViewPr>
  </p:notesTextViewPr>
  <p:sorterViewPr>
    <p:cViewPr>
      <p:scale>
        <a:sx n="70" d="100"/>
        <a:sy n="70" d="100"/>
      </p:scale>
      <p:origin x="0" y="-2500"/>
    </p:cViewPr>
  </p:sorterViewPr>
  <p:notesViewPr>
    <p:cSldViewPr snapToGrid="0">
      <p:cViewPr varScale="1">
        <p:scale>
          <a:sx n="100" d="100"/>
          <a:sy n="100" d="100"/>
        </p:scale>
        <p:origin x="0" y="0"/>
      </p:cViewPr>
      <p:guideLst>
        <p:guide orient="horz" pos="2933"/>
        <p:guide pos="2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customschemas.google.com/relationships/presentationmetadata" Target="metadata"/><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39968" y="0"/>
            <a:ext cx="3014870" cy="467474"/>
          </a:xfrm>
          <a:prstGeom prst="rect">
            <a:avLst/>
          </a:prstGeom>
          <a:noFill/>
          <a:ln>
            <a:noFill/>
          </a:ln>
        </p:spPr>
        <p:txBody>
          <a:bodyPr spcFirstLastPara="1" wrap="square" lIns="92900" tIns="46450" rIns="92900" bIns="4645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50938" y="696913"/>
            <a:ext cx="4652962" cy="34909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1626"/>
            <a:ext cx="3014870" cy="467474"/>
          </a:xfrm>
          <a:prstGeom prst="rect">
            <a:avLst/>
          </a:prstGeom>
          <a:noFill/>
          <a:ln>
            <a:noFill/>
          </a:ln>
        </p:spPr>
        <p:txBody>
          <a:bodyPr spcFirstLastPara="1" wrap="square" lIns="92900" tIns="46450" rIns="92900" bIns="4645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93" name="Google Shape;93;p2: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94" name="Google Shape;94;p2:notes"/>
          <p:cNvSpPr txBox="1"/>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ENGG404 Lecture 00 - Day 1</a:t>
            </a:r>
            <a:endParaRPr/>
          </a:p>
        </p:txBody>
      </p:sp>
      <p:sp>
        <p:nvSpPr>
          <p:cNvPr id="95" name="Google Shape;95;p2:notes"/>
          <p:cNvSpPr txBox="1">
            <a:spLocks noGrp="1"/>
          </p:cNvSpPr>
          <p:nvPr>
            <p:ph type="ftr" idx="11"/>
          </p:nvPr>
        </p:nvSpPr>
        <p:spPr>
          <a:xfrm>
            <a:off x="0" y="8841626"/>
            <a:ext cx="3014870" cy="467474"/>
          </a:xfrm>
          <a:prstGeom prst="rect">
            <a:avLst/>
          </a:prstGeom>
          <a:noFill/>
          <a:ln>
            <a:noFill/>
          </a:ln>
        </p:spPr>
        <p:txBody>
          <a:bodyPr spcFirstLastPara="1" wrap="square" lIns="92900" tIns="46450" rIns="92900" bIns="464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2012 Fall</a:t>
            </a:r>
            <a:endParaRPr/>
          </a:p>
        </p:txBody>
      </p:sp>
      <p:sp>
        <p:nvSpPr>
          <p:cNvPr id="96" name="Google Shape;96;p2:notes"/>
          <p:cNvSpPr txBox="1"/>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97" name="Google Shape;97;p2:notes"/>
          <p:cNvSpPr txBox="1"/>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98" name="Google Shape;98;p2:notes"/>
          <p:cNvSpPr>
            <a:spLocks noGrp="1" noRot="1" noChangeAspect="1"/>
          </p:cNvSpPr>
          <p:nvPr>
            <p:ph type="sldImg" idx="3"/>
          </p:nvPr>
        </p:nvSpPr>
        <p:spPr>
          <a:xfrm>
            <a:off x="1150938" y="696913"/>
            <a:ext cx="4652962"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2: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lnSpc>
                <a:spcPct val="150000"/>
              </a:lnSpc>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212" name="Google Shape;212;p11: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10</a:t>
            </a:fld>
            <a:endParaRPr sz="1200" b="0" i="0" u="none" strike="noStrike" cap="none">
              <a:solidFill>
                <a:schemeClr val="dk1"/>
              </a:solidFill>
              <a:latin typeface="Times New Roman"/>
              <a:ea typeface="Times New Roman"/>
              <a:cs typeface="Times New Roman"/>
              <a:sym typeface="Times New Roman"/>
            </a:endParaRPr>
          </a:p>
        </p:txBody>
      </p:sp>
      <p:sp>
        <p:nvSpPr>
          <p:cNvPr id="213" name="Google Shape;213;p11: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p11: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215" name="Google Shape;215;p11: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223" name="Google Shape;223;p12: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11</a:t>
            </a:fld>
            <a:endParaRPr sz="1200" b="0" i="0" u="none" strike="noStrike" cap="none">
              <a:solidFill>
                <a:schemeClr val="dk1"/>
              </a:solidFill>
              <a:latin typeface="Times New Roman"/>
              <a:ea typeface="Times New Roman"/>
              <a:cs typeface="Times New Roman"/>
              <a:sym typeface="Times New Roman"/>
            </a:endParaRPr>
          </a:p>
        </p:txBody>
      </p:sp>
      <p:sp>
        <p:nvSpPr>
          <p:cNvPr id="224" name="Google Shape;224;p12: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12: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226" name="Google Shape;226;p12: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234" name="Google Shape;234;p13: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12</a:t>
            </a:fld>
            <a:endParaRPr sz="1200" b="0" i="0" u="none" strike="noStrike" cap="none">
              <a:solidFill>
                <a:schemeClr val="dk1"/>
              </a:solidFill>
              <a:latin typeface="Times New Roman"/>
              <a:ea typeface="Times New Roman"/>
              <a:cs typeface="Times New Roman"/>
              <a:sym typeface="Times New Roman"/>
            </a:endParaRPr>
          </a:p>
        </p:txBody>
      </p:sp>
      <p:sp>
        <p:nvSpPr>
          <p:cNvPr id="235" name="Google Shape;235;p13: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3: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237" name="Google Shape;237;p13: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13</a:t>
            </a:fld>
            <a:endParaRPr sz="1200" b="0" i="0" u="none" strike="noStrike" cap="none">
              <a:solidFill>
                <a:schemeClr val="dk1"/>
              </a:solidFill>
              <a:latin typeface="Times New Roman"/>
              <a:ea typeface="Times New Roman"/>
              <a:cs typeface="Times New Roman"/>
              <a:sym typeface="Times New Roman"/>
            </a:endParaRPr>
          </a:p>
        </p:txBody>
      </p:sp>
      <p:sp>
        <p:nvSpPr>
          <p:cNvPr id="245" name="Google Shape;245;p14:notes"/>
          <p:cNvSpPr>
            <a:spLocks noGrp="1" noRot="1" noChangeAspect="1"/>
          </p:cNvSpPr>
          <p:nvPr>
            <p:ph type="sldImg" idx="2"/>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6" name="Google Shape;246;p14: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247" name="Google Shape;247;p14: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13</a:t>
            </a:fld>
            <a:endParaRPr sz="1200" b="0" i="0" u="none" strike="noStrike" cap="none">
              <a:solidFill>
                <a:schemeClr val="dk1"/>
              </a:solidFill>
              <a:latin typeface="Times New Roman"/>
              <a:ea typeface="Times New Roman"/>
              <a:cs typeface="Times New Roman"/>
              <a:sym typeface="Times New Roman"/>
            </a:endParaRPr>
          </a:p>
        </p:txBody>
      </p:sp>
      <p:sp>
        <p:nvSpPr>
          <p:cNvPr id="248" name="Google Shape;248;p14:notes"/>
          <p:cNvSpPr txBox="1">
            <a:spLocks noGrp="1"/>
          </p:cNvSpPr>
          <p:nvPr>
            <p:ph type="dt" idx="10"/>
          </p:nvPr>
        </p:nvSpPr>
        <p:spPr>
          <a:xfrm>
            <a:off x="3939968" y="0"/>
            <a:ext cx="3014870" cy="467474"/>
          </a:xfrm>
          <a:prstGeom prst="rect">
            <a:avLst/>
          </a:prstGeom>
          <a:noFill/>
          <a:ln>
            <a:noFill/>
          </a:ln>
        </p:spPr>
        <p:txBody>
          <a:bodyPr spcFirstLastPara="1" wrap="square" lIns="92900" tIns="46450" rIns="92900" bIns="46450" anchor="t" anchorCtr="0">
            <a:noAutofit/>
          </a:bodyPr>
          <a:lstStyle/>
          <a:p>
            <a:pPr marL="0" lvl="0" indent="0" algn="r" rtl="0">
              <a:spcBef>
                <a:spcPts val="0"/>
              </a:spcBef>
              <a:spcAft>
                <a:spcPts val="0"/>
              </a:spcAft>
              <a:buNone/>
            </a:pPr>
            <a:r>
              <a:rPr lang="en-US"/>
              <a:t>5/6/2019</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5: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257" name="Google Shape;257;p15: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14</a:t>
            </a:fld>
            <a:endParaRPr sz="1200" b="0" i="0" u="none" strike="noStrike" cap="none">
              <a:solidFill>
                <a:schemeClr val="dk1"/>
              </a:solidFill>
              <a:latin typeface="Times New Roman"/>
              <a:ea typeface="Times New Roman"/>
              <a:cs typeface="Times New Roman"/>
              <a:sym typeface="Times New Roman"/>
            </a:endParaRPr>
          </a:p>
        </p:txBody>
      </p:sp>
      <p:sp>
        <p:nvSpPr>
          <p:cNvPr id="258" name="Google Shape;258;p15:notes"/>
          <p:cNvSpPr txBox="1"/>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ENGG404 Lecture 00 - Day 1</a:t>
            </a:r>
            <a:endParaRPr/>
          </a:p>
        </p:txBody>
      </p:sp>
      <p:sp>
        <p:nvSpPr>
          <p:cNvPr id="259" name="Google Shape;259;p15:notes"/>
          <p:cNvSpPr txBox="1"/>
          <p:nvPr/>
        </p:nvSpPr>
        <p:spPr>
          <a:xfrm>
            <a:off x="0" y="8841626"/>
            <a:ext cx="3014870" cy="467474"/>
          </a:xfrm>
          <a:prstGeom prst="rect">
            <a:avLst/>
          </a:prstGeom>
          <a:noFill/>
          <a:ln>
            <a:noFill/>
          </a:ln>
        </p:spPr>
        <p:txBody>
          <a:bodyPr spcFirstLastPara="1" wrap="square" lIns="92900" tIns="46450" rIns="92900" bIns="464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2012 Fall</a:t>
            </a:r>
            <a:endParaRPr/>
          </a:p>
        </p:txBody>
      </p:sp>
      <p:sp>
        <p:nvSpPr>
          <p:cNvPr id="260" name="Google Shape;260;p15:notes"/>
          <p:cNvSpPr txBox="1"/>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14</a:t>
            </a:fld>
            <a:endParaRPr sz="1200" b="0" i="0" u="none" strike="noStrike" cap="none">
              <a:solidFill>
                <a:schemeClr val="dk1"/>
              </a:solidFill>
              <a:latin typeface="Times New Roman"/>
              <a:ea typeface="Times New Roman"/>
              <a:cs typeface="Times New Roman"/>
              <a:sym typeface="Times New Roman"/>
            </a:endParaRPr>
          </a:p>
        </p:txBody>
      </p:sp>
      <p:sp>
        <p:nvSpPr>
          <p:cNvPr id="261" name="Google Shape;261;p15:notes"/>
          <p:cNvSpPr txBox="1"/>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14</a:t>
            </a:fld>
            <a:endParaRPr sz="1200" b="0" i="0" u="none" strike="noStrike" cap="none">
              <a:solidFill>
                <a:schemeClr val="dk1"/>
              </a:solidFill>
              <a:latin typeface="Times New Roman"/>
              <a:ea typeface="Times New Roman"/>
              <a:cs typeface="Times New Roman"/>
              <a:sym typeface="Times New Roman"/>
            </a:endParaRPr>
          </a:p>
        </p:txBody>
      </p:sp>
      <p:sp>
        <p:nvSpPr>
          <p:cNvPr id="262" name="Google Shape;262;p15:notes"/>
          <p:cNvSpPr>
            <a:spLocks noGrp="1" noRot="1" noChangeAspect="1"/>
          </p:cNvSpPr>
          <p:nvPr>
            <p:ph type="sldImg" idx="3"/>
          </p:nvPr>
        </p:nvSpPr>
        <p:spPr>
          <a:xfrm>
            <a:off x="1150938" y="696913"/>
            <a:ext cx="4652962"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3" name="Google Shape;263;p15: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907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dt" sz="quarter" idx="1"/>
          </p:nvPr>
        </p:nvSpPr>
        <p:spPr>
          <a:noFill/>
        </p:spPr>
        <p:txBody>
          <a:bodyPr/>
          <a:lstStyle>
            <a:lvl1pPr defTabSz="928688">
              <a:defRPr sz="2400">
                <a:solidFill>
                  <a:schemeClr val="tx1"/>
                </a:solidFill>
                <a:latin typeface="Times New Roman" panose="02020603050405020304" pitchFamily="18" charset="0"/>
                <a:ea typeface="ＭＳ Ｐゴシック" panose="020B0600070205080204" pitchFamily="34" charset="-128"/>
              </a:defRPr>
            </a:lvl1pPr>
            <a:lvl2pPr marL="736600" indent="-282575" defTabSz="928688">
              <a:defRPr sz="2400">
                <a:solidFill>
                  <a:schemeClr val="tx1"/>
                </a:solidFill>
                <a:latin typeface="Times New Roman" panose="02020603050405020304" pitchFamily="18" charset="0"/>
                <a:ea typeface="ＭＳ Ｐゴシック" panose="020B0600070205080204" pitchFamily="34" charset="-128"/>
              </a:defRPr>
            </a:lvl2pPr>
            <a:lvl3pPr marL="1133475" indent="-225425" defTabSz="928688">
              <a:defRPr sz="2400">
                <a:solidFill>
                  <a:schemeClr val="tx1"/>
                </a:solidFill>
                <a:latin typeface="Times New Roman" panose="02020603050405020304" pitchFamily="18" charset="0"/>
                <a:ea typeface="ＭＳ Ｐゴシック" panose="020B0600070205080204" pitchFamily="34" charset="-128"/>
              </a:defRPr>
            </a:lvl3pPr>
            <a:lvl4pPr marL="1587500" indent="-225425" defTabSz="928688">
              <a:defRPr sz="2400">
                <a:solidFill>
                  <a:schemeClr val="tx1"/>
                </a:solidFill>
                <a:latin typeface="Times New Roman" panose="02020603050405020304" pitchFamily="18" charset="0"/>
                <a:ea typeface="ＭＳ Ｐゴシック" panose="020B0600070205080204" pitchFamily="34" charset="-128"/>
              </a:defRPr>
            </a:lvl4pPr>
            <a:lvl5pPr marL="2039938" indent="-225425" defTabSz="928688">
              <a:defRPr sz="2400">
                <a:solidFill>
                  <a:schemeClr val="tx1"/>
                </a:solidFill>
                <a:latin typeface="Times New Roman" panose="02020603050405020304" pitchFamily="18" charset="0"/>
                <a:ea typeface="ＭＳ Ｐゴシック" panose="020B0600070205080204" pitchFamily="34" charset="-128"/>
              </a:defRPr>
            </a:lvl5pPr>
            <a:lvl6pPr marL="2497138" indent="-225425"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54338" indent="-225425"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11538" indent="-225425"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68738" indent="-225425" defTabSz="9286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28688"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t>2015-2016</a:t>
            </a:r>
          </a:p>
        </p:txBody>
      </p:sp>
      <p:sp>
        <p:nvSpPr>
          <p:cNvPr id="7171" name="Slide Image Placeholder 1"/>
          <p:cNvSpPr>
            <a:spLocks noGrp="1" noRot="1" noChangeAspect="1" noTextEdit="1"/>
          </p:cNvSpPr>
          <p:nvPr>
            <p:ph type="sldImg"/>
          </p:nvPr>
        </p:nvSpPr>
        <p:spPr>
          <a:xfrm>
            <a:off x="1150938" y="696913"/>
            <a:ext cx="4656137" cy="3492500"/>
          </a:xfrm>
          <a:ln/>
        </p:spPr>
      </p:sp>
      <p:sp>
        <p:nvSpPr>
          <p:cNvPr id="7172" name="Notes Placeholder 2"/>
          <p:cNvSpPr>
            <a:spLocks noGrp="1"/>
          </p:cNvSpPr>
          <p:nvPr>
            <p:ph type="body" idx="1"/>
          </p:nvPr>
        </p:nvSpPr>
        <p:spPr>
          <a:noFill/>
        </p:spPr>
        <p:txBody>
          <a:bodyPr wrap="none" tIns="46457" bIns="46457"/>
          <a:lstStyle/>
          <a:p>
            <a:endParaRPr lang="en-CA" altLang="en-US" smtClean="0">
              <a:ea typeface="ＭＳ Ｐゴシック" panose="020B0600070205080204" pitchFamily="34" charset="-128"/>
            </a:endParaRPr>
          </a:p>
        </p:txBody>
      </p:sp>
      <p:sp>
        <p:nvSpPr>
          <p:cNvPr id="7173" name="Slide Number Placeholder 3"/>
          <p:cNvSpPr txBox="1">
            <a:spLocks noGrp="1"/>
          </p:cNvSpPr>
          <p:nvPr/>
        </p:nvSpPr>
        <p:spPr bwMode="auto">
          <a:xfrm>
            <a:off x="3940175" y="8842375"/>
            <a:ext cx="3014663"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78" tIns="46639" rIns="93278" bIns="46639" anchor="b"/>
          <a:lstStyle>
            <a:lvl1pPr defTabSz="915988">
              <a:defRPr sz="2400">
                <a:solidFill>
                  <a:schemeClr val="tx1"/>
                </a:solidFill>
                <a:latin typeface="Times New Roman" panose="02020603050405020304" pitchFamily="18" charset="0"/>
                <a:ea typeface="ＭＳ Ｐゴシック" panose="020B0600070205080204" pitchFamily="34" charset="-128"/>
              </a:defRPr>
            </a:lvl1pPr>
            <a:lvl2pPr marL="746125" indent="-287338" defTabSz="915988">
              <a:defRPr sz="2400">
                <a:solidFill>
                  <a:schemeClr val="tx1"/>
                </a:solidFill>
                <a:latin typeface="Times New Roman" panose="02020603050405020304" pitchFamily="18" charset="0"/>
                <a:ea typeface="ＭＳ Ｐゴシック" panose="020B0600070205080204" pitchFamily="34" charset="-128"/>
              </a:defRPr>
            </a:lvl2pPr>
            <a:lvl3pPr marL="1149350" indent="-230188" defTabSz="915988">
              <a:defRPr sz="2400">
                <a:solidFill>
                  <a:schemeClr val="tx1"/>
                </a:solidFill>
                <a:latin typeface="Times New Roman" panose="02020603050405020304" pitchFamily="18" charset="0"/>
                <a:ea typeface="ＭＳ Ｐゴシック" panose="020B0600070205080204" pitchFamily="34" charset="-128"/>
              </a:defRPr>
            </a:lvl3pPr>
            <a:lvl4pPr marL="1608138" indent="-230188" defTabSz="915988">
              <a:defRPr sz="2400">
                <a:solidFill>
                  <a:schemeClr val="tx1"/>
                </a:solidFill>
                <a:latin typeface="Times New Roman" panose="02020603050405020304" pitchFamily="18" charset="0"/>
                <a:ea typeface="ＭＳ Ｐゴシック" panose="020B0600070205080204" pitchFamily="34" charset="-128"/>
              </a:defRPr>
            </a:lvl4pPr>
            <a:lvl5pPr marL="2068513" indent="-230188" defTabSz="915988">
              <a:defRPr sz="2400">
                <a:solidFill>
                  <a:schemeClr val="tx1"/>
                </a:solidFill>
                <a:latin typeface="Times New Roman" panose="02020603050405020304" pitchFamily="18" charset="0"/>
                <a:ea typeface="ＭＳ Ｐゴシック" panose="020B0600070205080204" pitchFamily="34" charset="-128"/>
              </a:defRPr>
            </a:lvl5pPr>
            <a:lvl6pPr marL="25257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829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401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97313" indent="-230188" defTabSz="915988"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5988" rtl="0" eaLnBrk="1" fontAlgn="base" latinLnBrk="0" hangingPunct="1">
              <a:lnSpc>
                <a:spcPct val="100000"/>
              </a:lnSpc>
              <a:spcBef>
                <a:spcPct val="0"/>
              </a:spcBef>
              <a:spcAft>
                <a:spcPct val="0"/>
              </a:spcAft>
              <a:buClrTx/>
              <a:buSzTx/>
              <a:buFontTx/>
              <a:buNone/>
              <a:tabLst/>
              <a:defRPr/>
            </a:pPr>
            <a:fld id="{40A1F4B0-DBEC-4BCC-85FF-731FE9941A7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5988"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078515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a:noFill/>
        </p:spPr>
        <p:txBody>
          <a:bodyPr/>
          <a:lstStyle>
            <a:lvl1pPr defTabSz="928688">
              <a:defRPr sz="2000">
                <a:solidFill>
                  <a:schemeClr val="tx1"/>
                </a:solidFill>
                <a:latin typeface="Times New Roman" panose="02020603050405020304" pitchFamily="18" charset="0"/>
                <a:ea typeface="ＭＳ Ｐゴシック" panose="020B0600070205080204" pitchFamily="34" charset="-128"/>
              </a:defRPr>
            </a:lvl1pPr>
            <a:lvl2pPr marL="742950" indent="-285750" defTabSz="928688">
              <a:defRPr sz="2000">
                <a:solidFill>
                  <a:schemeClr val="tx1"/>
                </a:solidFill>
                <a:latin typeface="Times New Roman" panose="02020603050405020304" pitchFamily="18" charset="0"/>
                <a:ea typeface="ＭＳ Ｐゴシック" panose="020B0600070205080204" pitchFamily="34" charset="-128"/>
              </a:defRPr>
            </a:lvl2pPr>
            <a:lvl3pPr marL="1143000" indent="-228600" defTabSz="928688">
              <a:defRPr sz="2000">
                <a:solidFill>
                  <a:schemeClr val="tx1"/>
                </a:solidFill>
                <a:latin typeface="Times New Roman" panose="02020603050405020304" pitchFamily="18" charset="0"/>
                <a:ea typeface="ＭＳ Ｐゴシック" panose="020B0600070205080204" pitchFamily="34" charset="-128"/>
              </a:defRPr>
            </a:lvl3pPr>
            <a:lvl4pPr marL="1600200" indent="-228600" defTabSz="928688">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8688">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8688"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8688"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8688"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8688"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2015-2016ENGG406 2015WENGG406 Lecture 00 - Day 1</a:t>
            </a:r>
          </a:p>
        </p:txBody>
      </p:sp>
      <p:sp>
        <p:nvSpPr>
          <p:cNvPr id="7171" name="Rectangle 7"/>
          <p:cNvSpPr>
            <a:spLocks noGrp="1" noChangeArrowheads="1"/>
          </p:cNvSpPr>
          <p:nvPr>
            <p:ph type="sldNum" sz="quarter" idx="5"/>
          </p:nvPr>
        </p:nvSpPr>
        <p:spPr>
          <a:noFill/>
        </p:spPr>
        <p:txBody>
          <a:bodyPr/>
          <a:lstStyle>
            <a:lvl1pPr defTabSz="928688">
              <a:defRPr sz="2000">
                <a:solidFill>
                  <a:schemeClr val="tx1"/>
                </a:solidFill>
                <a:latin typeface="Times New Roman" panose="02020603050405020304" pitchFamily="18" charset="0"/>
                <a:ea typeface="ＭＳ Ｐゴシック" panose="020B0600070205080204" pitchFamily="34" charset="-128"/>
              </a:defRPr>
            </a:lvl1pPr>
            <a:lvl2pPr marL="742950" indent="-285750" defTabSz="928688">
              <a:defRPr sz="2000">
                <a:solidFill>
                  <a:schemeClr val="tx1"/>
                </a:solidFill>
                <a:latin typeface="Times New Roman" panose="02020603050405020304" pitchFamily="18" charset="0"/>
                <a:ea typeface="ＭＳ Ｐゴシック" panose="020B0600070205080204" pitchFamily="34" charset="-128"/>
              </a:defRPr>
            </a:lvl2pPr>
            <a:lvl3pPr marL="1143000" indent="-228600" defTabSz="928688">
              <a:defRPr sz="2000">
                <a:solidFill>
                  <a:schemeClr val="tx1"/>
                </a:solidFill>
                <a:latin typeface="Times New Roman" panose="02020603050405020304" pitchFamily="18" charset="0"/>
                <a:ea typeface="ＭＳ Ｐゴシック" panose="020B0600070205080204" pitchFamily="34" charset="-128"/>
              </a:defRPr>
            </a:lvl3pPr>
            <a:lvl4pPr marL="1600200" indent="-228600" defTabSz="928688">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8688">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8688"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8688"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8688"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8688"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fld id="{4C3A3A85-6106-4BE9-B3AF-1B664EBDD388}" type="slidenum">
              <a:rPr lang="en-US" altLang="en-US" sz="1200" smtClean="0"/>
              <a:pPr/>
              <a:t>2</a:t>
            </a:fld>
            <a:endParaRPr lang="en-US" altLang="en-US" sz="1200"/>
          </a:p>
        </p:txBody>
      </p:sp>
      <p:sp>
        <p:nvSpPr>
          <p:cNvPr id="7172" name="Rectangle 2"/>
          <p:cNvSpPr txBox="1">
            <a:spLocks noGrp="1" noChangeArrowheads="1"/>
          </p:cNvSpPr>
          <p:nvPr/>
        </p:nvSpPr>
        <p:spPr bwMode="auto">
          <a:xfrm>
            <a:off x="0" y="0"/>
            <a:ext cx="301466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1" tIns="46456" rIns="92911" bIns="46456"/>
          <a:lstStyle>
            <a:lvl1pPr defTabSz="936625">
              <a:defRPr sz="20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0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0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ENGG406 2015WENGG406 Lecture 00 - Day 1</a:t>
            </a:r>
          </a:p>
        </p:txBody>
      </p:sp>
      <p:sp>
        <p:nvSpPr>
          <p:cNvPr id="7173" name="Rectangle 6"/>
          <p:cNvSpPr>
            <a:spLocks noGrp="1" noChangeArrowheads="1"/>
          </p:cNvSpPr>
          <p:nvPr>
            <p:ph type="ftr" sz="quarter" idx="4"/>
          </p:nvPr>
        </p:nvSpPr>
        <p:spPr>
          <a:noFill/>
        </p:spPr>
        <p:txBody>
          <a:bodyPr/>
          <a:lstStyle>
            <a:lvl1pPr defTabSz="928688">
              <a:defRPr sz="2000">
                <a:solidFill>
                  <a:schemeClr val="tx1"/>
                </a:solidFill>
                <a:latin typeface="Times New Roman" panose="02020603050405020304" pitchFamily="18" charset="0"/>
                <a:ea typeface="ＭＳ Ｐゴシック" panose="020B0600070205080204" pitchFamily="34" charset="-128"/>
              </a:defRPr>
            </a:lvl1pPr>
            <a:lvl2pPr marL="736600" indent="-282575" defTabSz="928688">
              <a:defRPr sz="2000">
                <a:solidFill>
                  <a:schemeClr val="tx1"/>
                </a:solidFill>
                <a:latin typeface="Times New Roman" panose="02020603050405020304" pitchFamily="18" charset="0"/>
                <a:ea typeface="ＭＳ Ｐゴシック" panose="020B0600070205080204" pitchFamily="34" charset="-128"/>
              </a:defRPr>
            </a:lvl2pPr>
            <a:lvl3pPr marL="1133475" indent="-225425" defTabSz="928688">
              <a:defRPr sz="2000">
                <a:solidFill>
                  <a:schemeClr val="tx1"/>
                </a:solidFill>
                <a:latin typeface="Times New Roman" panose="02020603050405020304" pitchFamily="18" charset="0"/>
                <a:ea typeface="ＭＳ Ｐゴシック" panose="020B0600070205080204" pitchFamily="34" charset="-128"/>
              </a:defRPr>
            </a:lvl3pPr>
            <a:lvl4pPr marL="1587500" indent="-225425" defTabSz="928688">
              <a:defRPr sz="2000">
                <a:solidFill>
                  <a:schemeClr val="tx1"/>
                </a:solidFill>
                <a:latin typeface="Times New Roman" panose="02020603050405020304" pitchFamily="18" charset="0"/>
                <a:ea typeface="ＭＳ Ｐゴシック" panose="020B0600070205080204" pitchFamily="34" charset="-128"/>
              </a:defRPr>
            </a:lvl4pPr>
            <a:lvl5pPr marL="2039938" indent="-225425" defTabSz="928688">
              <a:defRPr sz="2000">
                <a:solidFill>
                  <a:schemeClr val="tx1"/>
                </a:solidFill>
                <a:latin typeface="Times New Roman" panose="02020603050405020304" pitchFamily="18" charset="0"/>
                <a:ea typeface="ＭＳ Ｐゴシック" panose="020B0600070205080204" pitchFamily="34" charset="-128"/>
              </a:defRPr>
            </a:lvl5pPr>
            <a:lvl6pPr marL="2497138" indent="-225425" defTabSz="928688"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54338" indent="-225425" defTabSz="928688"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11538" indent="-225425" defTabSz="928688"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68738" indent="-225425" defTabSz="928688"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r>
              <a:rPr lang="en-US" altLang="en-US" sz="1200"/>
              <a:t>5-Jan-20152012 Fall</a:t>
            </a:r>
          </a:p>
        </p:txBody>
      </p:sp>
      <p:sp>
        <p:nvSpPr>
          <p:cNvPr id="7174" name="Rectangle 7"/>
          <p:cNvSpPr txBox="1">
            <a:spLocks noGrp="1" noChangeArrowheads="1"/>
          </p:cNvSpPr>
          <p:nvPr/>
        </p:nvSpPr>
        <p:spPr bwMode="auto">
          <a:xfrm>
            <a:off x="3940175" y="8843963"/>
            <a:ext cx="30146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1" tIns="46456" rIns="92911" bIns="46456" anchor="b"/>
          <a:lstStyle>
            <a:lvl1pPr defTabSz="936625">
              <a:defRPr sz="2000">
                <a:solidFill>
                  <a:schemeClr val="tx1"/>
                </a:solidFill>
                <a:latin typeface="Times New Roman" panose="02020603050405020304" pitchFamily="18" charset="0"/>
                <a:ea typeface="ＭＳ Ｐゴシック" panose="020B0600070205080204" pitchFamily="34" charset="-128"/>
              </a:defRPr>
            </a:lvl1pPr>
            <a:lvl2pPr marL="742950" indent="-285750" defTabSz="936625">
              <a:defRPr sz="2000">
                <a:solidFill>
                  <a:schemeClr val="tx1"/>
                </a:solidFill>
                <a:latin typeface="Times New Roman" panose="02020603050405020304" pitchFamily="18" charset="0"/>
                <a:ea typeface="ＭＳ Ｐゴシック" panose="020B0600070205080204" pitchFamily="34" charset="-128"/>
              </a:defRPr>
            </a:lvl2pPr>
            <a:lvl3pPr marL="1143000" indent="-228600" defTabSz="936625">
              <a:defRPr sz="2000">
                <a:solidFill>
                  <a:schemeClr val="tx1"/>
                </a:solidFill>
                <a:latin typeface="Times New Roman" panose="02020603050405020304" pitchFamily="18" charset="0"/>
                <a:ea typeface="ＭＳ Ｐゴシック" panose="020B0600070205080204" pitchFamily="34" charset="-128"/>
              </a:defRPr>
            </a:lvl3pPr>
            <a:lvl4pPr marL="1600200" indent="-228600" defTabSz="936625">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36625">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36625"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36625"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36625"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36625" eaLnBrk="0" fontAlgn="base" hangingPunct="0">
              <a:spcBef>
                <a:spcPct val="0"/>
              </a:spcBef>
              <a:spcAft>
                <a:spcPct val="0"/>
              </a:spcAft>
              <a:defRPr sz="2000">
                <a:solidFill>
                  <a:schemeClr val="tx1"/>
                </a:solidFill>
                <a:latin typeface="Times New Roman" panose="02020603050405020304" pitchFamily="18" charset="0"/>
                <a:ea typeface="ＭＳ Ｐゴシック" panose="020B0600070205080204" pitchFamily="34" charset="-128"/>
              </a:defRPr>
            </a:lvl9pPr>
          </a:lstStyle>
          <a:p>
            <a:pPr algn="r"/>
            <a:fld id="{FA60F144-D578-4CB8-9E76-D43D8DF7D524}" type="slidenum">
              <a:rPr lang="en-US" altLang="en-US" sz="1200"/>
              <a:pPr algn="r"/>
              <a:t>2</a:t>
            </a:fld>
            <a:endParaRPr lang="en-US" altLang="en-US" sz="1200"/>
          </a:p>
        </p:txBody>
      </p:sp>
      <p:sp>
        <p:nvSpPr>
          <p:cNvPr id="7175" name="Slide Image Placeholder 1"/>
          <p:cNvSpPr>
            <a:spLocks noGrp="1" noRot="1" noChangeAspect="1" noTextEdit="1"/>
          </p:cNvSpPr>
          <p:nvPr>
            <p:ph type="sldImg"/>
          </p:nvPr>
        </p:nvSpPr>
        <p:spPr>
          <a:ln/>
        </p:spPr>
      </p:sp>
      <p:sp>
        <p:nvSpPr>
          <p:cNvPr id="7176" name="Notes Placeholder 2"/>
          <p:cNvSpPr>
            <a:spLocks noGrp="1"/>
          </p:cNvSpPr>
          <p:nvPr>
            <p:ph type="body" idx="1"/>
          </p:nvPr>
        </p:nvSpPr>
        <p:spPr>
          <a:noFill/>
        </p:spPr>
        <p:txBody>
          <a:bodyPr wrap="none" tIns="46457" bIns="46457"/>
          <a:lstStyle/>
          <a:p>
            <a:endParaRPr lang="en-CA" altLang="en-US">
              <a:ea typeface="ＭＳ Ｐゴシック" panose="020B0600070205080204" pitchFamily="34" charset="-128"/>
            </a:endParaRPr>
          </a:p>
        </p:txBody>
      </p:sp>
      <p:sp>
        <p:nvSpPr>
          <p:cNvPr id="7177" name="Slide Number Placeholder 3"/>
          <p:cNvSpPr txBox="1">
            <a:spLocks noGrp="1"/>
          </p:cNvSpPr>
          <p:nvPr/>
        </p:nvSpPr>
        <p:spPr bwMode="auto">
          <a:xfrm>
            <a:off x="3940175" y="8843963"/>
            <a:ext cx="30146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278" tIns="46639" rIns="93278" bIns="46639" anchor="b"/>
          <a:lstStyle>
            <a:lvl1pPr defTabSz="911225">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1225">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1225">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1225">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1225">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122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122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122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1225"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lgn="r" eaLnBrk="1" hangingPunct="1">
              <a:spcBef>
                <a:spcPct val="0"/>
              </a:spcBef>
            </a:pPr>
            <a:fld id="{1478D84F-CBCF-4972-8DBD-8EF822F50AAB}" type="slidenum">
              <a:rPr lang="en-US" altLang="en-US">
                <a:cs typeface="Arial" panose="020B0604020202020204" pitchFamily="34" charset="0"/>
              </a:rPr>
              <a:pPr algn="r" eaLnBrk="1" hangingPunct="1">
                <a:spcBef>
                  <a:spcPct val="0"/>
                </a:spcBef>
              </a:pPr>
              <a:t>2</a:t>
            </a:fld>
            <a:endParaRPr lang="en-US" altLang="en-US">
              <a:cs typeface="Arial" panose="020B0604020202020204" pitchFamily="34" charset="0"/>
            </a:endParaRPr>
          </a:p>
        </p:txBody>
      </p:sp>
    </p:spTree>
    <p:extLst>
      <p:ext uri="{BB962C8B-B14F-4D97-AF65-F5344CB8AC3E}">
        <p14:creationId xmlns:p14="http://schemas.microsoft.com/office/powerpoint/2010/main" val="224055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109" name="Google Shape;109;p3: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a:t>
            </a:fld>
            <a:endParaRPr sz="1200" b="0" i="0" u="none" strike="noStrike" cap="none">
              <a:solidFill>
                <a:schemeClr val="dk1"/>
              </a:solidFill>
              <a:latin typeface="Times New Roman"/>
              <a:ea typeface="Times New Roman"/>
              <a:cs typeface="Times New Roman"/>
              <a:sym typeface="Times New Roman"/>
            </a:endParaRPr>
          </a:p>
        </p:txBody>
      </p:sp>
      <p:sp>
        <p:nvSpPr>
          <p:cNvPr id="110" name="Google Shape;110;p3: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p3: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112" name="Google Shape;112;p3: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120" name="Google Shape;120;p4: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a:t>
            </a:fld>
            <a:endParaRPr sz="1200" b="0" i="0" u="none" strike="noStrike" cap="none">
              <a:solidFill>
                <a:schemeClr val="dk1"/>
              </a:solidFill>
              <a:latin typeface="Times New Roman"/>
              <a:ea typeface="Times New Roman"/>
              <a:cs typeface="Times New Roman"/>
              <a:sym typeface="Times New Roman"/>
            </a:endParaRPr>
          </a:p>
        </p:txBody>
      </p:sp>
      <p:sp>
        <p:nvSpPr>
          <p:cNvPr id="121" name="Google Shape;121;p4: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2" name="Google Shape;122;p4: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123" name="Google Shape;123;p4: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148" name="Google Shape;148;p6: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5</a:t>
            </a:fld>
            <a:endParaRPr sz="1200" b="0" i="0" u="none" strike="noStrike" cap="none">
              <a:solidFill>
                <a:schemeClr val="dk1"/>
              </a:solidFill>
              <a:latin typeface="Times New Roman"/>
              <a:ea typeface="Times New Roman"/>
              <a:cs typeface="Times New Roman"/>
              <a:sym typeface="Times New Roman"/>
            </a:endParaRPr>
          </a:p>
        </p:txBody>
      </p:sp>
      <p:sp>
        <p:nvSpPr>
          <p:cNvPr id="149" name="Google Shape;149;p6: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p6: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151" name="Google Shape;151;p6: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166" name="Google Shape;166;p7: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a:t>
            </a:fld>
            <a:endParaRPr sz="1200" b="0" i="0" u="none" strike="noStrike" cap="none">
              <a:solidFill>
                <a:schemeClr val="dk1"/>
              </a:solidFill>
              <a:latin typeface="Times New Roman"/>
              <a:ea typeface="Times New Roman"/>
              <a:cs typeface="Times New Roman"/>
              <a:sym typeface="Times New Roman"/>
            </a:endParaRPr>
          </a:p>
        </p:txBody>
      </p:sp>
      <p:sp>
        <p:nvSpPr>
          <p:cNvPr id="167" name="Google Shape;167;p7: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7: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169" name="Google Shape;169;p7: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178" name="Google Shape;178;p8: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7</a:t>
            </a:fld>
            <a:endParaRPr sz="1200" b="0" i="0" u="none" strike="noStrike" cap="none">
              <a:solidFill>
                <a:schemeClr val="dk1"/>
              </a:solidFill>
              <a:latin typeface="Times New Roman"/>
              <a:ea typeface="Times New Roman"/>
              <a:cs typeface="Times New Roman"/>
              <a:sym typeface="Times New Roman"/>
            </a:endParaRPr>
          </a:p>
        </p:txBody>
      </p:sp>
      <p:sp>
        <p:nvSpPr>
          <p:cNvPr id="179" name="Google Shape;179;p8: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8: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181" name="Google Shape;181;p8: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189" name="Google Shape;189;p9: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8</a:t>
            </a:fld>
            <a:endParaRPr sz="1200" b="0" i="0" u="none" strike="noStrike" cap="none">
              <a:solidFill>
                <a:schemeClr val="dk1"/>
              </a:solidFill>
              <a:latin typeface="Times New Roman"/>
              <a:ea typeface="Times New Roman"/>
              <a:cs typeface="Times New Roman"/>
              <a:sym typeface="Times New Roman"/>
            </a:endParaRPr>
          </a:p>
        </p:txBody>
      </p:sp>
      <p:sp>
        <p:nvSpPr>
          <p:cNvPr id="190" name="Google Shape;190;p9: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9: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192" name="Google Shape;192;p9: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hdr" idx="2"/>
          </p:nvPr>
        </p:nvSpPr>
        <p:spPr>
          <a:xfrm>
            <a:off x="0" y="0"/>
            <a:ext cx="3014870" cy="467474"/>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r>
              <a:rPr lang="en-US" sz="1200" b="0" i="0" u="none" strike="noStrike" cap="none">
                <a:solidFill>
                  <a:schemeClr val="dk1"/>
                </a:solidFill>
                <a:latin typeface="Times New Roman"/>
                <a:ea typeface="Times New Roman"/>
                <a:cs typeface="Times New Roman"/>
                <a:sym typeface="Times New Roman"/>
              </a:rPr>
              <a:t>2015-2016ENGG404 Lecture 00 - Day 1</a:t>
            </a:r>
            <a:endParaRPr/>
          </a:p>
        </p:txBody>
      </p:sp>
      <p:sp>
        <p:nvSpPr>
          <p:cNvPr id="201" name="Google Shape;201;p10:notes"/>
          <p:cNvSpPr txBox="1">
            <a:spLocks noGrp="1"/>
          </p:cNvSpPr>
          <p:nvPr>
            <p:ph type="sldNum" idx="12"/>
          </p:nvPr>
        </p:nvSpPr>
        <p:spPr>
          <a:xfrm>
            <a:off x="3939968" y="8841626"/>
            <a:ext cx="3014870" cy="467474"/>
          </a:xfrm>
          <a:prstGeom prst="rect">
            <a:avLst/>
          </a:prstGeom>
          <a:noFill/>
          <a:ln>
            <a:noFill/>
          </a:ln>
        </p:spPr>
        <p:txBody>
          <a:bodyPr spcFirstLastPara="1" wrap="square" lIns="92900" tIns="46450" rIns="92900" bIns="4645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9</a:t>
            </a:fld>
            <a:endParaRPr sz="1200" b="0" i="0" u="none" strike="noStrike" cap="none">
              <a:solidFill>
                <a:schemeClr val="dk1"/>
              </a:solidFill>
              <a:latin typeface="Times New Roman"/>
              <a:ea typeface="Times New Roman"/>
              <a:cs typeface="Times New Roman"/>
              <a:sym typeface="Times New Roman"/>
            </a:endParaRPr>
          </a:p>
        </p:txBody>
      </p:sp>
      <p:sp>
        <p:nvSpPr>
          <p:cNvPr id="202" name="Google Shape;202;p10:notes"/>
          <p:cNvSpPr>
            <a:spLocks noGrp="1" noRot="1" noChangeAspect="1"/>
          </p:cNvSpPr>
          <p:nvPr>
            <p:ph type="sldImg" idx="3"/>
          </p:nvPr>
        </p:nvSpPr>
        <p:spPr>
          <a:xfrm>
            <a:off x="1150938" y="696913"/>
            <a:ext cx="4654550" cy="34909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10:notes"/>
          <p:cNvSpPr txBox="1">
            <a:spLocks noGrp="1"/>
          </p:cNvSpPr>
          <p:nvPr>
            <p:ph type="body" idx="1"/>
          </p:nvPr>
        </p:nvSpPr>
        <p:spPr>
          <a:xfrm>
            <a:off x="927470" y="4421876"/>
            <a:ext cx="5099898" cy="4190263"/>
          </a:xfrm>
          <a:prstGeom prst="rect">
            <a:avLst/>
          </a:prstGeom>
          <a:noFill/>
          <a:ln>
            <a:noFill/>
          </a:ln>
        </p:spPr>
        <p:txBody>
          <a:bodyPr spcFirstLastPara="1" wrap="square" lIns="92900" tIns="46450" rIns="92900" bIns="46450" anchor="t" anchorCtr="0">
            <a:noAutofit/>
          </a:bodyPr>
          <a:lstStyle/>
          <a:p>
            <a:pPr marL="0" lvl="0" indent="0" algn="l" rtl="0">
              <a:spcBef>
                <a:spcPts val="0"/>
              </a:spcBef>
              <a:spcAft>
                <a:spcPts val="0"/>
              </a:spcAft>
              <a:buNone/>
            </a:pPr>
            <a:endParaRPr/>
          </a:p>
        </p:txBody>
      </p:sp>
      <p:sp>
        <p:nvSpPr>
          <p:cNvPr id="204" name="Google Shape;204;p10:notes"/>
          <p:cNvSpPr txBox="1"/>
          <p:nvPr/>
        </p:nvSpPr>
        <p:spPr>
          <a:xfrm>
            <a:off x="3939968" y="8841626"/>
            <a:ext cx="3014870" cy="467474"/>
          </a:xfrm>
          <a:prstGeom prst="rect">
            <a:avLst/>
          </a:prstGeom>
          <a:noFill/>
          <a:ln>
            <a:noFill/>
          </a:ln>
        </p:spPr>
        <p:txBody>
          <a:bodyPr spcFirstLastPara="1" wrap="square" lIns="93275" tIns="46625" rIns="93275" bIns="466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81" name="Google Shape;81;p2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9938" name="Rectangle 1026"/>
          <p:cNvSpPr>
            <a:spLocks noGrp="1" noChangeArrowheads="1"/>
          </p:cNvSpPr>
          <p:nvPr>
            <p:ph type="ctrTitle"/>
          </p:nvPr>
        </p:nvSpPr>
        <p:spPr>
          <a:xfrm>
            <a:off x="381000" y="1524000"/>
            <a:ext cx="7239000" cy="1143000"/>
          </a:xfrm>
        </p:spPr>
        <p:txBody>
          <a:bodyPr/>
          <a:lstStyle>
            <a:lvl1pPr>
              <a:defRPr/>
            </a:lvl1pPr>
          </a:lstStyle>
          <a:p>
            <a:r>
              <a:rPr lang="en-US"/>
              <a:t>Click to edit Master title style</a:t>
            </a:r>
          </a:p>
        </p:txBody>
      </p:sp>
      <p:sp>
        <p:nvSpPr>
          <p:cNvPr id="39939" name="Rectangle 1027"/>
          <p:cNvSpPr>
            <a:spLocks noGrp="1" noChangeArrowheads="1"/>
          </p:cNvSpPr>
          <p:nvPr>
            <p:ph type="subTitle" idx="1"/>
          </p:nvPr>
        </p:nvSpPr>
        <p:spPr>
          <a:xfrm>
            <a:off x="914400" y="35814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F64AA3D-609A-47D1-81A8-593735FA3C89}"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8/26/2019</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5"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t>ES&amp;RMP - ENGG406 - Lecture 00  September to December, 2012</a:t>
            </a:r>
          </a:p>
        </p:txBody>
      </p:sp>
      <p:sp>
        <p:nvSpPr>
          <p:cNvPr id="6"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2AC3B5-9DF6-4EED-A2C3-84FF7D9CE9F1}"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20634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0534B51-AB0E-434E-A0A5-25CE09AC1477}"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8/26/2019</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5"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t>ES&amp;RMP - ENGG406 - Lecture 00  September to December, 2012</a:t>
            </a:r>
          </a:p>
        </p:txBody>
      </p:sp>
      <p:sp>
        <p:nvSpPr>
          <p:cNvPr id="6"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8BBAFB6-CB26-4DF1-8D15-A366E68BB341}"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105557106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A8F12A82-6C1A-4D67-899E-FCCBFA173450}"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8/26/2019</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5"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t>ES&amp;RMP - ENGG406 - Lecture 00  September to December, 2012</a:t>
            </a:r>
          </a:p>
        </p:txBody>
      </p:sp>
      <p:sp>
        <p:nvSpPr>
          <p:cNvPr id="6"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B2D12A5-9794-4ECE-B610-1E0CFF028403}"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1505894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FEBF421F-7783-407D-AB89-F1D78EDA4874}"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8/26/2019</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6"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t>ES&amp;RMP - ENGG406 - Lecture 00  September to December, 2012</a:t>
            </a:r>
          </a:p>
        </p:txBody>
      </p:sp>
      <p:sp>
        <p:nvSpPr>
          <p:cNvPr id="7"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411895B-37F5-4677-81F5-90101158C51D}"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86255247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D29F9DCB-B3C2-4465-BC28-252F049FE96F}"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8/26/2019</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8"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t>ES&amp;RMP - ENGG406 - Lecture 00  September to December, 2012</a:t>
            </a:r>
          </a:p>
        </p:txBody>
      </p:sp>
      <p:sp>
        <p:nvSpPr>
          <p:cNvPr id="9"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FDA9538-90D9-4B8C-A31B-334E42B6211F}"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5818845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DB439114-671E-4898-A392-0128DFAF0D33}"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8/26/2019</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4"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t>ES&amp;RMP - ENGG406 - Lecture 00  September to December, 2012</a:t>
            </a:r>
          </a:p>
        </p:txBody>
      </p:sp>
      <p:sp>
        <p:nvSpPr>
          <p:cNvPr id="5"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663530F-BEFE-4587-8CCA-4E3580130FB0}"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385897214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9896FFF-3864-4001-978D-BC9312F9003C}"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8/26/2019</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3"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t>ES&amp;RMP - ENGG406 - Lecture 00  September to December, 2012</a:t>
            </a:r>
          </a:p>
        </p:txBody>
      </p:sp>
      <p:sp>
        <p:nvSpPr>
          <p:cNvPr id="4"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2998F18-8122-467C-BAD2-0390B29DC735}"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147675192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FF1B7E3-8F3C-4712-B4FE-59D868495427}"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8/26/2019</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6"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t>ES&amp;RMP - ENGG406 - Lecture 00  September to December, 2012</a:t>
            </a:r>
          </a:p>
        </p:txBody>
      </p:sp>
      <p:sp>
        <p:nvSpPr>
          <p:cNvPr id="7"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10A0E1F-5762-4101-B617-36133090E96E}"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10426258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D444AAB-64DA-409F-9925-E60C102003CA}"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8/26/2019</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6"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t>ES&amp;RMP - ENGG406 - Lecture 00  September to December, 2012</a:t>
            </a:r>
          </a:p>
        </p:txBody>
      </p:sp>
      <p:sp>
        <p:nvSpPr>
          <p:cNvPr id="7"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3076239-82BD-4D5E-A62E-90C2BEB491AC}"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955559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0"/>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28" name="Google Shape;28;p2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3EC659A7-F0D9-4E52-904F-6802644B01C0}"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8/26/2019</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5"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t>ES&amp;RMP - ENGG406 - Lecture 00  September to December, 2012</a:t>
            </a:r>
          </a:p>
        </p:txBody>
      </p:sp>
      <p:sp>
        <p:nvSpPr>
          <p:cNvPr id="6"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7FE35ED-FD2B-4428-9FC6-91E138DC2DDF}"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22232758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028"/>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7E06413-47EB-4BCF-9060-3896C01F911C}"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8/26/2019</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5" name="Rectangle 1029"/>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t>ES&amp;RMP - ENGG406 - Lecture 00  September to December, 2012</a:t>
            </a:r>
          </a:p>
        </p:txBody>
      </p:sp>
      <p:sp>
        <p:nvSpPr>
          <p:cNvPr id="6" name="Rectangle 1030"/>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2CB3A5D-A744-49EC-915A-622EDB2EBF17}"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37302235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300"/>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910"/>
              <a:buFont typeface="Times New Roman"/>
              <a:buNone/>
              <a:defRPr sz="1400"/>
            </a:lvl5pPr>
            <a:lvl6pPr marL="2743200" lvl="5" indent="-228600" algn="l">
              <a:spcBef>
                <a:spcPts val="280"/>
              </a:spcBef>
              <a:spcAft>
                <a:spcPts val="0"/>
              </a:spcAft>
              <a:buClr>
                <a:schemeClr val="dk1"/>
              </a:buClr>
              <a:buSzPts val="910"/>
              <a:buFont typeface="Times New Roman"/>
              <a:buNone/>
              <a:defRPr sz="1400"/>
            </a:lvl6pPr>
            <a:lvl7pPr marL="3200400" lvl="6" indent="-228600" algn="l">
              <a:spcBef>
                <a:spcPts val="280"/>
              </a:spcBef>
              <a:spcAft>
                <a:spcPts val="0"/>
              </a:spcAft>
              <a:buClr>
                <a:schemeClr val="dk1"/>
              </a:buClr>
              <a:buSzPts val="910"/>
              <a:buFont typeface="Times New Roman"/>
              <a:buNone/>
              <a:defRPr sz="1400"/>
            </a:lvl7pPr>
            <a:lvl8pPr marL="3657600" lvl="7" indent="-228600" algn="l">
              <a:spcBef>
                <a:spcPts val="280"/>
              </a:spcBef>
              <a:spcAft>
                <a:spcPts val="0"/>
              </a:spcAft>
              <a:buClr>
                <a:schemeClr val="dk1"/>
              </a:buClr>
              <a:buSzPts val="910"/>
              <a:buFont typeface="Times New Roman"/>
              <a:buNone/>
              <a:defRPr sz="1400"/>
            </a:lvl8pPr>
            <a:lvl9pPr marL="4114800" lvl="8" indent="-228600" algn="l">
              <a:spcBef>
                <a:spcPts val="280"/>
              </a:spcBef>
              <a:spcAft>
                <a:spcPts val="0"/>
              </a:spcAft>
              <a:buClr>
                <a:schemeClr val="dk1"/>
              </a:buClr>
              <a:buSzPts val="910"/>
              <a:buFont typeface="Times New Roman"/>
              <a:buNone/>
              <a:defRPr sz="1400"/>
            </a:lvl9pPr>
          </a:lstStyle>
          <a:p>
            <a:endParaRPr/>
          </a:p>
        </p:txBody>
      </p:sp>
      <p:sp>
        <p:nvSpPr>
          <p:cNvPr id="34" name="Google Shape;34;p2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22"/>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02895" algn="l">
              <a:spcBef>
                <a:spcPts val="360"/>
              </a:spcBef>
              <a:spcAft>
                <a:spcPts val="0"/>
              </a:spcAft>
              <a:buClr>
                <a:schemeClr val="dk1"/>
              </a:buClr>
              <a:buSzPts val="1170"/>
              <a:buFont typeface="Times New Roman"/>
              <a:buChar char="•"/>
              <a:defRPr sz="1800"/>
            </a:lvl5pPr>
            <a:lvl6pPr marL="2743200" lvl="5" indent="-302895" algn="l">
              <a:spcBef>
                <a:spcPts val="360"/>
              </a:spcBef>
              <a:spcAft>
                <a:spcPts val="0"/>
              </a:spcAft>
              <a:buClr>
                <a:schemeClr val="dk1"/>
              </a:buClr>
              <a:buSzPts val="1170"/>
              <a:buFont typeface="Times New Roman"/>
              <a:buChar char="•"/>
              <a:defRPr sz="1800"/>
            </a:lvl6pPr>
            <a:lvl7pPr marL="3200400" lvl="6" indent="-302895" algn="l">
              <a:spcBef>
                <a:spcPts val="360"/>
              </a:spcBef>
              <a:spcAft>
                <a:spcPts val="0"/>
              </a:spcAft>
              <a:buClr>
                <a:schemeClr val="dk1"/>
              </a:buClr>
              <a:buSzPts val="1170"/>
              <a:buFont typeface="Times New Roman"/>
              <a:buChar char="•"/>
              <a:defRPr sz="1800"/>
            </a:lvl7pPr>
            <a:lvl8pPr marL="3657600" lvl="7" indent="-302895" algn="l">
              <a:spcBef>
                <a:spcPts val="360"/>
              </a:spcBef>
              <a:spcAft>
                <a:spcPts val="0"/>
              </a:spcAft>
              <a:buClr>
                <a:schemeClr val="dk1"/>
              </a:buClr>
              <a:buSzPts val="1170"/>
              <a:buFont typeface="Times New Roman"/>
              <a:buChar char="•"/>
              <a:defRPr sz="1800"/>
            </a:lvl8pPr>
            <a:lvl9pPr marL="4114800" lvl="8" indent="-302895" algn="l">
              <a:spcBef>
                <a:spcPts val="360"/>
              </a:spcBef>
              <a:spcAft>
                <a:spcPts val="0"/>
              </a:spcAft>
              <a:buClr>
                <a:schemeClr val="dk1"/>
              </a:buClr>
              <a:buSzPts val="1170"/>
              <a:buFont typeface="Times New Roman"/>
              <a:buChar char="•"/>
              <a:defRPr sz="1800"/>
            </a:lvl9pPr>
          </a:lstStyle>
          <a:p>
            <a:endParaRPr/>
          </a:p>
        </p:txBody>
      </p:sp>
      <p:sp>
        <p:nvSpPr>
          <p:cNvPr id="40" name="Google Shape;40;p22"/>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4170" algn="l">
              <a:spcBef>
                <a:spcPts val="560"/>
              </a:spcBef>
              <a:spcAft>
                <a:spcPts val="0"/>
              </a:spcAft>
              <a:buSzPts val="1820"/>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02895" algn="l">
              <a:spcBef>
                <a:spcPts val="360"/>
              </a:spcBef>
              <a:spcAft>
                <a:spcPts val="0"/>
              </a:spcAft>
              <a:buClr>
                <a:schemeClr val="dk1"/>
              </a:buClr>
              <a:buSzPts val="1170"/>
              <a:buFont typeface="Times New Roman"/>
              <a:buChar char="•"/>
              <a:defRPr sz="1800"/>
            </a:lvl5pPr>
            <a:lvl6pPr marL="2743200" lvl="5" indent="-302895" algn="l">
              <a:spcBef>
                <a:spcPts val="360"/>
              </a:spcBef>
              <a:spcAft>
                <a:spcPts val="0"/>
              </a:spcAft>
              <a:buClr>
                <a:schemeClr val="dk1"/>
              </a:buClr>
              <a:buSzPts val="1170"/>
              <a:buFont typeface="Times New Roman"/>
              <a:buChar char="•"/>
              <a:defRPr sz="1800"/>
            </a:lvl6pPr>
            <a:lvl7pPr marL="3200400" lvl="6" indent="-302895" algn="l">
              <a:spcBef>
                <a:spcPts val="360"/>
              </a:spcBef>
              <a:spcAft>
                <a:spcPts val="0"/>
              </a:spcAft>
              <a:buClr>
                <a:schemeClr val="dk1"/>
              </a:buClr>
              <a:buSzPts val="1170"/>
              <a:buFont typeface="Times New Roman"/>
              <a:buChar char="•"/>
              <a:defRPr sz="1800"/>
            </a:lvl7pPr>
            <a:lvl8pPr marL="3657600" lvl="7" indent="-302895" algn="l">
              <a:spcBef>
                <a:spcPts val="360"/>
              </a:spcBef>
              <a:spcAft>
                <a:spcPts val="0"/>
              </a:spcAft>
              <a:buClr>
                <a:schemeClr val="dk1"/>
              </a:buClr>
              <a:buSzPts val="1170"/>
              <a:buFont typeface="Times New Roman"/>
              <a:buChar char="•"/>
              <a:defRPr sz="1800"/>
            </a:lvl8pPr>
            <a:lvl9pPr marL="4114800" lvl="8" indent="-302895" algn="l">
              <a:spcBef>
                <a:spcPts val="360"/>
              </a:spcBef>
              <a:spcAft>
                <a:spcPts val="0"/>
              </a:spcAft>
              <a:buClr>
                <a:schemeClr val="dk1"/>
              </a:buClr>
              <a:buSzPts val="1170"/>
              <a:buFont typeface="Times New Roman"/>
              <a:buChar char="•"/>
              <a:defRPr sz="1800"/>
            </a:lvl9pPr>
          </a:lstStyle>
          <a:p>
            <a:endParaRPr/>
          </a:p>
        </p:txBody>
      </p:sp>
      <p:sp>
        <p:nvSpPr>
          <p:cNvPr id="41" name="Google Shape;41;p2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040"/>
              <a:buFont typeface="Times New Roman"/>
              <a:buNone/>
              <a:defRPr sz="1600" b="1"/>
            </a:lvl5pPr>
            <a:lvl6pPr marL="2743200" lvl="5" indent="-228600" algn="l">
              <a:spcBef>
                <a:spcPts val="320"/>
              </a:spcBef>
              <a:spcAft>
                <a:spcPts val="0"/>
              </a:spcAft>
              <a:buClr>
                <a:schemeClr val="dk1"/>
              </a:buClr>
              <a:buSzPts val="1040"/>
              <a:buFont typeface="Times New Roman"/>
              <a:buNone/>
              <a:defRPr sz="1600" b="1"/>
            </a:lvl6pPr>
            <a:lvl7pPr marL="3200400" lvl="6" indent="-228600" algn="l">
              <a:spcBef>
                <a:spcPts val="320"/>
              </a:spcBef>
              <a:spcAft>
                <a:spcPts val="0"/>
              </a:spcAft>
              <a:buClr>
                <a:schemeClr val="dk1"/>
              </a:buClr>
              <a:buSzPts val="1040"/>
              <a:buFont typeface="Times New Roman"/>
              <a:buNone/>
              <a:defRPr sz="1600" b="1"/>
            </a:lvl7pPr>
            <a:lvl8pPr marL="3657600" lvl="7" indent="-228600" algn="l">
              <a:spcBef>
                <a:spcPts val="320"/>
              </a:spcBef>
              <a:spcAft>
                <a:spcPts val="0"/>
              </a:spcAft>
              <a:buClr>
                <a:schemeClr val="dk1"/>
              </a:buClr>
              <a:buSzPts val="1040"/>
              <a:buFont typeface="Times New Roman"/>
              <a:buNone/>
              <a:defRPr sz="1600" b="1"/>
            </a:lvl8pPr>
            <a:lvl9pPr marL="4114800" lvl="8" indent="-228600" algn="l">
              <a:spcBef>
                <a:spcPts val="320"/>
              </a:spcBef>
              <a:spcAft>
                <a:spcPts val="0"/>
              </a:spcAft>
              <a:buClr>
                <a:schemeClr val="dk1"/>
              </a:buClr>
              <a:buSzPts val="1040"/>
              <a:buFont typeface="Times New Roman"/>
              <a:buNone/>
              <a:defRPr sz="1600" b="1"/>
            </a:lvl9pPr>
          </a:lstStyle>
          <a:p>
            <a:endParaRPr/>
          </a:p>
        </p:txBody>
      </p:sp>
      <p:sp>
        <p:nvSpPr>
          <p:cNvPr id="47" name="Google Shape;47;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294639" algn="l">
              <a:spcBef>
                <a:spcPts val="320"/>
              </a:spcBef>
              <a:spcAft>
                <a:spcPts val="0"/>
              </a:spcAft>
              <a:buClr>
                <a:schemeClr val="dk1"/>
              </a:buClr>
              <a:buSzPts val="1040"/>
              <a:buFont typeface="Times New Roman"/>
              <a:buChar char="•"/>
              <a:defRPr sz="1600"/>
            </a:lvl5pPr>
            <a:lvl6pPr marL="2743200" lvl="5" indent="-294639" algn="l">
              <a:spcBef>
                <a:spcPts val="320"/>
              </a:spcBef>
              <a:spcAft>
                <a:spcPts val="0"/>
              </a:spcAft>
              <a:buClr>
                <a:schemeClr val="dk1"/>
              </a:buClr>
              <a:buSzPts val="1040"/>
              <a:buFont typeface="Times New Roman"/>
              <a:buChar char="•"/>
              <a:defRPr sz="1600"/>
            </a:lvl6pPr>
            <a:lvl7pPr marL="3200400" lvl="6" indent="-294639" algn="l">
              <a:spcBef>
                <a:spcPts val="320"/>
              </a:spcBef>
              <a:spcAft>
                <a:spcPts val="0"/>
              </a:spcAft>
              <a:buClr>
                <a:schemeClr val="dk1"/>
              </a:buClr>
              <a:buSzPts val="1040"/>
              <a:buFont typeface="Times New Roman"/>
              <a:buChar char="•"/>
              <a:defRPr sz="1600"/>
            </a:lvl7pPr>
            <a:lvl8pPr marL="3657600" lvl="7" indent="-294640" algn="l">
              <a:spcBef>
                <a:spcPts val="320"/>
              </a:spcBef>
              <a:spcAft>
                <a:spcPts val="0"/>
              </a:spcAft>
              <a:buClr>
                <a:schemeClr val="dk1"/>
              </a:buClr>
              <a:buSzPts val="1040"/>
              <a:buFont typeface="Times New Roman"/>
              <a:buChar char="•"/>
              <a:defRPr sz="1600"/>
            </a:lvl8pPr>
            <a:lvl9pPr marL="4114800" lvl="8" indent="-294640" algn="l">
              <a:spcBef>
                <a:spcPts val="320"/>
              </a:spcBef>
              <a:spcAft>
                <a:spcPts val="0"/>
              </a:spcAft>
              <a:buClr>
                <a:schemeClr val="dk1"/>
              </a:buClr>
              <a:buSzPts val="1040"/>
              <a:buFont typeface="Times New Roman"/>
              <a:buChar char="•"/>
              <a:defRPr sz="1600"/>
            </a:lvl9pPr>
          </a:lstStyle>
          <a:p>
            <a:endParaRPr/>
          </a:p>
        </p:txBody>
      </p:sp>
      <p:sp>
        <p:nvSpPr>
          <p:cNvPr id="48" name="Google Shape;48;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040"/>
              <a:buFont typeface="Times New Roman"/>
              <a:buNone/>
              <a:defRPr sz="1600" b="1"/>
            </a:lvl5pPr>
            <a:lvl6pPr marL="2743200" lvl="5" indent="-228600" algn="l">
              <a:spcBef>
                <a:spcPts val="320"/>
              </a:spcBef>
              <a:spcAft>
                <a:spcPts val="0"/>
              </a:spcAft>
              <a:buClr>
                <a:schemeClr val="dk1"/>
              </a:buClr>
              <a:buSzPts val="1040"/>
              <a:buFont typeface="Times New Roman"/>
              <a:buNone/>
              <a:defRPr sz="1600" b="1"/>
            </a:lvl6pPr>
            <a:lvl7pPr marL="3200400" lvl="6" indent="-228600" algn="l">
              <a:spcBef>
                <a:spcPts val="320"/>
              </a:spcBef>
              <a:spcAft>
                <a:spcPts val="0"/>
              </a:spcAft>
              <a:buClr>
                <a:schemeClr val="dk1"/>
              </a:buClr>
              <a:buSzPts val="1040"/>
              <a:buFont typeface="Times New Roman"/>
              <a:buNone/>
              <a:defRPr sz="1600" b="1"/>
            </a:lvl7pPr>
            <a:lvl8pPr marL="3657600" lvl="7" indent="-228600" algn="l">
              <a:spcBef>
                <a:spcPts val="320"/>
              </a:spcBef>
              <a:spcAft>
                <a:spcPts val="0"/>
              </a:spcAft>
              <a:buClr>
                <a:schemeClr val="dk1"/>
              </a:buClr>
              <a:buSzPts val="1040"/>
              <a:buFont typeface="Times New Roman"/>
              <a:buNone/>
              <a:defRPr sz="1600" b="1"/>
            </a:lvl8pPr>
            <a:lvl9pPr marL="4114800" lvl="8" indent="-228600" algn="l">
              <a:spcBef>
                <a:spcPts val="320"/>
              </a:spcBef>
              <a:spcAft>
                <a:spcPts val="0"/>
              </a:spcAft>
              <a:buClr>
                <a:schemeClr val="dk1"/>
              </a:buClr>
              <a:buSzPts val="1040"/>
              <a:buFont typeface="Times New Roman"/>
              <a:buNone/>
              <a:defRPr sz="1600" b="1"/>
            </a:lvl9pPr>
          </a:lstStyle>
          <a:p>
            <a:endParaRPr/>
          </a:p>
        </p:txBody>
      </p:sp>
      <p:sp>
        <p:nvSpPr>
          <p:cNvPr id="49" name="Google Shape;49;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7660" algn="l">
              <a:spcBef>
                <a:spcPts val="480"/>
              </a:spcBef>
              <a:spcAft>
                <a:spcPts val="0"/>
              </a:spcAft>
              <a:buSzPts val="1560"/>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294639" algn="l">
              <a:spcBef>
                <a:spcPts val="320"/>
              </a:spcBef>
              <a:spcAft>
                <a:spcPts val="0"/>
              </a:spcAft>
              <a:buClr>
                <a:schemeClr val="dk1"/>
              </a:buClr>
              <a:buSzPts val="1040"/>
              <a:buFont typeface="Times New Roman"/>
              <a:buChar char="•"/>
              <a:defRPr sz="1600"/>
            </a:lvl5pPr>
            <a:lvl6pPr marL="2743200" lvl="5" indent="-294639" algn="l">
              <a:spcBef>
                <a:spcPts val="320"/>
              </a:spcBef>
              <a:spcAft>
                <a:spcPts val="0"/>
              </a:spcAft>
              <a:buClr>
                <a:schemeClr val="dk1"/>
              </a:buClr>
              <a:buSzPts val="1040"/>
              <a:buFont typeface="Times New Roman"/>
              <a:buChar char="•"/>
              <a:defRPr sz="1600"/>
            </a:lvl6pPr>
            <a:lvl7pPr marL="3200400" lvl="6" indent="-294639" algn="l">
              <a:spcBef>
                <a:spcPts val="320"/>
              </a:spcBef>
              <a:spcAft>
                <a:spcPts val="0"/>
              </a:spcAft>
              <a:buClr>
                <a:schemeClr val="dk1"/>
              </a:buClr>
              <a:buSzPts val="1040"/>
              <a:buFont typeface="Times New Roman"/>
              <a:buChar char="•"/>
              <a:defRPr sz="1600"/>
            </a:lvl7pPr>
            <a:lvl8pPr marL="3657600" lvl="7" indent="-294640" algn="l">
              <a:spcBef>
                <a:spcPts val="320"/>
              </a:spcBef>
              <a:spcAft>
                <a:spcPts val="0"/>
              </a:spcAft>
              <a:buClr>
                <a:schemeClr val="dk1"/>
              </a:buClr>
              <a:buSzPts val="1040"/>
              <a:buFont typeface="Times New Roman"/>
              <a:buChar char="•"/>
              <a:defRPr sz="1600"/>
            </a:lvl8pPr>
            <a:lvl9pPr marL="4114800" lvl="8" indent="-294640" algn="l">
              <a:spcBef>
                <a:spcPts val="320"/>
              </a:spcBef>
              <a:spcAft>
                <a:spcPts val="0"/>
              </a:spcAft>
              <a:buClr>
                <a:schemeClr val="dk1"/>
              </a:buClr>
              <a:buSzPts val="1040"/>
              <a:buFont typeface="Times New Roman"/>
              <a:buChar char="•"/>
              <a:defRPr sz="1600"/>
            </a:lvl9pPr>
          </a:lstStyle>
          <a:p>
            <a:endParaRPr/>
          </a:p>
        </p:txBody>
      </p:sp>
      <p:sp>
        <p:nvSpPr>
          <p:cNvPr id="50" name="Google Shape;50;p2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2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11150" algn="l">
              <a:spcBef>
                <a:spcPts val="400"/>
              </a:spcBef>
              <a:spcAft>
                <a:spcPts val="0"/>
              </a:spcAft>
              <a:buClr>
                <a:schemeClr val="dk1"/>
              </a:buClr>
              <a:buSzPts val="1300"/>
              <a:buFont typeface="Times New Roman"/>
              <a:buChar char="•"/>
              <a:defRPr sz="2000"/>
            </a:lvl5pPr>
            <a:lvl6pPr marL="2743200" lvl="5" indent="-311150" algn="l">
              <a:spcBef>
                <a:spcPts val="400"/>
              </a:spcBef>
              <a:spcAft>
                <a:spcPts val="0"/>
              </a:spcAft>
              <a:buClr>
                <a:schemeClr val="dk1"/>
              </a:buClr>
              <a:buSzPts val="1300"/>
              <a:buFont typeface="Times New Roman"/>
              <a:buChar char="•"/>
              <a:defRPr sz="2000"/>
            </a:lvl6pPr>
            <a:lvl7pPr marL="3200400" lvl="6" indent="-311150" algn="l">
              <a:spcBef>
                <a:spcPts val="400"/>
              </a:spcBef>
              <a:spcAft>
                <a:spcPts val="0"/>
              </a:spcAft>
              <a:buClr>
                <a:schemeClr val="dk1"/>
              </a:buClr>
              <a:buSzPts val="1300"/>
              <a:buFont typeface="Times New Roman"/>
              <a:buChar char="•"/>
              <a:defRPr sz="2000"/>
            </a:lvl7pPr>
            <a:lvl8pPr marL="3657600" lvl="7" indent="-311150" algn="l">
              <a:spcBef>
                <a:spcPts val="400"/>
              </a:spcBef>
              <a:spcAft>
                <a:spcPts val="0"/>
              </a:spcAft>
              <a:buClr>
                <a:schemeClr val="dk1"/>
              </a:buClr>
              <a:buSzPts val="1300"/>
              <a:buFont typeface="Times New Roman"/>
              <a:buChar char="•"/>
              <a:defRPr sz="2000"/>
            </a:lvl8pPr>
            <a:lvl9pPr marL="4114800" lvl="8" indent="-311150" algn="l">
              <a:spcBef>
                <a:spcPts val="400"/>
              </a:spcBef>
              <a:spcAft>
                <a:spcPts val="0"/>
              </a:spcAft>
              <a:buClr>
                <a:schemeClr val="dk1"/>
              </a:buClr>
              <a:buSzPts val="1300"/>
              <a:buFont typeface="Times New Roman"/>
              <a:buChar char="•"/>
              <a:defRPr sz="2000"/>
            </a:lvl9pPr>
          </a:lstStyle>
          <a:p>
            <a:endParaRPr/>
          </a:p>
        </p:txBody>
      </p:sp>
      <p:sp>
        <p:nvSpPr>
          <p:cNvPr id="61" name="Google Shape;61;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585"/>
              <a:buFont typeface="Times New Roman"/>
              <a:buNone/>
              <a:defRPr sz="900"/>
            </a:lvl5pPr>
            <a:lvl6pPr marL="2743200" lvl="5" indent="-228600" algn="l">
              <a:spcBef>
                <a:spcPts val="180"/>
              </a:spcBef>
              <a:spcAft>
                <a:spcPts val="0"/>
              </a:spcAft>
              <a:buClr>
                <a:schemeClr val="dk1"/>
              </a:buClr>
              <a:buSzPts val="585"/>
              <a:buFont typeface="Times New Roman"/>
              <a:buNone/>
              <a:defRPr sz="900"/>
            </a:lvl6pPr>
            <a:lvl7pPr marL="3200400" lvl="6" indent="-228600" algn="l">
              <a:spcBef>
                <a:spcPts val="180"/>
              </a:spcBef>
              <a:spcAft>
                <a:spcPts val="0"/>
              </a:spcAft>
              <a:buClr>
                <a:schemeClr val="dk1"/>
              </a:buClr>
              <a:buSzPts val="585"/>
              <a:buFont typeface="Times New Roman"/>
              <a:buNone/>
              <a:defRPr sz="900"/>
            </a:lvl7pPr>
            <a:lvl8pPr marL="3657600" lvl="7" indent="-228600" algn="l">
              <a:spcBef>
                <a:spcPts val="180"/>
              </a:spcBef>
              <a:spcAft>
                <a:spcPts val="0"/>
              </a:spcAft>
              <a:buClr>
                <a:schemeClr val="dk1"/>
              </a:buClr>
              <a:buSzPts val="585"/>
              <a:buFont typeface="Times New Roman"/>
              <a:buNone/>
              <a:defRPr sz="900"/>
            </a:lvl8pPr>
            <a:lvl9pPr marL="4114800" lvl="8" indent="-228600" algn="l">
              <a:spcBef>
                <a:spcPts val="180"/>
              </a:spcBef>
              <a:spcAft>
                <a:spcPts val="0"/>
              </a:spcAft>
              <a:buClr>
                <a:schemeClr val="dk1"/>
              </a:buClr>
              <a:buSzPts val="585"/>
              <a:buFont typeface="Times New Roman"/>
              <a:buNone/>
              <a:defRPr sz="900"/>
            </a:lvl9pPr>
          </a:lstStyle>
          <a:p>
            <a:endParaRPr/>
          </a:p>
        </p:txBody>
      </p:sp>
      <p:sp>
        <p:nvSpPr>
          <p:cNvPr id="62" name="Google Shape;62;p2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2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2"/>
              </a:buClr>
              <a:buSzPts val="2080"/>
              <a:buFont typeface="Noto Sans Symbols"/>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13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910"/>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585"/>
              <a:buFont typeface="Times New Roman"/>
              <a:buNone/>
              <a:defRPr sz="900"/>
            </a:lvl5pPr>
            <a:lvl6pPr marL="2743200" lvl="5" indent="-228600" algn="l">
              <a:spcBef>
                <a:spcPts val="180"/>
              </a:spcBef>
              <a:spcAft>
                <a:spcPts val="0"/>
              </a:spcAft>
              <a:buClr>
                <a:schemeClr val="dk1"/>
              </a:buClr>
              <a:buSzPts val="585"/>
              <a:buFont typeface="Times New Roman"/>
              <a:buNone/>
              <a:defRPr sz="900"/>
            </a:lvl6pPr>
            <a:lvl7pPr marL="3200400" lvl="6" indent="-228600" algn="l">
              <a:spcBef>
                <a:spcPts val="180"/>
              </a:spcBef>
              <a:spcAft>
                <a:spcPts val="0"/>
              </a:spcAft>
              <a:buClr>
                <a:schemeClr val="dk1"/>
              </a:buClr>
              <a:buSzPts val="585"/>
              <a:buFont typeface="Times New Roman"/>
              <a:buNone/>
              <a:defRPr sz="900"/>
            </a:lvl7pPr>
            <a:lvl8pPr marL="3657600" lvl="7" indent="-228600" algn="l">
              <a:spcBef>
                <a:spcPts val="180"/>
              </a:spcBef>
              <a:spcAft>
                <a:spcPts val="0"/>
              </a:spcAft>
              <a:buClr>
                <a:schemeClr val="dk1"/>
              </a:buClr>
              <a:buSzPts val="585"/>
              <a:buFont typeface="Times New Roman"/>
              <a:buNone/>
              <a:defRPr sz="900"/>
            </a:lvl8pPr>
            <a:lvl9pPr marL="4114800" lvl="8" indent="-228600" algn="l">
              <a:spcBef>
                <a:spcPts val="180"/>
              </a:spcBef>
              <a:spcAft>
                <a:spcPts val="0"/>
              </a:spcAft>
              <a:buClr>
                <a:schemeClr val="dk1"/>
              </a:buClr>
              <a:buSzPts val="585"/>
              <a:buFont typeface="Times New Roman"/>
              <a:buNone/>
              <a:defRPr sz="900"/>
            </a:lvl9pPr>
          </a:lstStyle>
          <a:p>
            <a:endParaRPr/>
          </a:p>
        </p:txBody>
      </p:sp>
      <p:sp>
        <p:nvSpPr>
          <p:cNvPr id="69" name="Google Shape;69;p2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02895" algn="l">
              <a:spcBef>
                <a:spcPts val="360"/>
              </a:spcBef>
              <a:spcAft>
                <a:spcPts val="0"/>
              </a:spcAft>
              <a:buClr>
                <a:schemeClr val="dk1"/>
              </a:buClr>
              <a:buSzPts val="1170"/>
              <a:buChar char="•"/>
              <a:defRPr/>
            </a:lvl5pPr>
            <a:lvl6pPr marL="2743200" lvl="5" indent="-302895" algn="l">
              <a:spcBef>
                <a:spcPts val="360"/>
              </a:spcBef>
              <a:spcAft>
                <a:spcPts val="0"/>
              </a:spcAft>
              <a:buClr>
                <a:schemeClr val="dk1"/>
              </a:buClr>
              <a:buSzPts val="1170"/>
              <a:buChar char="•"/>
              <a:defRPr/>
            </a:lvl6pPr>
            <a:lvl7pPr marL="3200400" lvl="6" indent="-302895" algn="l">
              <a:spcBef>
                <a:spcPts val="360"/>
              </a:spcBef>
              <a:spcAft>
                <a:spcPts val="0"/>
              </a:spcAft>
              <a:buClr>
                <a:schemeClr val="dk1"/>
              </a:buClr>
              <a:buSzPts val="1170"/>
              <a:buChar char="•"/>
              <a:defRPr/>
            </a:lvl7pPr>
            <a:lvl8pPr marL="3657600" lvl="7" indent="-302895" algn="l">
              <a:spcBef>
                <a:spcPts val="360"/>
              </a:spcBef>
              <a:spcAft>
                <a:spcPts val="0"/>
              </a:spcAft>
              <a:buClr>
                <a:schemeClr val="dk1"/>
              </a:buClr>
              <a:buSzPts val="1170"/>
              <a:buChar char="•"/>
              <a:defRPr/>
            </a:lvl8pPr>
            <a:lvl9pPr marL="4114800" lvl="8" indent="-302895" algn="l">
              <a:spcBef>
                <a:spcPts val="360"/>
              </a:spcBef>
              <a:spcAft>
                <a:spcPts val="0"/>
              </a:spcAft>
              <a:buClr>
                <a:schemeClr val="dk1"/>
              </a:buClr>
              <a:buSzPts val="1170"/>
              <a:buChar char="•"/>
              <a:defRPr/>
            </a:lvl9pPr>
          </a:lstStyle>
          <a:p>
            <a:endParaRPr/>
          </a:p>
        </p:txBody>
      </p:sp>
      <p:sp>
        <p:nvSpPr>
          <p:cNvPr id="75" name="Google Shape;75;p2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1"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17"/>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60680" algn="l" rtl="0">
              <a:spcBef>
                <a:spcPts val="640"/>
              </a:spcBef>
              <a:spcAft>
                <a:spcPts val="0"/>
              </a:spcAft>
              <a:buClr>
                <a:schemeClr val="dk2"/>
              </a:buClr>
              <a:buSzPts val="2080"/>
              <a:buFont typeface="Noto Sans Symbols"/>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11150" algn="l" rtl="0">
              <a:spcBef>
                <a:spcPts val="400"/>
              </a:spcBef>
              <a:spcAft>
                <a:spcPts val="0"/>
              </a:spcAft>
              <a:buClr>
                <a:schemeClr val="dk1"/>
              </a:buClr>
              <a:buSzPts val="13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1027"/>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8916" name="Rectangle 1028"/>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34B8837-6C87-4A3E-A402-C88FBEEEE7B8}" type="datetimeFigureOut">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l" defTabSz="914400" rtl="0" eaLnBrk="1" fontAlgn="base" latinLnBrk="0" hangingPunct="1">
                <a:lnSpc>
                  <a:spcPct val="100000"/>
                </a:lnSpc>
                <a:spcBef>
                  <a:spcPct val="0"/>
                </a:spcBef>
                <a:spcAft>
                  <a:spcPct val="0"/>
                </a:spcAft>
                <a:buClrTx/>
                <a:buSzTx/>
                <a:buFontTx/>
                <a:buNone/>
                <a:tabLst/>
                <a:defRPr/>
              </a:pPr>
              <a:t>8/26/2019</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
        <p:nvSpPr>
          <p:cNvPr id="3891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t>ES&amp;RMP - ENGG406 - Lecture 00  September to December, 2012</a:t>
            </a:r>
          </a:p>
        </p:txBody>
      </p:sp>
      <p:sp>
        <p:nvSpPr>
          <p:cNvPr id="38918" name="Rectangle 103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A79CBCE-4A2F-40E3-A8B4-4F7C38275918}" type="slidenum">
              <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400" b="0" i="0" u="none" strike="noStrike" kern="1200" cap="none" spc="0" normalizeH="0" baseline="0" noProof="0">
              <a:ln>
                <a:noFill/>
              </a:ln>
              <a:solidFill>
                <a:srgbClr val="463634"/>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3318898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dt="0"/>
  <p:txStyles>
    <p:titleStyle>
      <a:lvl1pPr algn="ctr" rtl="0" eaLnBrk="0" fontAlgn="base" hangingPunct="0">
        <a:spcBef>
          <a:spcPct val="0"/>
        </a:spcBef>
        <a:spcAft>
          <a:spcPct val="0"/>
        </a:spcAft>
        <a:defRPr sz="4400" i="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i="1">
          <a:solidFill>
            <a:schemeClr val="tx2"/>
          </a:solidFill>
          <a:latin typeface="Times New Roman" pitchFamily="18" charset="0"/>
          <a:ea typeface="ＭＳ Ｐゴシック" charset="-128"/>
          <a:cs typeface="ＭＳ Ｐゴシック" charset="-128"/>
        </a:defRPr>
      </a:lvl2pPr>
      <a:lvl3pPr algn="ctr" rtl="0" eaLnBrk="0" fontAlgn="base" hangingPunct="0">
        <a:spcBef>
          <a:spcPct val="0"/>
        </a:spcBef>
        <a:spcAft>
          <a:spcPct val="0"/>
        </a:spcAft>
        <a:defRPr sz="4400" i="1">
          <a:solidFill>
            <a:schemeClr val="tx2"/>
          </a:solidFill>
          <a:latin typeface="Times New Roman" pitchFamily="18" charset="0"/>
          <a:ea typeface="ＭＳ Ｐゴシック" charset="-128"/>
          <a:cs typeface="ＭＳ Ｐゴシック" charset="-128"/>
        </a:defRPr>
      </a:lvl3pPr>
      <a:lvl4pPr algn="ctr" rtl="0" eaLnBrk="0" fontAlgn="base" hangingPunct="0">
        <a:spcBef>
          <a:spcPct val="0"/>
        </a:spcBef>
        <a:spcAft>
          <a:spcPct val="0"/>
        </a:spcAft>
        <a:defRPr sz="4400" i="1">
          <a:solidFill>
            <a:schemeClr val="tx2"/>
          </a:solidFill>
          <a:latin typeface="Times New Roman" pitchFamily="18" charset="0"/>
          <a:ea typeface="ＭＳ Ｐゴシック" charset="-128"/>
          <a:cs typeface="ＭＳ Ｐゴシック" charset="-128"/>
        </a:defRPr>
      </a:lvl4pPr>
      <a:lvl5pPr algn="ctr" rtl="0" eaLnBrk="0" fontAlgn="base" hangingPunct="0">
        <a:spcBef>
          <a:spcPct val="0"/>
        </a:spcBef>
        <a:spcAft>
          <a:spcPct val="0"/>
        </a:spcAft>
        <a:defRPr sz="4400" i="1">
          <a:solidFill>
            <a:schemeClr val="tx2"/>
          </a:solidFill>
          <a:latin typeface="Times New Roman" pitchFamily="18" charset="0"/>
          <a:ea typeface="ＭＳ Ｐゴシック" charset="-128"/>
          <a:cs typeface="ＭＳ Ｐゴシック" charset="-128"/>
        </a:defRPr>
      </a:lvl5pPr>
      <a:lvl6pPr marL="457200" algn="ctr" rtl="0" fontAlgn="base">
        <a:spcBef>
          <a:spcPct val="0"/>
        </a:spcBef>
        <a:spcAft>
          <a:spcPct val="0"/>
        </a:spcAft>
        <a:defRPr sz="4400" i="1">
          <a:solidFill>
            <a:schemeClr val="tx2"/>
          </a:solidFill>
          <a:latin typeface="Times New Roman" pitchFamily="18" charset="0"/>
        </a:defRPr>
      </a:lvl6pPr>
      <a:lvl7pPr marL="914400" algn="ctr" rtl="0" fontAlgn="base">
        <a:spcBef>
          <a:spcPct val="0"/>
        </a:spcBef>
        <a:spcAft>
          <a:spcPct val="0"/>
        </a:spcAft>
        <a:defRPr sz="4400" i="1">
          <a:solidFill>
            <a:schemeClr val="tx2"/>
          </a:solidFill>
          <a:latin typeface="Times New Roman" pitchFamily="18" charset="0"/>
        </a:defRPr>
      </a:lvl7pPr>
      <a:lvl8pPr marL="1371600" algn="ctr" rtl="0" fontAlgn="base">
        <a:spcBef>
          <a:spcPct val="0"/>
        </a:spcBef>
        <a:spcAft>
          <a:spcPct val="0"/>
        </a:spcAft>
        <a:defRPr sz="4400" i="1">
          <a:solidFill>
            <a:schemeClr val="tx2"/>
          </a:solidFill>
          <a:latin typeface="Times New Roman" pitchFamily="18" charset="0"/>
        </a:defRPr>
      </a:lvl8pPr>
      <a:lvl9pPr marL="1828800" algn="ctr" rtl="0" fontAlgn="base">
        <a:spcBef>
          <a:spcPct val="0"/>
        </a:spcBef>
        <a:spcAft>
          <a:spcPct val="0"/>
        </a:spcAft>
        <a:defRPr sz="4400"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65000"/>
        <a:buFont typeface="Wingdings" panose="05000000000000000000" pitchFamily="2" charset="2"/>
        <a:buChar char="v"/>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SzPct val="65000"/>
        <a:buChar char="•"/>
        <a:defRPr sz="2000">
          <a:solidFill>
            <a:schemeClr val="tx1"/>
          </a:solidFill>
          <a:latin typeface="+mn-lt"/>
          <a:ea typeface="ＭＳ Ｐゴシック" charset="-128"/>
        </a:defRPr>
      </a:lvl5pPr>
      <a:lvl6pPr marL="2514600" indent="-228600" algn="l" rtl="0" fontAlgn="base">
        <a:spcBef>
          <a:spcPct val="20000"/>
        </a:spcBef>
        <a:spcAft>
          <a:spcPct val="0"/>
        </a:spcAft>
        <a:buSzPct val="65000"/>
        <a:buChar char="•"/>
        <a:defRPr sz="2000">
          <a:solidFill>
            <a:schemeClr val="tx1"/>
          </a:solidFill>
          <a:latin typeface="+mn-lt"/>
        </a:defRPr>
      </a:lvl6pPr>
      <a:lvl7pPr marL="2971800" indent="-228600" algn="l" rtl="0" fontAlgn="base">
        <a:spcBef>
          <a:spcPct val="20000"/>
        </a:spcBef>
        <a:spcAft>
          <a:spcPct val="0"/>
        </a:spcAft>
        <a:buSzPct val="65000"/>
        <a:buChar char="•"/>
        <a:defRPr sz="2000">
          <a:solidFill>
            <a:schemeClr val="tx1"/>
          </a:solidFill>
          <a:latin typeface="+mn-lt"/>
        </a:defRPr>
      </a:lvl7pPr>
      <a:lvl8pPr marL="3429000" indent="-228600" algn="l" rtl="0" fontAlgn="base">
        <a:spcBef>
          <a:spcPct val="20000"/>
        </a:spcBef>
        <a:spcAft>
          <a:spcPct val="0"/>
        </a:spcAft>
        <a:buSzPct val="65000"/>
        <a:buChar char="•"/>
        <a:defRPr sz="2000">
          <a:solidFill>
            <a:schemeClr val="tx1"/>
          </a:solidFill>
          <a:latin typeface="+mn-lt"/>
        </a:defRPr>
      </a:lvl8pPr>
      <a:lvl9pPr marL="3886200" indent="-228600" algn="l" rtl="0" fontAlgn="base">
        <a:spcBef>
          <a:spcPct val="20000"/>
        </a:spcBef>
        <a:spcAft>
          <a:spcPct val="0"/>
        </a:spcAft>
        <a:buSzPct val="65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ualberta.ca/governance/resources/policies-standards-and-codes-of-conduct/code-of-student-behaviou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subTitle" idx="4294967295"/>
          </p:nvPr>
        </p:nvSpPr>
        <p:spPr>
          <a:xfrm>
            <a:off x="1371600" y="2184405"/>
            <a:ext cx="6400800" cy="363696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2275"/>
              <a:buFont typeface="Noto Sans Symbols"/>
              <a:buNone/>
            </a:pPr>
            <a:r>
              <a:rPr lang="en-US" sz="3500" b="1" i="0" u="none" strike="noStrike" cap="none" dirty="0">
                <a:solidFill>
                  <a:schemeClr val="lt2"/>
                </a:solidFill>
                <a:latin typeface="Arial"/>
                <a:ea typeface="Arial"/>
                <a:cs typeface="Arial"/>
                <a:sym typeface="Arial"/>
              </a:rPr>
              <a:t>ENGG 404 - Lecture</a:t>
            </a:r>
            <a:endParaRPr dirty="0"/>
          </a:p>
          <a:p>
            <a:pPr marL="0" marR="0" lvl="0" indent="0" algn="ctr" rtl="0">
              <a:lnSpc>
                <a:spcPct val="90000"/>
              </a:lnSpc>
              <a:spcBef>
                <a:spcPts val="700"/>
              </a:spcBef>
              <a:spcAft>
                <a:spcPts val="0"/>
              </a:spcAft>
              <a:buClr>
                <a:schemeClr val="dk2"/>
              </a:buClr>
              <a:buSzPts val="2275"/>
              <a:buFont typeface="Noto Sans Symbols"/>
              <a:buNone/>
            </a:pPr>
            <a:r>
              <a:rPr lang="en-US" sz="3500" b="0" i="0" u="none" strike="noStrike" cap="none" dirty="0">
                <a:solidFill>
                  <a:schemeClr val="lt2"/>
                </a:solidFill>
                <a:latin typeface="Arial"/>
                <a:ea typeface="Arial"/>
                <a:cs typeface="Arial"/>
                <a:sym typeface="Arial"/>
              </a:rPr>
              <a:t>ENGG 404 Course </a:t>
            </a:r>
            <a:r>
              <a:rPr lang="en-US" sz="3500" b="0" i="0" u="none" strike="noStrike" cap="none" dirty="0" smtClean="0">
                <a:solidFill>
                  <a:schemeClr val="lt2"/>
                </a:solidFill>
                <a:latin typeface="Arial"/>
                <a:ea typeface="Arial"/>
                <a:cs typeface="Arial"/>
                <a:sym typeface="Arial"/>
              </a:rPr>
              <a:t>Syllabus</a:t>
            </a:r>
            <a:br>
              <a:rPr lang="en-US" sz="3500" b="0" i="0" u="none" strike="noStrike" cap="none" dirty="0" smtClean="0">
                <a:solidFill>
                  <a:schemeClr val="lt2"/>
                </a:solidFill>
                <a:latin typeface="Arial"/>
                <a:ea typeface="Arial"/>
                <a:cs typeface="Arial"/>
                <a:sym typeface="Arial"/>
              </a:rPr>
            </a:br>
            <a:r>
              <a:rPr lang="en-US" sz="3500" b="0" i="0" u="none" strike="noStrike" cap="none" dirty="0" smtClean="0">
                <a:solidFill>
                  <a:schemeClr val="lt2"/>
                </a:solidFill>
                <a:latin typeface="Arial"/>
                <a:ea typeface="Arial"/>
                <a:cs typeface="Arial"/>
                <a:sym typeface="Arial"/>
              </a:rPr>
              <a:t>and Exam Expectations </a:t>
            </a:r>
            <a:br>
              <a:rPr lang="en-US" sz="3500" b="0" i="0" u="none" strike="noStrike" cap="none" dirty="0" smtClean="0">
                <a:solidFill>
                  <a:schemeClr val="lt2"/>
                </a:solidFill>
                <a:latin typeface="Arial"/>
                <a:ea typeface="Arial"/>
                <a:cs typeface="Arial"/>
                <a:sym typeface="Arial"/>
              </a:rPr>
            </a:br>
            <a:r>
              <a:rPr lang="en-US" sz="3500" b="0" i="0" u="none" strike="noStrike" cap="none" dirty="0" smtClean="0">
                <a:solidFill>
                  <a:schemeClr val="lt2"/>
                </a:solidFill>
                <a:latin typeface="Arial"/>
                <a:ea typeface="Arial"/>
                <a:cs typeface="Arial"/>
                <a:sym typeface="Arial"/>
              </a:rPr>
              <a:t>(at LAC using </a:t>
            </a:r>
            <a:r>
              <a:rPr lang="en-US" sz="3500" b="0" i="0" u="none" strike="noStrike" cap="none" dirty="0" err="1" smtClean="0">
                <a:solidFill>
                  <a:schemeClr val="lt2"/>
                </a:solidFill>
                <a:latin typeface="Arial"/>
                <a:ea typeface="Arial"/>
                <a:cs typeface="Arial"/>
                <a:sym typeface="Arial"/>
              </a:rPr>
              <a:t>eClass</a:t>
            </a:r>
            <a:r>
              <a:rPr lang="en-US" sz="3500" b="0" i="0" u="none" strike="noStrike" cap="none" dirty="0" smtClean="0">
                <a:solidFill>
                  <a:schemeClr val="lt2"/>
                </a:solidFill>
                <a:latin typeface="Arial"/>
                <a:ea typeface="Arial"/>
                <a:cs typeface="Arial"/>
                <a:sym typeface="Arial"/>
              </a:rPr>
              <a:t>)</a:t>
            </a:r>
            <a:endParaRPr sz="1500" b="1" i="0" u="none" strike="noStrike" cap="none" dirty="0">
              <a:solidFill>
                <a:schemeClr val="lt2"/>
              </a:solidFill>
              <a:latin typeface="Arial"/>
              <a:ea typeface="Arial"/>
              <a:cs typeface="Arial"/>
              <a:sym typeface="Arial"/>
            </a:endParaRPr>
          </a:p>
          <a:p>
            <a:pPr marL="0" marR="0" lvl="0" indent="0" algn="ctr" rtl="0">
              <a:lnSpc>
                <a:spcPct val="9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9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9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9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9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a:p>
            <a:pPr marL="0" marR="0" lvl="0" indent="0" algn="ctr" rtl="0">
              <a:lnSpc>
                <a:spcPct val="90000"/>
              </a:lnSpc>
              <a:spcBef>
                <a:spcPts val="300"/>
              </a:spcBef>
              <a:spcAft>
                <a:spcPts val="0"/>
              </a:spcAft>
              <a:buClr>
                <a:schemeClr val="dk2"/>
              </a:buClr>
              <a:buSzPts val="975"/>
              <a:buFont typeface="Noto Sans Symbols"/>
              <a:buNone/>
            </a:pPr>
            <a:endParaRPr sz="1500" b="1" i="0" u="none" strike="noStrike" cap="none" dirty="0">
              <a:solidFill>
                <a:schemeClr val="lt2"/>
              </a:solidFill>
              <a:latin typeface="Arial"/>
              <a:ea typeface="Arial"/>
              <a:cs typeface="Arial"/>
              <a:sym typeface="Arial"/>
            </a:endParaRPr>
          </a:p>
        </p:txBody>
      </p:sp>
      <p:pic>
        <p:nvPicPr>
          <p:cNvPr id="102" name="Google Shape;102;p2" descr="AG00459_"/>
          <p:cNvPicPr preferRelativeResize="0"/>
          <p:nvPr/>
        </p:nvPicPr>
        <p:blipFill rotWithShape="1">
          <a:blip r:embed="rId3">
            <a:alphaModFix/>
          </a:blip>
          <a:srcRect/>
          <a:stretch/>
        </p:blipFill>
        <p:spPr>
          <a:xfrm>
            <a:off x="6248400" y="4114800"/>
            <a:ext cx="2189163" cy="1911350"/>
          </a:xfrm>
          <a:prstGeom prst="rect">
            <a:avLst/>
          </a:prstGeom>
          <a:noFill/>
          <a:ln>
            <a:noFill/>
          </a:ln>
        </p:spPr>
      </p:pic>
      <p:pic>
        <p:nvPicPr>
          <p:cNvPr id="103" name="Google Shape;103;p2" descr="SAT10E2"/>
          <p:cNvPicPr preferRelativeResize="0"/>
          <p:nvPr/>
        </p:nvPicPr>
        <p:blipFill rotWithShape="1">
          <a:blip r:embed="rId4">
            <a:alphaModFix/>
          </a:blip>
          <a:srcRect/>
          <a:stretch/>
        </p:blipFill>
        <p:spPr>
          <a:xfrm>
            <a:off x="609600" y="4191000"/>
            <a:ext cx="1828800" cy="1884363"/>
          </a:xfrm>
          <a:prstGeom prst="rect">
            <a:avLst/>
          </a:prstGeom>
          <a:solidFill>
            <a:schemeClr val="accent2"/>
          </a:solidFill>
          <a:ln>
            <a:noFill/>
          </a:ln>
        </p:spPr>
      </p:pic>
      <p:sp>
        <p:nvSpPr>
          <p:cNvPr id="104" name="Google Shape;104;p2"/>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
        <p:nvSpPr>
          <p:cNvPr id="106" name="Google Shape;106;p2"/>
          <p:cNvSpPr/>
          <p:nvPr/>
        </p:nvSpPr>
        <p:spPr>
          <a:xfrm>
            <a:off x="1371600" y="812805"/>
            <a:ext cx="6400800" cy="1371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99"/>
              </a:buClr>
              <a:buSzPts val="3600"/>
              <a:buFont typeface="Noto Sans Symbols"/>
              <a:buNone/>
            </a:pPr>
            <a:r>
              <a:rPr lang="en-US" sz="3600" b="1" i="1" u="none" strike="noStrike" cap="none" dirty="0">
                <a:solidFill>
                  <a:srgbClr val="000099"/>
                </a:solidFill>
                <a:latin typeface="Times New Roman"/>
                <a:ea typeface="Times New Roman"/>
                <a:cs typeface="Times New Roman"/>
                <a:sym typeface="Times New Roman"/>
              </a:rPr>
              <a:t>On </a:t>
            </a:r>
            <a:r>
              <a:rPr lang="en-US" sz="3600" b="1" i="1" u="none" strike="noStrike" cap="none" dirty="0" smtClean="0">
                <a:solidFill>
                  <a:srgbClr val="000099"/>
                </a:solidFill>
                <a:latin typeface="Times New Roman"/>
                <a:ea typeface="Times New Roman"/>
                <a:cs typeface="Times New Roman"/>
                <a:sym typeface="Times New Roman"/>
              </a:rPr>
              <a:t>Becoming </a:t>
            </a:r>
            <a:r>
              <a:rPr lang="en-US" sz="3600" b="1" i="1" u="none" strike="noStrike" cap="none" dirty="0">
                <a:solidFill>
                  <a:srgbClr val="000099"/>
                </a:solidFill>
                <a:latin typeface="Times New Roman"/>
                <a:ea typeface="Times New Roman"/>
                <a:cs typeface="Times New Roman"/>
                <a:sym typeface="Times New Roman"/>
              </a:rPr>
              <a:t>a</a:t>
            </a:r>
            <a:br>
              <a:rPr lang="en-US" sz="3600" b="1" i="1" u="none" strike="noStrike" cap="none" dirty="0">
                <a:solidFill>
                  <a:srgbClr val="000099"/>
                </a:solidFill>
                <a:latin typeface="Times New Roman"/>
                <a:ea typeface="Times New Roman"/>
                <a:cs typeface="Times New Roman"/>
                <a:sym typeface="Times New Roman"/>
              </a:rPr>
            </a:br>
            <a:r>
              <a:rPr lang="en-US" sz="3600" b="1" i="1" u="none" strike="noStrike" cap="none" dirty="0">
                <a:solidFill>
                  <a:srgbClr val="000099"/>
                </a:solidFill>
                <a:latin typeface="Times New Roman"/>
                <a:ea typeface="Times New Roman"/>
                <a:cs typeface="Times New Roman"/>
                <a:sym typeface="Times New Roman"/>
              </a:rPr>
              <a:t>Leader in Risk Management</a:t>
            </a:r>
            <a:endParaRPr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1"/>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10</a:t>
            </a:fld>
            <a:endParaRPr sz="1200" b="1" i="0" u="none" strike="noStrike" cap="none">
              <a:solidFill>
                <a:srgbClr val="000000"/>
              </a:solidFill>
              <a:latin typeface="Arial"/>
              <a:ea typeface="Arial"/>
              <a:cs typeface="Arial"/>
              <a:sym typeface="Arial"/>
            </a:endParaRPr>
          </a:p>
        </p:txBody>
      </p:sp>
      <p:sp>
        <p:nvSpPr>
          <p:cNvPr id="219" name="Google Shape;219;p11"/>
          <p:cNvSpPr/>
          <p:nvPr/>
        </p:nvSpPr>
        <p:spPr>
          <a:xfrm>
            <a:off x="457200" y="73152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2000"/>
              <a:buFont typeface="Noto Sans Symbols"/>
              <a:buNone/>
            </a:pPr>
            <a:r>
              <a:rPr lang="en-US" sz="2000" b="1" i="0" u="none" strike="noStrike" cap="none" dirty="0" smtClean="0">
                <a:solidFill>
                  <a:srgbClr val="000000"/>
                </a:solidFill>
                <a:sym typeface="Arial"/>
              </a:rPr>
              <a:t>Textbook:</a:t>
            </a:r>
            <a:endParaRPr b="1"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“A Handbook for Becoming a Leader in Risk Management”</a:t>
            </a:r>
            <a:endParaRPr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Available as a </a:t>
            </a:r>
            <a:r>
              <a:rPr lang="en-US" sz="2000" b="1" i="0" u="none" strike="noStrike" cap="none" dirty="0">
                <a:solidFill>
                  <a:srgbClr val="000000"/>
                </a:solidFill>
                <a:latin typeface="Arial"/>
                <a:ea typeface="Arial"/>
                <a:cs typeface="Arial"/>
                <a:sym typeface="Arial"/>
              </a:rPr>
              <a:t>pdf on </a:t>
            </a:r>
            <a:r>
              <a:rPr lang="en-US" sz="2000" b="1" i="0" u="none" strike="noStrike" cap="none" dirty="0" err="1">
                <a:solidFill>
                  <a:srgbClr val="000000"/>
                </a:solidFill>
                <a:latin typeface="Arial"/>
                <a:ea typeface="Arial"/>
                <a:cs typeface="Arial"/>
                <a:sym typeface="Arial"/>
              </a:rPr>
              <a:t>eClass</a:t>
            </a:r>
            <a:r>
              <a:rPr lang="en-US" sz="2000" b="0" i="0" u="none" strike="noStrike" cap="none" dirty="0">
                <a:solidFill>
                  <a:srgbClr val="000000"/>
                </a:solidFill>
                <a:latin typeface="Arial"/>
                <a:ea typeface="Arial"/>
                <a:cs typeface="Arial"/>
                <a:sym typeface="Arial"/>
              </a:rPr>
              <a:t>.</a:t>
            </a:r>
            <a:endParaRPr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Supplements learning … goes hand-in-glove / provides the basis for in-class active learning exercises that facilitate your learning.</a:t>
            </a:r>
            <a:endParaRPr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Will be a great resource in your future roles in your career. </a:t>
            </a:r>
            <a:endParaRPr sz="2000" b="0" i="0" u="none" strike="noStrike" cap="none" dirty="0">
              <a:solidFill>
                <a:srgbClr val="000000"/>
              </a:solidFill>
              <a:latin typeface="Arial"/>
              <a:ea typeface="Arial"/>
              <a:cs typeface="Arial"/>
              <a:sym typeface="Arial"/>
            </a:endParaRPr>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p:txBody>
      </p:sp>
      <p:sp>
        <p:nvSpPr>
          <p:cNvPr id="220" name="Google Shape;220;p11"/>
          <p:cNvSpPr/>
          <p:nvPr/>
        </p:nvSpPr>
        <p:spPr>
          <a:xfrm>
            <a:off x="457200" y="227013"/>
            <a:ext cx="8458200" cy="50450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2800"/>
              <a:buFont typeface="Noto Sans Symbols"/>
              <a:buNone/>
            </a:pPr>
            <a:r>
              <a:rPr lang="en-US" sz="2800" b="1" i="1" dirty="0" smtClean="0">
                <a:solidFill>
                  <a:schemeClr val="lt2"/>
                </a:solidFill>
                <a:latin typeface="Times New Roman"/>
                <a:ea typeface="Times New Roman"/>
                <a:cs typeface="Times New Roman"/>
                <a:sym typeface="Times New Roman"/>
              </a:rPr>
              <a:t>Course Syllabus</a:t>
            </a:r>
            <a:endParaRPr sz="2800" b="1" i="1" dirty="0">
              <a:latin typeface="Times New Roman"/>
              <a:ea typeface="Times New Roman"/>
              <a:cs typeface="Times New Roman"/>
              <a:sym typeface="Times New Roman"/>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2"/>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11</a:t>
            </a:fld>
            <a:endParaRPr sz="1200" b="1" i="0" u="none" strike="noStrike" cap="none">
              <a:solidFill>
                <a:srgbClr val="000000"/>
              </a:solidFill>
              <a:latin typeface="Arial"/>
              <a:ea typeface="Arial"/>
              <a:cs typeface="Arial"/>
              <a:sym typeface="Arial"/>
            </a:endParaRPr>
          </a:p>
        </p:txBody>
      </p:sp>
      <p:sp>
        <p:nvSpPr>
          <p:cNvPr id="230" name="Google Shape;230;p12"/>
          <p:cNvSpPr/>
          <p:nvPr/>
        </p:nvSpPr>
        <p:spPr>
          <a:xfrm>
            <a:off x="457200" y="73152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2000"/>
              <a:buFont typeface="Noto Sans Symbols"/>
              <a:buNone/>
            </a:pPr>
            <a:r>
              <a:rPr lang="en-US" sz="2000" b="1" i="0" u="none" strike="noStrike" cap="none" dirty="0">
                <a:solidFill>
                  <a:srgbClr val="000000"/>
                </a:solidFill>
                <a:sym typeface="Arial"/>
              </a:rPr>
              <a:t>University Policies:</a:t>
            </a:r>
            <a:endParaRPr b="1"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Academic Integrity: The University of Alberta is committed to the highest standards of academic integrity and honesty. Students are expected to be familiar with these standards regarding academic honesty and to uphold the policies of the University in this respect. </a:t>
            </a:r>
            <a:endParaRPr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The </a:t>
            </a:r>
            <a:r>
              <a:rPr lang="en-US" sz="2000" b="1" i="0" u="none" strike="noStrike" cap="none" dirty="0">
                <a:solidFill>
                  <a:srgbClr val="000000"/>
                </a:solidFill>
                <a:latin typeface="Arial"/>
                <a:ea typeface="Arial"/>
                <a:cs typeface="Arial"/>
                <a:sym typeface="Arial"/>
              </a:rPr>
              <a:t>Code of Student Behaviour</a:t>
            </a:r>
            <a:r>
              <a:rPr lang="en-US" sz="2000" b="0" i="0" u="none" strike="noStrike" cap="none" dirty="0">
                <a:solidFill>
                  <a:srgbClr val="000000"/>
                </a:solidFill>
                <a:latin typeface="Arial"/>
                <a:ea typeface="Arial"/>
                <a:cs typeface="Arial"/>
                <a:sym typeface="Arial"/>
              </a:rPr>
              <a:t>:</a:t>
            </a:r>
            <a:br>
              <a:rPr lang="en-US" sz="2000" b="0" i="0" u="none" strike="noStrike" cap="none" dirty="0">
                <a:solidFill>
                  <a:srgbClr val="000000"/>
                </a:solidFill>
                <a:latin typeface="Arial"/>
                <a:ea typeface="Arial"/>
                <a:cs typeface="Arial"/>
                <a:sym typeface="Arial"/>
              </a:rPr>
            </a:br>
            <a:r>
              <a:rPr lang="en-US" sz="2000" b="0" i="0" u="sng" strike="noStrike" cap="none" dirty="0">
                <a:solidFill>
                  <a:srgbClr val="000000"/>
                </a:solidFill>
                <a:latin typeface="Arial"/>
                <a:ea typeface="Arial"/>
                <a:cs typeface="Arial"/>
                <a:sym typeface="Arial"/>
                <a:hlinkClick r:id="rId3"/>
              </a:rPr>
              <a:t>https://</a:t>
            </a:r>
            <a:r>
              <a:rPr lang="en-US" sz="2000" b="0" i="0" u="sng" strike="noStrike" cap="none" dirty="0" smtClean="0">
                <a:solidFill>
                  <a:srgbClr val="000000"/>
                </a:solidFill>
                <a:latin typeface="Arial"/>
                <a:ea typeface="Arial"/>
                <a:cs typeface="Arial"/>
                <a:sym typeface="Arial"/>
                <a:hlinkClick r:id="rId3"/>
              </a:rPr>
              <a:t>www.ualberta.ca/governance/resources/policies-standards-and-codes-of-conduct/code-of-student-behaviour</a:t>
            </a:r>
            <a:endParaRPr sz="2000" b="0" i="0" u="none" strike="noStrike" cap="none" dirty="0">
              <a:solidFill>
                <a:srgbClr val="000000"/>
              </a:solidFill>
              <a:latin typeface="Arial"/>
              <a:ea typeface="Arial"/>
              <a:cs typeface="Arial"/>
              <a:sym typeface="Arial"/>
            </a:endParaRPr>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Avoid any behaviour which could potentially result in suspicions of cheating, plagiarism, misrepresentation of facts and/or participation in an offence. </a:t>
            </a:r>
            <a:endParaRPr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Academic dishonesty is a serious offence and can result in suspension or expulsion from the University. </a:t>
            </a:r>
            <a:endParaRPr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p:txBody>
      </p:sp>
      <p:sp>
        <p:nvSpPr>
          <p:cNvPr id="231" name="Google Shape;231;p12"/>
          <p:cNvSpPr/>
          <p:nvPr/>
        </p:nvSpPr>
        <p:spPr>
          <a:xfrm>
            <a:off x="457200" y="227013"/>
            <a:ext cx="8458200" cy="50450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2800"/>
              <a:buFont typeface="Noto Sans Symbols"/>
              <a:buNone/>
            </a:pPr>
            <a:r>
              <a:rPr lang="en-US" sz="2800" b="1" i="1" dirty="0" smtClean="0">
                <a:solidFill>
                  <a:schemeClr val="lt2"/>
                </a:solidFill>
                <a:latin typeface="Times New Roman"/>
                <a:ea typeface="Times New Roman"/>
                <a:cs typeface="Times New Roman"/>
                <a:sym typeface="Times New Roman"/>
              </a:rPr>
              <a:t>Course Syllabus</a:t>
            </a:r>
            <a:endParaRPr sz="2800" b="1" i="1" dirty="0">
              <a:latin typeface="Times New Roman"/>
              <a:ea typeface="Times New Roman"/>
              <a:cs typeface="Times New Roman"/>
              <a:sym typeface="Times New Roman"/>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3"/>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12</a:t>
            </a:fld>
            <a:endParaRPr sz="1200" b="1" i="0" u="none" strike="noStrike" cap="none">
              <a:solidFill>
                <a:srgbClr val="000000"/>
              </a:solidFill>
              <a:latin typeface="Arial"/>
              <a:ea typeface="Arial"/>
              <a:cs typeface="Arial"/>
              <a:sym typeface="Arial"/>
            </a:endParaRPr>
          </a:p>
        </p:txBody>
      </p:sp>
      <p:sp>
        <p:nvSpPr>
          <p:cNvPr id="241" name="Google Shape;241;p13"/>
          <p:cNvSpPr/>
          <p:nvPr/>
        </p:nvSpPr>
        <p:spPr>
          <a:xfrm>
            <a:off x="457200" y="73152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2000"/>
              <a:buFont typeface="Noto Sans Symbols"/>
              <a:buNone/>
            </a:pPr>
            <a:r>
              <a:rPr lang="en-US" sz="2000" b="1" i="0" u="none" strike="noStrike" cap="none" dirty="0">
                <a:solidFill>
                  <a:srgbClr val="000000"/>
                </a:solidFill>
                <a:sym typeface="Arial"/>
              </a:rPr>
              <a:t>Course-level Learning Outcomes – Eight of them:</a:t>
            </a:r>
            <a:endParaRPr b="1" dirty="0"/>
          </a:p>
          <a:p>
            <a:pPr marL="0" marR="0" lvl="0" indent="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0" marR="0" lvl="0" indent="0" algn="l" rtl="0">
              <a:spcBef>
                <a:spcPts val="0"/>
              </a:spcBef>
              <a:spcAft>
                <a:spcPts val="0"/>
              </a:spcAft>
              <a:buClr>
                <a:srgbClr val="000000"/>
              </a:buClr>
              <a:buSzPts val="2000"/>
              <a:buFont typeface="Noto Sans Symbols"/>
              <a:buNone/>
            </a:pPr>
            <a:r>
              <a:rPr lang="en-US" sz="2000" b="0" i="0" u="sng" strike="noStrike" cap="none" dirty="0">
                <a:solidFill>
                  <a:srgbClr val="000000"/>
                </a:solidFill>
                <a:latin typeface="Arial"/>
                <a:ea typeface="Arial"/>
                <a:cs typeface="Arial"/>
                <a:sym typeface="Arial"/>
              </a:rPr>
              <a:t>At the end of this course, the student should be able to:</a:t>
            </a:r>
            <a:endParaRPr dirty="0"/>
          </a:p>
          <a:p>
            <a:pPr marL="457200" marR="0" lvl="0" indent="-457200" algn="l" rtl="0">
              <a:spcBef>
                <a:spcPts val="0"/>
              </a:spcBef>
              <a:spcAft>
                <a:spcPts val="0"/>
              </a:spcAft>
              <a:buClr>
                <a:schemeClr val="lt2"/>
              </a:buClr>
              <a:buSzPts val="2000"/>
              <a:buFont typeface="Times New Roman"/>
              <a:buAutoNum type="arabicParenR"/>
            </a:pPr>
            <a:r>
              <a:rPr lang="en-US" sz="2000" b="0" i="0" u="none" strike="noStrike" cap="none" dirty="0">
                <a:solidFill>
                  <a:srgbClr val="000000"/>
                </a:solidFill>
                <a:latin typeface="Arial"/>
                <a:ea typeface="Arial"/>
                <a:cs typeface="Arial"/>
                <a:sym typeface="Arial"/>
              </a:rPr>
              <a:t>Appraise the safety culture … </a:t>
            </a:r>
            <a:endParaRPr dirty="0"/>
          </a:p>
          <a:p>
            <a:pPr marL="457200" marR="0" lvl="0" indent="-457200" algn="l" rtl="0">
              <a:spcBef>
                <a:spcPts val="0"/>
              </a:spcBef>
              <a:spcAft>
                <a:spcPts val="0"/>
              </a:spcAft>
              <a:buClr>
                <a:schemeClr val="lt2"/>
              </a:buClr>
              <a:buSzPts val="2000"/>
              <a:buFont typeface="Times New Roman"/>
              <a:buAutoNum type="arabicParenR"/>
            </a:pPr>
            <a:r>
              <a:rPr lang="en-US" sz="2000" b="0" i="0" u="none" strike="noStrike" cap="none" dirty="0">
                <a:solidFill>
                  <a:srgbClr val="000000"/>
                </a:solidFill>
                <a:latin typeface="Arial"/>
                <a:ea typeface="Arial"/>
                <a:cs typeface="Arial"/>
                <a:sym typeface="Arial"/>
              </a:rPr>
              <a:t>Assess and positively influence the safety leadership … </a:t>
            </a:r>
            <a:endParaRPr dirty="0"/>
          </a:p>
          <a:p>
            <a:pPr marL="457200" marR="0" lvl="0" indent="-457200" algn="l" rtl="0">
              <a:spcBef>
                <a:spcPts val="0"/>
              </a:spcBef>
              <a:spcAft>
                <a:spcPts val="0"/>
              </a:spcAft>
              <a:buClr>
                <a:schemeClr val="lt2"/>
              </a:buClr>
              <a:buSzPts val="2000"/>
              <a:buFont typeface="Times New Roman"/>
              <a:buAutoNum type="arabicParenR"/>
            </a:pPr>
            <a:r>
              <a:rPr lang="en-US" sz="2000" b="0" i="0" u="none" strike="noStrike" cap="none" dirty="0">
                <a:solidFill>
                  <a:srgbClr val="000000"/>
                </a:solidFill>
                <a:latin typeface="Arial"/>
                <a:ea typeface="Arial"/>
                <a:cs typeface="Arial"/>
                <a:sym typeface="Arial"/>
              </a:rPr>
              <a:t>Apply four leadership tools  …</a:t>
            </a:r>
            <a:endParaRPr dirty="0"/>
          </a:p>
          <a:p>
            <a:pPr marL="457200" marR="0" lvl="0" indent="-457200" algn="l" rtl="0">
              <a:spcBef>
                <a:spcPts val="0"/>
              </a:spcBef>
              <a:spcAft>
                <a:spcPts val="0"/>
              </a:spcAft>
              <a:buClr>
                <a:schemeClr val="lt2"/>
              </a:buClr>
              <a:buSzPts val="2000"/>
              <a:buFont typeface="Times New Roman"/>
              <a:buAutoNum type="arabicParenR"/>
            </a:pPr>
            <a:r>
              <a:rPr lang="en-US" sz="2000" b="0" i="0" u="none" strike="noStrike" cap="none" dirty="0">
                <a:solidFill>
                  <a:srgbClr val="000000"/>
                </a:solidFill>
                <a:latin typeface="Arial"/>
                <a:ea typeface="Arial"/>
                <a:cs typeface="Arial"/>
                <a:sym typeface="Arial"/>
              </a:rPr>
              <a:t>Apply incident investigation and root cause analysis tools  …</a:t>
            </a:r>
            <a:endParaRPr dirty="0"/>
          </a:p>
          <a:p>
            <a:pPr marL="457200" marR="0" lvl="0" indent="-457200" algn="l" rtl="0">
              <a:spcBef>
                <a:spcPts val="0"/>
              </a:spcBef>
              <a:spcAft>
                <a:spcPts val="0"/>
              </a:spcAft>
              <a:buClr>
                <a:schemeClr val="lt2"/>
              </a:buClr>
              <a:buSzPts val="2000"/>
              <a:buFont typeface="Times New Roman"/>
              <a:buAutoNum type="arabicParenR"/>
            </a:pPr>
            <a:r>
              <a:rPr lang="en-US" sz="2000" b="0" i="0" u="none" strike="noStrike" cap="none" dirty="0">
                <a:solidFill>
                  <a:srgbClr val="000000"/>
                </a:solidFill>
                <a:latin typeface="Arial"/>
                <a:ea typeface="Arial"/>
                <a:cs typeface="Arial"/>
                <a:sym typeface="Arial"/>
              </a:rPr>
              <a:t>Collaborate in a team …</a:t>
            </a:r>
            <a:endParaRPr dirty="0"/>
          </a:p>
          <a:p>
            <a:pPr marL="457200" marR="0" lvl="0" indent="-457200" algn="l" rtl="0">
              <a:spcBef>
                <a:spcPts val="0"/>
              </a:spcBef>
              <a:spcAft>
                <a:spcPts val="0"/>
              </a:spcAft>
              <a:buClr>
                <a:schemeClr val="lt2"/>
              </a:buClr>
              <a:buSzPts val="2000"/>
              <a:buFont typeface="Times New Roman"/>
              <a:buAutoNum type="arabicParenR"/>
            </a:pPr>
            <a:r>
              <a:rPr lang="en-US" sz="2000" b="0" i="0" u="none" strike="noStrike" cap="none" dirty="0">
                <a:solidFill>
                  <a:srgbClr val="000000"/>
                </a:solidFill>
                <a:latin typeface="Arial"/>
                <a:ea typeface="Arial"/>
                <a:cs typeface="Arial"/>
                <a:sym typeface="Arial"/>
              </a:rPr>
              <a:t>Integrate and apply lessons learned from others … </a:t>
            </a:r>
            <a:endParaRPr dirty="0"/>
          </a:p>
          <a:p>
            <a:pPr marL="457200" marR="0" lvl="0" indent="-457200" algn="l" rtl="0">
              <a:spcBef>
                <a:spcPts val="0"/>
              </a:spcBef>
              <a:spcAft>
                <a:spcPts val="0"/>
              </a:spcAft>
              <a:buClr>
                <a:schemeClr val="lt2"/>
              </a:buClr>
              <a:buSzPts val="2000"/>
              <a:buFont typeface="Times New Roman"/>
              <a:buAutoNum type="arabicParenR"/>
            </a:pPr>
            <a:r>
              <a:rPr lang="en-US" sz="2000" b="0" i="0" u="none" strike="noStrike" cap="none" dirty="0">
                <a:solidFill>
                  <a:srgbClr val="000000"/>
                </a:solidFill>
                <a:latin typeface="Arial"/>
                <a:ea typeface="Arial"/>
                <a:cs typeface="Arial"/>
                <a:sym typeface="Arial"/>
              </a:rPr>
              <a:t>Explain relevant portions of the PE Act and the APEGA Code of Ethics ... </a:t>
            </a:r>
            <a:endParaRPr dirty="0"/>
          </a:p>
          <a:p>
            <a:pPr marL="457200" marR="0" lvl="0" indent="-457200" algn="l" rtl="0">
              <a:spcBef>
                <a:spcPts val="0"/>
              </a:spcBef>
              <a:spcAft>
                <a:spcPts val="0"/>
              </a:spcAft>
              <a:buClr>
                <a:schemeClr val="lt2"/>
              </a:buClr>
              <a:buSzPts val="2000"/>
              <a:buFont typeface="Times New Roman"/>
              <a:buAutoNum type="arabicParenR"/>
            </a:pPr>
            <a:r>
              <a:rPr lang="en-US" sz="2000" b="0" i="0" u="none" strike="noStrike" cap="none" dirty="0">
                <a:solidFill>
                  <a:srgbClr val="000000"/>
                </a:solidFill>
                <a:latin typeface="Arial"/>
                <a:ea typeface="Arial"/>
                <a:cs typeface="Arial"/>
                <a:sym typeface="Arial"/>
              </a:rPr>
              <a:t>Examine a situation where professional conduct and ethics may be called into question …</a:t>
            </a:r>
            <a:endParaRPr dirty="0"/>
          </a:p>
          <a:p>
            <a:pPr marL="457200" marR="0" lvl="0" indent="-330200" algn="l" rtl="0">
              <a:spcBef>
                <a:spcPts val="0"/>
              </a:spcBef>
              <a:spcAft>
                <a:spcPts val="0"/>
              </a:spcAft>
              <a:buClr>
                <a:srgbClr val="000000"/>
              </a:buClr>
              <a:buSzPts val="2000"/>
              <a:buFont typeface="Times New Roman"/>
              <a:buNone/>
            </a:pPr>
            <a:endParaRPr sz="2000" b="0" i="0" u="none" strike="noStrike" cap="none" dirty="0">
              <a:solidFill>
                <a:srgbClr val="000000"/>
              </a:solidFill>
              <a:latin typeface="Arial"/>
              <a:ea typeface="Arial"/>
              <a:cs typeface="Arial"/>
              <a:sym typeface="Arial"/>
            </a:endParaRPr>
          </a:p>
        </p:txBody>
      </p:sp>
      <p:sp>
        <p:nvSpPr>
          <p:cNvPr id="242" name="Google Shape;242;p13"/>
          <p:cNvSpPr/>
          <p:nvPr/>
        </p:nvSpPr>
        <p:spPr>
          <a:xfrm>
            <a:off x="457200" y="227013"/>
            <a:ext cx="8458200" cy="50450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2800"/>
              <a:buFont typeface="Noto Sans Symbols"/>
              <a:buNone/>
            </a:pPr>
            <a:r>
              <a:rPr lang="en-US" sz="2800" b="1" i="1" dirty="0" smtClean="0">
                <a:solidFill>
                  <a:schemeClr val="lt2"/>
                </a:solidFill>
                <a:latin typeface="Times New Roman"/>
                <a:ea typeface="Times New Roman"/>
                <a:cs typeface="Times New Roman"/>
                <a:sym typeface="Times New Roman"/>
              </a:rPr>
              <a:t>Course Syllabus</a:t>
            </a:r>
            <a:endParaRPr sz="2800" b="1" i="1" dirty="0">
              <a:latin typeface="Times New Roman"/>
              <a:ea typeface="Times New Roman"/>
              <a:cs typeface="Times New Roman"/>
              <a:sym typeface="Times New Roman"/>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4"/>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13</a:t>
            </a:fld>
            <a:endParaRPr sz="1200" b="1" i="0" u="none" strike="noStrike" cap="none">
              <a:solidFill>
                <a:srgbClr val="000000"/>
              </a:solidFill>
              <a:latin typeface="Arial"/>
              <a:ea typeface="Arial"/>
              <a:cs typeface="Arial"/>
              <a:sym typeface="Arial"/>
            </a:endParaRPr>
          </a:p>
        </p:txBody>
      </p:sp>
      <p:sp>
        <p:nvSpPr>
          <p:cNvPr id="252" name="Google Shape;252;p14"/>
          <p:cNvSpPr/>
          <p:nvPr/>
        </p:nvSpPr>
        <p:spPr>
          <a:xfrm>
            <a:off x="457200" y="73152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R="0" lvl="0" algn="l" rtl="0">
              <a:lnSpc>
                <a:spcPct val="110000"/>
              </a:lnSpc>
              <a:spcBef>
                <a:spcPts val="400"/>
              </a:spcBef>
              <a:spcAft>
                <a:spcPts val="0"/>
              </a:spcAft>
              <a:buClr>
                <a:srgbClr val="000000"/>
              </a:buClr>
              <a:buSzPts val="2000"/>
            </a:pPr>
            <a:r>
              <a:rPr lang="en-US" sz="2000" b="1" i="0" u="none" strike="noStrike" cap="none" dirty="0" smtClean="0">
                <a:solidFill>
                  <a:schemeClr val="lt2"/>
                </a:solidFill>
                <a:sym typeface="Arial"/>
              </a:rPr>
              <a:t>ENGG </a:t>
            </a:r>
            <a:r>
              <a:rPr lang="en-US" sz="2000" b="1" i="0" u="none" strike="noStrike" cap="none" dirty="0">
                <a:solidFill>
                  <a:schemeClr val="lt2"/>
                </a:solidFill>
                <a:sym typeface="Arial"/>
              </a:rPr>
              <a:t>404 Course Plan – posted on </a:t>
            </a:r>
            <a:r>
              <a:rPr lang="en-US" sz="2000" b="1" i="0" u="none" strike="noStrike" cap="none" dirty="0" err="1">
                <a:solidFill>
                  <a:schemeClr val="lt2"/>
                </a:solidFill>
                <a:sym typeface="Arial"/>
              </a:rPr>
              <a:t>eClass</a:t>
            </a:r>
            <a:r>
              <a:rPr lang="en-US" sz="2000" b="1" i="0" u="none" strike="noStrike" cap="none" dirty="0">
                <a:solidFill>
                  <a:schemeClr val="lt2"/>
                </a:solidFill>
                <a:sym typeface="Arial"/>
              </a:rPr>
              <a:t>.</a:t>
            </a:r>
            <a:endParaRPr b="1" dirty="0"/>
          </a:p>
          <a:p>
            <a:pPr marL="457200" marR="0" lvl="0" indent="-330200" algn="l" rtl="0">
              <a:lnSpc>
                <a:spcPct val="110000"/>
              </a:lnSpc>
              <a:spcBef>
                <a:spcPts val="400"/>
              </a:spcBef>
              <a:spcAft>
                <a:spcPts val="0"/>
              </a:spcAft>
              <a:buClr>
                <a:srgbClr val="000000"/>
              </a:buClr>
              <a:buSzPts val="2000"/>
              <a:buFont typeface="Noto Sans Symbols"/>
              <a:buNone/>
            </a:pPr>
            <a:endParaRPr sz="2000" b="0" i="0" u="none" strike="noStrike" cap="none" dirty="0">
              <a:solidFill>
                <a:schemeClr val="lt2"/>
              </a:solidFill>
              <a:latin typeface="Arial"/>
              <a:ea typeface="Arial"/>
              <a:cs typeface="Arial"/>
              <a:sym typeface="Arial"/>
            </a:endParaRPr>
          </a:p>
        </p:txBody>
      </p:sp>
      <p:sp>
        <p:nvSpPr>
          <p:cNvPr id="253" name="Google Shape;253;p14"/>
          <p:cNvSpPr/>
          <p:nvPr/>
        </p:nvSpPr>
        <p:spPr>
          <a:xfrm>
            <a:off x="457200" y="227013"/>
            <a:ext cx="8458200" cy="50450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dirty="0" smtClean="0">
                <a:solidFill>
                  <a:srgbClr val="000000"/>
                </a:solidFill>
                <a:latin typeface="Times New Roman"/>
                <a:ea typeface="Times New Roman"/>
                <a:cs typeface="Times New Roman"/>
                <a:sym typeface="Times New Roman"/>
              </a:rPr>
              <a:t>Course Plan:</a:t>
            </a:r>
            <a:endParaRPr dirty="0"/>
          </a:p>
        </p:txBody>
      </p:sp>
      <p:pic>
        <p:nvPicPr>
          <p:cNvPr id="2" name="Picture 1"/>
          <p:cNvPicPr>
            <a:picLocks noChangeAspect="1"/>
          </p:cNvPicPr>
          <p:nvPr/>
        </p:nvPicPr>
        <p:blipFill>
          <a:blip r:embed="rId3"/>
          <a:stretch>
            <a:fillRect/>
          </a:stretch>
        </p:blipFill>
        <p:spPr>
          <a:xfrm>
            <a:off x="570250" y="1782130"/>
            <a:ext cx="7768707" cy="4263070"/>
          </a:xfrm>
          <a:prstGeom prst="rect">
            <a:avLst/>
          </a:prstGeom>
          <a:ln>
            <a:solidFill>
              <a:schemeClr val="tx2"/>
            </a:solid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5"/>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14</a:t>
            </a:fld>
            <a:endParaRPr sz="1200" b="1" i="0" u="none" strike="noStrike" cap="none">
              <a:solidFill>
                <a:srgbClr val="000000"/>
              </a:solidFill>
              <a:latin typeface="Arial"/>
              <a:ea typeface="Arial"/>
              <a:cs typeface="Arial"/>
              <a:sym typeface="Arial"/>
            </a:endParaRPr>
          </a:p>
        </p:txBody>
      </p:sp>
      <p:sp>
        <p:nvSpPr>
          <p:cNvPr id="267" name="Google Shape;267;p15"/>
          <p:cNvSpPr/>
          <p:nvPr/>
        </p:nvSpPr>
        <p:spPr>
          <a:xfrm>
            <a:off x="455613" y="731520"/>
            <a:ext cx="8226425" cy="5484812"/>
          </a:xfrm>
          <a:prstGeom prst="rect">
            <a:avLst/>
          </a:prstGeom>
          <a:solidFill>
            <a:schemeClr val="accent1">
              <a:alpha val="4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rgbClr val="000000"/>
              </a:buClr>
              <a:buSzPts val="2000"/>
              <a:buFont typeface="Noto Sans Symbols"/>
              <a:buNone/>
            </a:pPr>
            <a:r>
              <a:rPr lang="en-US" sz="2000" b="1" i="0" u="none" strike="noStrike" cap="none" dirty="0">
                <a:solidFill>
                  <a:srgbClr val="000000"/>
                </a:solidFill>
                <a:sym typeface="Arial"/>
              </a:rPr>
              <a:t>Overview of </a:t>
            </a:r>
            <a:r>
              <a:rPr lang="en-US" sz="2000" b="1" i="0" u="none" strike="noStrike" cap="none" dirty="0" err="1">
                <a:solidFill>
                  <a:srgbClr val="000000"/>
                </a:solidFill>
                <a:sym typeface="Arial"/>
              </a:rPr>
              <a:t>eClass</a:t>
            </a:r>
            <a:r>
              <a:rPr lang="en-US" sz="2000" b="1" i="0" u="none" strike="noStrike" cap="none" dirty="0">
                <a:solidFill>
                  <a:srgbClr val="000000"/>
                </a:solidFill>
                <a:sym typeface="Arial"/>
              </a:rPr>
              <a:t>, How Work is Submitted, Exams at LAC</a:t>
            </a:r>
            <a:r>
              <a:rPr lang="en-US" sz="2000" b="1" i="0" u="none" strike="noStrike" cap="none" dirty="0" smtClean="0">
                <a:solidFill>
                  <a:srgbClr val="000000"/>
                </a:solidFill>
                <a:sym typeface="Arial"/>
              </a:rPr>
              <a:t>:</a:t>
            </a:r>
            <a:endParaRPr sz="2000" b="0" i="0" u="none" strike="noStrike" cap="none" dirty="0">
              <a:solidFill>
                <a:srgbClr val="000000"/>
              </a:solidFill>
              <a:sym typeface="Arial"/>
            </a:endParaRPr>
          </a:p>
          <a:p>
            <a:pPr marL="457200" indent="-457200">
              <a:lnSpc>
                <a:spcPct val="110000"/>
              </a:lnSpc>
              <a:spcBef>
                <a:spcPts val="400"/>
              </a:spcBef>
              <a:buSzPts val="2000"/>
              <a:buFont typeface="Noto Sans Symbols"/>
              <a:buChar char="⮚"/>
            </a:pPr>
            <a:r>
              <a:rPr lang="en-US" sz="2000" dirty="0"/>
              <a:t>Overview of </a:t>
            </a:r>
            <a:r>
              <a:rPr lang="en-US" sz="2000" dirty="0" err="1"/>
              <a:t>eClass</a:t>
            </a:r>
            <a:endParaRPr lang="en-US" sz="2000" dirty="0"/>
          </a:p>
          <a:p>
            <a:pPr marL="457200" lvl="1" indent="-457200">
              <a:lnSpc>
                <a:spcPct val="110000"/>
              </a:lnSpc>
              <a:spcBef>
                <a:spcPts val="400"/>
              </a:spcBef>
              <a:buSzPts val="2000"/>
              <a:buFont typeface="Noto Sans Symbols"/>
              <a:buChar char="⮚"/>
            </a:pPr>
            <a:r>
              <a:rPr lang="en-US" sz="2000" b="0" i="0" u="none" strike="noStrike" cap="none" dirty="0" smtClean="0">
                <a:solidFill>
                  <a:srgbClr val="000000"/>
                </a:solidFill>
                <a:sym typeface="Arial"/>
              </a:rPr>
              <a:t>Syllabus, Course Plan, Textbook, etc. are </a:t>
            </a:r>
            <a:r>
              <a:rPr lang="en-US" sz="2000" b="0" i="0" u="none" strike="noStrike" cap="none" dirty="0">
                <a:solidFill>
                  <a:srgbClr val="000000"/>
                </a:solidFill>
                <a:sym typeface="Arial"/>
              </a:rPr>
              <a:t>posted on </a:t>
            </a:r>
            <a:r>
              <a:rPr lang="en-US" sz="2000" b="0" i="0" u="none" strike="noStrike" cap="none" dirty="0" err="1">
                <a:solidFill>
                  <a:srgbClr val="000000"/>
                </a:solidFill>
                <a:sym typeface="Arial"/>
              </a:rPr>
              <a:t>eClass</a:t>
            </a:r>
            <a:endParaRPr sz="2000" b="0" i="0" u="none" strike="noStrike" cap="none" dirty="0">
              <a:solidFill>
                <a:srgbClr val="000000"/>
              </a:solidFill>
              <a:sym typeface="Arial"/>
            </a:endParaRPr>
          </a:p>
          <a:p>
            <a:pPr marL="457200" lvl="1" indent="-457200">
              <a:lnSpc>
                <a:spcPct val="110000"/>
              </a:lnSpc>
              <a:spcBef>
                <a:spcPts val="400"/>
              </a:spcBef>
              <a:buSzPts val="2000"/>
              <a:buFont typeface="Noto Sans Symbols"/>
              <a:buChar char="⮚"/>
            </a:pPr>
            <a:r>
              <a:rPr lang="en-US" sz="2000" b="0" i="0" u="none" strike="noStrike" cap="none" dirty="0" smtClean="0">
                <a:solidFill>
                  <a:srgbClr val="000000"/>
                </a:solidFill>
                <a:sym typeface="Arial"/>
              </a:rPr>
              <a:t>All </a:t>
            </a:r>
            <a:r>
              <a:rPr lang="en-US" sz="2000" b="0" i="0" u="none" strike="noStrike" cap="none" dirty="0">
                <a:solidFill>
                  <a:srgbClr val="000000"/>
                </a:solidFill>
                <a:sym typeface="Arial"/>
              </a:rPr>
              <a:t>work is Submitted on </a:t>
            </a:r>
            <a:r>
              <a:rPr lang="en-US" sz="2000" b="0" i="0" u="none" strike="noStrike" cap="none" dirty="0" err="1" smtClean="0">
                <a:solidFill>
                  <a:srgbClr val="000000"/>
                </a:solidFill>
                <a:sym typeface="Arial"/>
              </a:rPr>
              <a:t>eClass</a:t>
            </a:r>
            <a:endParaRPr sz="2000" b="0" i="0" u="none" strike="noStrike" cap="none" dirty="0">
              <a:solidFill>
                <a:srgbClr val="000000"/>
              </a:solidFill>
              <a:sym typeface="Arial"/>
            </a:endParaRPr>
          </a:p>
          <a:p>
            <a:pPr marL="457200" marR="0" lvl="0" indent="-457200" algn="l" rtl="0">
              <a:lnSpc>
                <a:spcPct val="110000"/>
              </a:lnSpc>
              <a:spcBef>
                <a:spcPts val="400"/>
              </a:spcBef>
              <a:spcAft>
                <a:spcPts val="0"/>
              </a:spcAft>
              <a:buClr>
                <a:srgbClr val="000000"/>
              </a:buClr>
              <a:buSzPts val="2000"/>
              <a:buFont typeface="Noto Sans Symbols"/>
              <a:buChar char="⮚"/>
            </a:pPr>
            <a:r>
              <a:rPr lang="en-US" sz="2000" b="0" i="0" u="none" strike="noStrike" cap="none" dirty="0">
                <a:solidFill>
                  <a:srgbClr val="000000"/>
                </a:solidFill>
                <a:sym typeface="Arial"/>
              </a:rPr>
              <a:t>Exams at </a:t>
            </a:r>
            <a:r>
              <a:rPr lang="en-US" sz="2000" b="0" i="0" u="none" strike="noStrike" cap="none" dirty="0" smtClean="0">
                <a:solidFill>
                  <a:srgbClr val="000000"/>
                </a:solidFill>
                <a:sym typeface="Arial"/>
              </a:rPr>
              <a:t>LAC and Exam Expectations</a:t>
            </a:r>
            <a:endParaRPr sz="2000" dirty="0"/>
          </a:p>
        </p:txBody>
      </p:sp>
      <p:sp>
        <p:nvSpPr>
          <p:cNvPr id="268" name="Google Shape;268;p15"/>
          <p:cNvSpPr/>
          <p:nvPr/>
        </p:nvSpPr>
        <p:spPr>
          <a:xfrm>
            <a:off x="455613" y="227013"/>
            <a:ext cx="8459787" cy="50450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dirty="0" err="1" smtClean="0">
                <a:solidFill>
                  <a:srgbClr val="000000"/>
                </a:solidFill>
                <a:latin typeface="Times New Roman"/>
                <a:ea typeface="Times New Roman"/>
                <a:cs typeface="Times New Roman"/>
                <a:sym typeface="Times New Roman"/>
              </a:rPr>
              <a:t>eClass</a:t>
            </a:r>
            <a:r>
              <a:rPr lang="en-US" sz="2800" b="1" i="1" u="none" strike="noStrike" cap="none" dirty="0" smtClean="0">
                <a:solidFill>
                  <a:srgbClr val="000000"/>
                </a:solidFill>
                <a:latin typeface="Times New Roman"/>
                <a:ea typeface="Times New Roman"/>
                <a:cs typeface="Times New Roman"/>
                <a:sym typeface="Times New Roman"/>
              </a:rPr>
              <a:t> Overview:</a:t>
            </a:r>
            <a:endParaRPr dirty="0"/>
          </a:p>
        </p:txBody>
      </p:sp>
      <p:pic>
        <p:nvPicPr>
          <p:cNvPr id="2" name="Picture 1"/>
          <p:cNvPicPr>
            <a:picLocks noChangeAspect="1"/>
          </p:cNvPicPr>
          <p:nvPr/>
        </p:nvPicPr>
        <p:blipFill>
          <a:blip r:embed="rId3"/>
          <a:stretch>
            <a:fillRect/>
          </a:stretch>
        </p:blipFill>
        <p:spPr>
          <a:xfrm>
            <a:off x="1441267" y="2690993"/>
            <a:ext cx="6635933" cy="3525339"/>
          </a:xfrm>
          <a:prstGeom prst="rect">
            <a:avLst/>
          </a:prstGeom>
          <a:ln>
            <a:solidFill>
              <a:schemeClr val="tx2"/>
            </a:solidFill>
          </a:ln>
        </p:spPr>
      </p:pic>
    </p:spTree>
    <p:extLst>
      <p:ext uri="{BB962C8B-B14F-4D97-AF65-F5344CB8AC3E}">
        <p14:creationId xmlns:p14="http://schemas.microsoft.com/office/powerpoint/2010/main" val="1743507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E8C6049-1C06-4E85-A008-DA4F34033548}" type="slidenum">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6147" name="Footer Placeholder 3"/>
          <p:cNvSpPr txBox="1">
            <a:spLocks noGrp="1"/>
          </p:cNvSpPr>
          <p:nvPr/>
        </p:nvSpPr>
        <p:spPr bwMode="auto">
          <a:xfrm>
            <a:off x="2514600" y="6477000"/>
            <a:ext cx="3886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CA"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ESRM-LRM</a:t>
            </a:r>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6148" name="Rectangle 3"/>
          <p:cNvSpPr>
            <a:spLocks noChangeArrowheads="1"/>
          </p:cNvSpPr>
          <p:nvPr/>
        </p:nvSpPr>
        <p:spPr bwMode="auto">
          <a:xfrm>
            <a:off x="455613" y="730250"/>
            <a:ext cx="8229600" cy="5484813"/>
          </a:xfrm>
          <a:prstGeom prst="rect">
            <a:avLst/>
          </a:prstGeom>
          <a:solidFill>
            <a:schemeClr val="accent1">
              <a:alpha val="70195"/>
            </a:schemeClr>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457200" marR="0" lvl="0" indent="-457200" algn="l" defTabSz="914400" rtl="0" eaLnBrk="1" fontAlgn="base" latinLnBrk="0" hangingPunct="1">
              <a:lnSpc>
                <a:spcPct val="100000"/>
              </a:lnSpc>
              <a:spcBef>
                <a:spcPct val="0"/>
              </a:spcBef>
              <a:spcAft>
                <a:spcPct val="0"/>
              </a:spcAft>
              <a:buClr>
                <a:srgbClr val="000000"/>
              </a:buClr>
              <a:buSzTx/>
              <a:buFont typeface="Wingdings" panose="05000000000000000000" pitchFamily="2" charset="2"/>
              <a:buNone/>
              <a:tabLst/>
              <a:defRPr/>
            </a:pPr>
            <a:r>
              <a:rPr kumimoji="0" lang="en-US"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General </a:t>
            </a: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Information about the Exams</a:t>
            </a:r>
            <a:r>
              <a:rPr kumimoji="0" lang="en-US"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457200" marR="0" lvl="0" indent="-457200" algn="l" defTabSz="914400" rtl="0" eaLnBrk="1" fontAlgn="base" latinLnBrk="0" hangingPunct="1">
              <a:lnSpc>
                <a:spcPct val="100000"/>
              </a:lnSpc>
              <a:spcBef>
                <a:spcPct val="0"/>
              </a:spcBef>
              <a:spcAft>
                <a:spcPct val="0"/>
              </a:spcAft>
              <a:buClr>
                <a:srgbClr val="000000"/>
              </a:buClr>
              <a:buSzTx/>
              <a:buFont typeface="Wingdings" panose="05000000000000000000" pitchFamily="2" charset="2"/>
              <a:buNone/>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457200" marR="0" lvl="0" indent="-457200" algn="l" defTabSz="914400" rtl="0" eaLnBrk="1" fontAlgn="base" latinLnBrk="0" hangingPunct="1">
              <a:lnSpc>
                <a:spcPct val="100000"/>
              </a:lnSpc>
              <a:spcBef>
                <a:spcPct val="0"/>
              </a:spcBef>
              <a:spcAft>
                <a:spcPct val="0"/>
              </a:spcAft>
              <a:buClr>
                <a:srgbClr val="000000"/>
              </a:buClr>
              <a:buSzTx/>
              <a:buFont typeface="Wingdings" panose="05000000000000000000" pitchFamily="2" charset="2"/>
              <a:buChar char="Ø"/>
              <a:tabLst/>
              <a:defRPr/>
            </a:pP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Both the Mid-term Exam and the Final Exam are administered through the </a:t>
            </a:r>
            <a:r>
              <a:rPr kumimoji="0" lang="en-US" altLang="en-US" sz="2000" b="0" i="0" u="sng"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Learning Assessment Centre</a:t>
            </a: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(LAC) using the MOODLE-</a:t>
            </a:r>
            <a:r>
              <a:rPr kumimoji="0" lang="en-US" altLang="en-US" sz="20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eClass</a:t>
            </a:r>
            <a:r>
              <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platform on secured work-stations (desk-top computers</a:t>
            </a:r>
            <a:r>
              <a:rPr kumimoji="0" lang="en-US"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457200" marR="0" lvl="0" indent="-457200" algn="l" defTabSz="914400" rtl="0" eaLnBrk="1" fontAlgn="base" latinLnBrk="0" hangingPunct="1">
              <a:lnSpc>
                <a:spcPct val="100000"/>
              </a:lnSpc>
              <a:spcBef>
                <a:spcPct val="0"/>
              </a:spcBef>
              <a:spcAft>
                <a:spcPct val="0"/>
              </a:spcAft>
              <a:buClr>
                <a:srgbClr val="000000"/>
              </a:buClr>
              <a:buSzTx/>
              <a:buFont typeface="Wingdings" panose="05000000000000000000" pitchFamily="2" charset="2"/>
              <a:buChar char="Ø"/>
              <a:tabLst/>
              <a:defRPr/>
            </a:pPr>
            <a:endParaRPr kumimoji="0" lang="en-US"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457200" marR="0" lvl="0" indent="-457200" algn="l" defTabSz="914400" rtl="0" eaLnBrk="1" fontAlgn="base" latinLnBrk="0" hangingPunct="1">
              <a:lnSpc>
                <a:spcPct val="100000"/>
              </a:lnSpc>
              <a:spcBef>
                <a:spcPct val="0"/>
              </a:spcBef>
              <a:spcAft>
                <a:spcPct val="0"/>
              </a:spcAft>
              <a:buClr>
                <a:srgbClr val="000000"/>
              </a:buClr>
              <a:buSzTx/>
              <a:buFont typeface="Wingdings" panose="05000000000000000000" pitchFamily="2" charset="2"/>
              <a:buChar char="Ø"/>
              <a:tabLst/>
              <a:defRPr/>
            </a:pPr>
            <a:r>
              <a:rPr kumimoji="0" lang="en-US"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Within the first few weeks of the course, you </a:t>
            </a:r>
            <a:r>
              <a:rPr kumimoji="0" lang="en-CA"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will </a:t>
            </a:r>
            <a:r>
              <a:rPr kumimoji="0" lang="en-CA"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 an email from The LAC that will direct you to sign onto the LAC booking site, and book your preferred time for writing the exam</a:t>
            </a:r>
            <a:r>
              <a:rPr kumimoji="0" lang="en-CA"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457200" marR="0" lvl="0" indent="-457200" algn="l" defTabSz="914400" rtl="0" eaLnBrk="1" fontAlgn="base" latinLnBrk="0" hangingPunct="1">
              <a:lnSpc>
                <a:spcPct val="100000"/>
              </a:lnSpc>
              <a:spcBef>
                <a:spcPct val="0"/>
              </a:spcBef>
              <a:spcAft>
                <a:spcPct val="0"/>
              </a:spcAft>
              <a:buClr>
                <a:srgbClr val="000000"/>
              </a:buClr>
              <a:buSzTx/>
              <a:buFont typeface="Wingdings" panose="05000000000000000000" pitchFamily="2" charset="2"/>
              <a:buChar char="Ø"/>
              <a:tabLst/>
              <a:defRPr/>
            </a:pPr>
            <a:endParaRPr kumimoji="0" lang="en-CA"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457200" marR="0" lvl="0" indent="-457200" algn="l" defTabSz="914400" rtl="0" eaLnBrk="1" fontAlgn="base" latinLnBrk="0" hangingPunct="1">
              <a:lnSpc>
                <a:spcPct val="100000"/>
              </a:lnSpc>
              <a:spcBef>
                <a:spcPct val="0"/>
              </a:spcBef>
              <a:spcAft>
                <a:spcPct val="0"/>
              </a:spcAft>
              <a:buClr>
                <a:srgbClr val="000000"/>
              </a:buClr>
              <a:buSzTx/>
              <a:buFont typeface="Wingdings" panose="05000000000000000000" pitchFamily="2" charset="2"/>
              <a:buChar char="Ø"/>
              <a:tabLst/>
              <a:defRPr/>
            </a:pPr>
            <a:r>
              <a:rPr kumimoji="0" lang="en-CA"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At a timely point before the exams, you will receive further instructions.</a:t>
            </a:r>
          </a:p>
          <a:p>
            <a:pPr marL="457200" marR="0" lvl="0" indent="-457200" algn="l" defTabSz="914400" rtl="0" eaLnBrk="1" fontAlgn="base" latinLnBrk="0" hangingPunct="1">
              <a:lnSpc>
                <a:spcPct val="100000"/>
              </a:lnSpc>
              <a:spcBef>
                <a:spcPct val="0"/>
              </a:spcBef>
              <a:spcAft>
                <a:spcPct val="0"/>
              </a:spcAft>
              <a:buClr>
                <a:srgbClr val="000000"/>
              </a:buClr>
              <a:buSzTx/>
              <a:buFont typeface="Wingdings" panose="05000000000000000000" pitchFamily="2" charset="2"/>
              <a:buChar char="Ø"/>
              <a:tabLst/>
              <a:defRPr/>
            </a:pPr>
            <a:endParaRPr kumimoji="0" lang="en-CA" altLang="en-US" sz="2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457200" marR="0" lvl="0" indent="-457200" algn="l" defTabSz="914400" rtl="0" eaLnBrk="1" fontAlgn="base" latinLnBrk="0" hangingPunct="1">
              <a:lnSpc>
                <a:spcPct val="100000"/>
              </a:lnSpc>
              <a:spcBef>
                <a:spcPct val="0"/>
              </a:spcBef>
              <a:spcAft>
                <a:spcPct val="0"/>
              </a:spcAft>
              <a:buClr>
                <a:srgbClr val="000000"/>
              </a:buClr>
              <a:buSzTx/>
              <a:buFont typeface="Wingdings" panose="05000000000000000000" pitchFamily="2" charset="2"/>
              <a:buChar char="Ø"/>
              <a:tabLst/>
              <a:defRPr/>
            </a:pPr>
            <a:r>
              <a:rPr kumimoji="0" lang="en-CA"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For more information at this time, refer to this section on </a:t>
            </a:r>
            <a:r>
              <a:rPr kumimoji="0" lang="en-CA" altLang="en-US" sz="2000" b="0" i="0" u="none" strike="noStrike" kern="1200" cap="none" spc="0" normalizeH="0" baseline="0" noProof="0" dirty="0" err="1" smtClean="0">
                <a:ln>
                  <a:noFill/>
                </a:ln>
                <a:solidFill>
                  <a:srgbClr val="000000"/>
                </a:solidFill>
                <a:effectLst/>
                <a:uLnTx/>
                <a:uFillTx/>
                <a:latin typeface="Arial" panose="020B0604020202020204" pitchFamily="34" charset="0"/>
                <a:ea typeface="ＭＳ Ｐゴシック" panose="020B0600070205080204" pitchFamily="34" charset="-128"/>
                <a:cs typeface="+mn-cs"/>
              </a:rPr>
              <a:t>eClass</a:t>
            </a:r>
            <a:r>
              <a:rPr kumimoji="0" lang="en-CA"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a:t>
            </a:r>
            <a:br>
              <a:rPr kumimoji="0" lang="en-CA" altLang="en-US" sz="2000" b="0"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br>
            <a:r>
              <a:rPr kumimoji="0" lang="en-US" altLang="en-US" sz="2000" b="1"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Important </a:t>
            </a:r>
            <a:r>
              <a:rPr kumimoji="0" lang="en-US" altLang="en-US" sz="2000" b="1"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Information About the Final Examination Dates and Students' </a:t>
            </a:r>
            <a:r>
              <a:rPr kumimoji="0" lang="en-US" altLang="en-US" sz="2000" b="1" i="0" u="none" strike="noStrike" kern="1200" cap="none" spc="0" normalizeH="0" baseline="0" noProof="0" dirty="0" smtClean="0">
                <a:ln>
                  <a:noFill/>
                </a:ln>
                <a:solidFill>
                  <a:srgbClr val="000000"/>
                </a:solidFill>
                <a:effectLst/>
                <a:uLnTx/>
                <a:uFillTx/>
                <a:latin typeface="Arial" panose="020B0604020202020204" pitchFamily="34" charset="0"/>
                <a:ea typeface="ＭＳ Ｐゴシック" panose="020B0600070205080204" pitchFamily="34" charset="-128"/>
                <a:cs typeface="+mn-cs"/>
              </a:rPr>
              <a:t>Responsibilities</a:t>
            </a:r>
            <a:endParaRPr kumimoji="0" lang="en-US" altLang="en-US" sz="2000" b="1"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149" name="Rectangle 2"/>
          <p:cNvSpPr>
            <a:spLocks noChangeArrowheads="1"/>
          </p:cNvSpPr>
          <p:nvPr/>
        </p:nvSpPr>
        <p:spPr bwMode="auto">
          <a:xfrm>
            <a:off x="455614" y="227013"/>
            <a:ext cx="82296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ＭＳ Ｐゴシック" panose="020B0600070205080204" pitchFamily="34" charset="-128"/>
                <a:cs typeface="+mn-cs"/>
              </a:rPr>
              <a:t>Expectations </a:t>
            </a:r>
            <a:r>
              <a:rPr kumimoji="0" lang="en-US" altLang="en-US" sz="2800" b="1" i="1"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rPr>
              <a:t>for the Exam </a:t>
            </a:r>
          </a:p>
        </p:txBody>
      </p:sp>
    </p:spTree>
    <p:extLst>
      <p:ext uri="{BB962C8B-B14F-4D97-AF65-F5344CB8AC3E}">
        <p14:creationId xmlns:p14="http://schemas.microsoft.com/office/powerpoint/2010/main" val="186239818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txBox="1">
            <a:spLocks noGrp="1"/>
          </p:cNvSpPr>
          <p:nvPr/>
        </p:nvSpPr>
        <p:spPr bwMode="auto">
          <a:xfrm>
            <a:off x="7620000" y="64770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eaLnBrk="1" hangingPunct="1">
              <a:spcBef>
                <a:spcPct val="0"/>
              </a:spcBef>
              <a:buClrTx/>
              <a:buSzTx/>
              <a:buFontTx/>
              <a:buNone/>
            </a:pPr>
            <a:fld id="{1E7816B2-600B-4C15-9D04-111F5DF5EF06}" type="slidenum">
              <a:rPr lang="en-US" altLang="en-US" sz="1200" b="1">
                <a:solidFill>
                  <a:srgbClr val="000000"/>
                </a:solidFill>
                <a:latin typeface="Arial" panose="020B0604020202020204" pitchFamily="34" charset="0"/>
                <a:cs typeface="Arial" panose="020B0604020202020204" pitchFamily="34" charset="0"/>
              </a:rPr>
              <a:pPr algn="r" eaLnBrk="1" hangingPunct="1">
                <a:spcBef>
                  <a:spcPct val="0"/>
                </a:spcBef>
                <a:buClrTx/>
                <a:buSzTx/>
                <a:buFontTx/>
                <a:buNone/>
              </a:pPr>
              <a:t>2</a:t>
            </a:fld>
            <a:endParaRPr lang="en-US" altLang="en-US" sz="1200" b="1">
              <a:solidFill>
                <a:srgbClr val="000000"/>
              </a:solidFill>
              <a:latin typeface="Arial" panose="020B0604020202020204" pitchFamily="34" charset="0"/>
              <a:cs typeface="Arial" panose="020B0604020202020204" pitchFamily="34" charset="0"/>
            </a:endParaRPr>
          </a:p>
        </p:txBody>
      </p:sp>
      <p:sp>
        <p:nvSpPr>
          <p:cNvPr id="6148" name="Rectangle 3"/>
          <p:cNvSpPr>
            <a:spLocks noChangeArrowheads="1"/>
          </p:cNvSpPr>
          <p:nvPr/>
        </p:nvSpPr>
        <p:spPr bwMode="auto">
          <a:xfrm>
            <a:off x="455613" y="730250"/>
            <a:ext cx="8229600" cy="5484813"/>
          </a:xfrm>
          <a:prstGeom prst="rect">
            <a:avLst/>
          </a:prstGeom>
          <a:solidFill>
            <a:schemeClr val="accent1">
              <a:alpha val="70195"/>
            </a:schemeClr>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57200" indent="-457200">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110000"/>
              </a:lnSpc>
              <a:buClr>
                <a:srgbClr val="000000"/>
              </a:buClr>
              <a:buSzTx/>
              <a:buFont typeface="Wingdings" panose="05000000000000000000" pitchFamily="2" charset="2"/>
              <a:buNone/>
            </a:pPr>
            <a:r>
              <a:rPr lang="en-US" altLang="en-US" sz="2000" b="1" dirty="0">
                <a:solidFill>
                  <a:srgbClr val="000000"/>
                </a:solidFill>
                <a:latin typeface="Arial" panose="020B0604020202020204" pitchFamily="34" charset="0"/>
              </a:rPr>
              <a:t>Learning Outcomes of this </a:t>
            </a:r>
            <a:r>
              <a:rPr lang="en-US" altLang="en-US" sz="2000" b="1" dirty="0" smtClean="0">
                <a:solidFill>
                  <a:srgbClr val="000000"/>
                </a:solidFill>
                <a:latin typeface="Arial" panose="020B0604020202020204" pitchFamily="34" charset="0"/>
              </a:rPr>
              <a:t>Chapter:</a:t>
            </a:r>
            <a:endParaRPr lang="en-US" altLang="en-US" sz="2000" b="1" dirty="0">
              <a:solidFill>
                <a:srgbClr val="000000"/>
              </a:solidFill>
              <a:latin typeface="Arial" panose="020B0604020202020204" pitchFamily="34" charset="0"/>
            </a:endParaRPr>
          </a:p>
          <a:p>
            <a:pPr eaLnBrk="1" hangingPunct="1">
              <a:lnSpc>
                <a:spcPct val="110000"/>
              </a:lnSpc>
              <a:buClr>
                <a:srgbClr val="000000"/>
              </a:buClr>
              <a:buSzTx/>
              <a:buFont typeface="Wingdings" panose="05000000000000000000" pitchFamily="2" charset="2"/>
              <a:buNone/>
            </a:pPr>
            <a:endParaRPr lang="en-US" altLang="en-US" sz="2000" dirty="0">
              <a:solidFill>
                <a:srgbClr val="000000"/>
              </a:solidFill>
              <a:latin typeface="Arial" panose="020B0604020202020204" pitchFamily="34" charset="0"/>
            </a:endParaRPr>
          </a:p>
          <a:p>
            <a:pPr eaLnBrk="1" hangingPunct="1">
              <a:lnSpc>
                <a:spcPct val="110000"/>
              </a:lnSpc>
              <a:buClr>
                <a:srgbClr val="000000"/>
              </a:buClr>
              <a:buSzTx/>
              <a:buFont typeface="Wingdings" panose="05000000000000000000" pitchFamily="2" charset="2"/>
              <a:buChar char="Ø"/>
            </a:pPr>
            <a:r>
              <a:rPr lang="en-US" altLang="en-US" sz="2000" dirty="0">
                <a:solidFill>
                  <a:srgbClr val="000000"/>
                </a:solidFill>
                <a:latin typeface="Arial" panose="020B0604020202020204" pitchFamily="34" charset="0"/>
              </a:rPr>
              <a:t>Explain </a:t>
            </a:r>
            <a:r>
              <a:rPr lang="en-US" altLang="en-US" sz="2000" dirty="0" smtClean="0">
                <a:solidFill>
                  <a:srgbClr val="000000"/>
                </a:solidFill>
                <a:latin typeface="Arial" panose="020B0604020202020204" pitchFamily="34" charset="0"/>
              </a:rPr>
              <a:t>how to find key information about the course.</a:t>
            </a:r>
          </a:p>
          <a:p>
            <a:pPr eaLnBrk="1" hangingPunct="1">
              <a:lnSpc>
                <a:spcPct val="110000"/>
              </a:lnSpc>
              <a:buClr>
                <a:srgbClr val="000000"/>
              </a:buClr>
              <a:buSzTx/>
              <a:buFont typeface="Wingdings" panose="05000000000000000000" pitchFamily="2" charset="2"/>
              <a:buChar char="Ø"/>
            </a:pPr>
            <a:r>
              <a:rPr lang="en-US" altLang="en-US" sz="2000" dirty="0" smtClean="0">
                <a:solidFill>
                  <a:srgbClr val="000000"/>
                </a:solidFill>
                <a:latin typeface="Arial" panose="020B0604020202020204" pitchFamily="34" charset="0"/>
              </a:rPr>
              <a:t>Explain the key points in the Syllabus</a:t>
            </a:r>
            <a:r>
              <a:rPr lang="en-CA" altLang="en-US" sz="2000" dirty="0" smtClean="0">
                <a:solidFill>
                  <a:srgbClr val="000000"/>
                </a:solidFill>
                <a:latin typeface="Arial" panose="020B0604020202020204" pitchFamily="34" charset="0"/>
              </a:rPr>
              <a:t>. </a:t>
            </a:r>
          </a:p>
          <a:p>
            <a:pPr eaLnBrk="1" hangingPunct="1">
              <a:lnSpc>
                <a:spcPct val="110000"/>
              </a:lnSpc>
              <a:buClr>
                <a:srgbClr val="000000"/>
              </a:buClr>
              <a:buSzTx/>
              <a:buFont typeface="Wingdings" panose="05000000000000000000" pitchFamily="2" charset="2"/>
              <a:buChar char="Ø"/>
            </a:pPr>
            <a:r>
              <a:rPr lang="en-CA" altLang="en-US" sz="2000" dirty="0" smtClean="0">
                <a:solidFill>
                  <a:srgbClr val="000000"/>
                </a:solidFill>
                <a:latin typeface="Arial" panose="020B0604020202020204" pitchFamily="34" charset="0"/>
              </a:rPr>
              <a:t>Explain how to navigate on </a:t>
            </a:r>
            <a:r>
              <a:rPr lang="en-CA" altLang="en-US" sz="2000" dirty="0" err="1" smtClean="0">
                <a:solidFill>
                  <a:srgbClr val="000000"/>
                </a:solidFill>
                <a:latin typeface="Arial" panose="020B0604020202020204" pitchFamily="34" charset="0"/>
              </a:rPr>
              <a:t>eClass</a:t>
            </a:r>
            <a:r>
              <a:rPr lang="en-CA" altLang="en-US" sz="2000" dirty="0" smtClean="0">
                <a:solidFill>
                  <a:srgbClr val="000000"/>
                </a:solidFill>
                <a:latin typeface="Arial" panose="020B0604020202020204" pitchFamily="34" charset="0"/>
              </a:rPr>
              <a:t> for this course.</a:t>
            </a:r>
            <a:endParaRPr lang="en-CA" altLang="en-US" sz="2000" dirty="0">
              <a:solidFill>
                <a:srgbClr val="000000"/>
              </a:solidFill>
              <a:latin typeface="Arial" panose="020B0604020202020204" pitchFamily="34" charset="0"/>
            </a:endParaRPr>
          </a:p>
          <a:p>
            <a:pPr eaLnBrk="1" hangingPunct="1">
              <a:lnSpc>
                <a:spcPct val="110000"/>
              </a:lnSpc>
              <a:buClr>
                <a:srgbClr val="000000"/>
              </a:buClr>
              <a:buSzTx/>
              <a:buFont typeface="Wingdings" panose="05000000000000000000" pitchFamily="2" charset="2"/>
              <a:buChar char="Ø"/>
            </a:pPr>
            <a:endParaRPr lang="en-US" altLang="en-US" sz="2000" dirty="0">
              <a:solidFill>
                <a:srgbClr val="000000"/>
              </a:solidFill>
              <a:latin typeface="Arial" panose="020B0604020202020204" pitchFamily="34" charset="0"/>
            </a:endParaRPr>
          </a:p>
          <a:p>
            <a:pPr eaLnBrk="1" hangingPunct="1">
              <a:lnSpc>
                <a:spcPct val="110000"/>
              </a:lnSpc>
              <a:buClr>
                <a:srgbClr val="000000"/>
              </a:buClr>
              <a:buSzTx/>
              <a:buFont typeface="Wingdings" panose="05000000000000000000" pitchFamily="2" charset="2"/>
              <a:buChar char="Ø"/>
            </a:pPr>
            <a:endParaRPr lang="en-US" altLang="en-US" sz="2000" dirty="0">
              <a:solidFill>
                <a:srgbClr val="000000"/>
              </a:solidFill>
              <a:latin typeface="Arial" panose="020B0604020202020204" pitchFamily="34" charset="0"/>
            </a:endParaRPr>
          </a:p>
          <a:p>
            <a:pPr eaLnBrk="1" hangingPunct="1">
              <a:lnSpc>
                <a:spcPct val="110000"/>
              </a:lnSpc>
              <a:buClr>
                <a:srgbClr val="000000"/>
              </a:buClr>
              <a:buSzTx/>
              <a:buFont typeface="Wingdings" panose="05000000000000000000" pitchFamily="2" charset="2"/>
              <a:buChar char="Ø"/>
            </a:pPr>
            <a:endParaRPr lang="en-US" altLang="en-US" sz="2000" dirty="0">
              <a:solidFill>
                <a:srgbClr val="000000"/>
              </a:solidFill>
              <a:latin typeface="Arial" panose="020B0604020202020204" pitchFamily="34" charset="0"/>
            </a:endParaRPr>
          </a:p>
        </p:txBody>
      </p:sp>
      <p:sp>
        <p:nvSpPr>
          <p:cNvPr id="6149" name="Rectangle 2"/>
          <p:cNvSpPr>
            <a:spLocks noChangeArrowheads="1"/>
          </p:cNvSpPr>
          <p:nvPr/>
        </p:nvSpPr>
        <p:spPr bwMode="auto">
          <a:xfrm>
            <a:off x="455613" y="227013"/>
            <a:ext cx="8459787"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chemeClr val="tx2"/>
              </a:buClr>
              <a:buSzPct val="65000"/>
              <a:buFont typeface="Wingdings" panose="05000000000000000000" pitchFamily="2" charset="2"/>
              <a:buChar char="v"/>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65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65000"/>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ClrTx/>
              <a:buSzTx/>
              <a:buFontTx/>
              <a:buNone/>
            </a:pPr>
            <a:r>
              <a:rPr lang="en-US" altLang="en-US" sz="2800" b="1" i="1" dirty="0">
                <a:solidFill>
                  <a:srgbClr val="000000"/>
                </a:solidFill>
              </a:rPr>
              <a:t>Course Syllabus</a:t>
            </a:r>
          </a:p>
        </p:txBody>
      </p:sp>
    </p:spTree>
    <p:extLst>
      <p:ext uri="{BB962C8B-B14F-4D97-AF65-F5344CB8AC3E}">
        <p14:creationId xmlns:p14="http://schemas.microsoft.com/office/powerpoint/2010/main" val="19564578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3</a:t>
            </a:fld>
            <a:endParaRPr sz="1200" b="1" i="0" u="none" strike="noStrike" cap="none">
              <a:solidFill>
                <a:srgbClr val="000000"/>
              </a:solidFill>
              <a:latin typeface="Arial"/>
              <a:ea typeface="Arial"/>
              <a:cs typeface="Arial"/>
              <a:sym typeface="Arial"/>
            </a:endParaRPr>
          </a:p>
        </p:txBody>
      </p:sp>
      <p:sp>
        <p:nvSpPr>
          <p:cNvPr id="116" name="Google Shape;116;p3"/>
          <p:cNvSpPr/>
          <p:nvPr/>
        </p:nvSpPr>
        <p:spPr>
          <a:xfrm>
            <a:off x="365125" y="822325"/>
            <a:ext cx="8229600" cy="5578475"/>
          </a:xfrm>
          <a:prstGeom prst="rect">
            <a:avLst/>
          </a:prstGeom>
          <a:solidFill>
            <a:schemeClr val="accent1">
              <a:alpha val="4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2000"/>
              <a:buFont typeface="Noto Sans Symbols"/>
              <a:buNone/>
            </a:pPr>
            <a:r>
              <a:rPr lang="en-US" sz="2000" b="1" i="0" u="none" strike="noStrike" cap="none" dirty="0">
                <a:solidFill>
                  <a:schemeClr val="lt2"/>
                </a:solidFill>
                <a:sym typeface="Arial"/>
              </a:rPr>
              <a:t>Welcome to Leadership in Risk Management</a:t>
            </a:r>
            <a:endParaRPr sz="2000" b="1"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chemeClr val="lt2"/>
              </a:solidFill>
              <a:sym typeface="Arial"/>
            </a:endParaRPr>
          </a:p>
          <a:p>
            <a:pPr marL="457200" marR="0" lvl="0" indent="-457200" algn="l" rtl="0">
              <a:spcBef>
                <a:spcPts val="0"/>
              </a:spcBef>
              <a:spcAft>
                <a:spcPts val="0"/>
              </a:spcAft>
              <a:buClr>
                <a:srgbClr val="000000"/>
              </a:buClr>
              <a:buSzPts val="2000"/>
              <a:buFont typeface="Noto Sans Symbols"/>
              <a:buChar char="⮚"/>
            </a:pPr>
            <a:r>
              <a:rPr lang="en-US" sz="2000" b="1" i="0" u="none" strike="noStrike" cap="none" dirty="0">
                <a:solidFill>
                  <a:schemeClr val="lt2"/>
                </a:solidFill>
                <a:sym typeface="Arial"/>
              </a:rPr>
              <a:t>“As future </a:t>
            </a:r>
            <a:r>
              <a:rPr lang="en-US" sz="2000" b="1" i="0" u="sng" strike="noStrike" cap="none" dirty="0">
                <a:solidFill>
                  <a:schemeClr val="lt2"/>
                </a:solidFill>
                <a:sym typeface="Arial"/>
              </a:rPr>
              <a:t>engineering and business leaders</a:t>
            </a:r>
            <a:r>
              <a:rPr lang="en-US" sz="2000" b="1" i="0" u="none" strike="noStrike" cap="none" dirty="0">
                <a:solidFill>
                  <a:schemeClr val="lt2"/>
                </a:solidFill>
                <a:sym typeface="Arial"/>
              </a:rPr>
              <a:t>, you will be confronted with a </a:t>
            </a:r>
            <a:r>
              <a:rPr lang="en-US" sz="2000" b="1" i="0" u="sng" strike="noStrike" cap="none" dirty="0">
                <a:solidFill>
                  <a:schemeClr val="lt2"/>
                </a:solidFill>
                <a:sym typeface="Arial"/>
              </a:rPr>
              <a:t>myriad of risks</a:t>
            </a:r>
            <a:r>
              <a:rPr lang="en-US" sz="2000" b="1" i="0" u="none" strike="noStrike" cap="none" dirty="0">
                <a:solidFill>
                  <a:schemeClr val="lt2"/>
                </a:solidFill>
                <a:sym typeface="Arial"/>
              </a:rPr>
              <a:t> …</a:t>
            </a:r>
            <a:endParaRPr sz="2000" dirty="0"/>
          </a:p>
          <a:p>
            <a:pPr marL="457200" marR="0" lvl="0" indent="-330200" algn="l" rtl="0">
              <a:spcBef>
                <a:spcPts val="0"/>
              </a:spcBef>
              <a:spcAft>
                <a:spcPts val="0"/>
              </a:spcAft>
              <a:buClr>
                <a:srgbClr val="000000"/>
              </a:buClr>
              <a:buSzPts val="2000"/>
              <a:buFont typeface="Noto Sans Symbols"/>
              <a:buNone/>
            </a:pPr>
            <a:endParaRPr sz="2000" b="1" i="0" u="none" strike="noStrike" cap="none" dirty="0">
              <a:solidFill>
                <a:schemeClr val="lt2"/>
              </a:solidFill>
              <a:sym typeface="Arial"/>
            </a:endParaRPr>
          </a:p>
          <a:p>
            <a:pPr marL="457200" marR="0" lvl="0" indent="-457200" algn="l" rtl="0">
              <a:spcBef>
                <a:spcPts val="0"/>
              </a:spcBef>
              <a:spcAft>
                <a:spcPts val="0"/>
              </a:spcAft>
              <a:buClr>
                <a:srgbClr val="000000"/>
              </a:buClr>
              <a:buSzPts val="2000"/>
              <a:buFont typeface="Noto Sans Symbols"/>
              <a:buChar char="⮚"/>
            </a:pPr>
            <a:r>
              <a:rPr lang="en-US" sz="2000" b="1" i="0" u="none" strike="noStrike" cap="none" dirty="0">
                <a:solidFill>
                  <a:schemeClr val="lt2"/>
                </a:solidFill>
                <a:sym typeface="Arial"/>
              </a:rPr>
              <a:t>Your job will be to manage those risks — all of them. </a:t>
            </a:r>
            <a:endParaRPr sz="2000"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chemeClr val="lt2"/>
              </a:solidFil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dirty="0">
                <a:solidFill>
                  <a:schemeClr val="lt2"/>
                </a:solidFill>
                <a:sym typeface="Arial"/>
              </a:rPr>
              <a:t>Limited success with focus financial risk …</a:t>
            </a:r>
            <a:endParaRPr sz="2000"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chemeClr val="lt2"/>
              </a:solidFil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dirty="0">
                <a:solidFill>
                  <a:schemeClr val="lt2"/>
                </a:solidFill>
                <a:sym typeface="Arial"/>
              </a:rPr>
              <a:t>Miserable failure if “something bad happens” </a:t>
            </a:r>
            <a:endParaRPr sz="2000"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chemeClr val="lt2"/>
              </a:solidFill>
              <a:sym typeface="Arial"/>
            </a:endParaRPr>
          </a:p>
        </p:txBody>
      </p:sp>
      <p:sp>
        <p:nvSpPr>
          <p:cNvPr id="117" name="Google Shape;117;p3"/>
          <p:cNvSpPr/>
          <p:nvPr/>
        </p:nvSpPr>
        <p:spPr>
          <a:xfrm>
            <a:off x="365125" y="227013"/>
            <a:ext cx="8550275" cy="59531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2800"/>
              <a:buFont typeface="Noto Sans Symbols"/>
              <a:buNone/>
            </a:pPr>
            <a:r>
              <a:rPr lang="en-US" sz="2800" b="1" i="1" u="none" strike="noStrike" cap="none" dirty="0" smtClean="0">
                <a:solidFill>
                  <a:srgbClr val="000000"/>
                </a:solidFill>
                <a:latin typeface="Times New Roman"/>
                <a:ea typeface="Times New Roman"/>
                <a:cs typeface="Times New Roman"/>
                <a:sym typeface="Times New Roman"/>
              </a:rPr>
              <a:t>Course Syllabus</a:t>
            </a:r>
            <a:endParaRPr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4</a:t>
            </a:fld>
            <a:endParaRPr sz="1200" b="1" i="0" u="none" strike="noStrike" cap="none">
              <a:solidFill>
                <a:srgbClr val="000000"/>
              </a:solidFill>
              <a:latin typeface="Arial"/>
              <a:ea typeface="Arial"/>
              <a:cs typeface="Arial"/>
              <a:sym typeface="Arial"/>
            </a:endParaRPr>
          </a:p>
        </p:txBody>
      </p:sp>
      <p:sp>
        <p:nvSpPr>
          <p:cNvPr id="127" name="Google Shape;127;p4"/>
          <p:cNvSpPr/>
          <p:nvPr/>
        </p:nvSpPr>
        <p:spPr>
          <a:xfrm>
            <a:off x="365125" y="822325"/>
            <a:ext cx="8229600" cy="5105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Class and Instructor Information:</a:t>
            </a:r>
            <a:endParaRPr/>
          </a:p>
          <a:p>
            <a:pPr marL="457200" marR="0" lvl="0" indent="-330200" algn="l" rtl="0">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The School of Engineering Safety and Risk Management:</a:t>
            </a:r>
            <a:endParaRPr/>
          </a:p>
        </p:txBody>
      </p:sp>
      <p:sp>
        <p:nvSpPr>
          <p:cNvPr id="128" name="Google Shape;128;p4"/>
          <p:cNvSpPr/>
          <p:nvPr/>
        </p:nvSpPr>
        <p:spPr>
          <a:xfrm>
            <a:off x="365125" y="227013"/>
            <a:ext cx="8550275" cy="5953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2800"/>
              <a:buFont typeface="Noto Sans Symbols"/>
              <a:buNone/>
            </a:pPr>
            <a:r>
              <a:rPr lang="en-US" sz="2800" b="1" i="1" dirty="0" smtClean="0">
                <a:solidFill>
                  <a:schemeClr val="lt2"/>
                </a:solidFill>
                <a:latin typeface="Times New Roman"/>
                <a:ea typeface="Times New Roman"/>
                <a:cs typeface="Times New Roman"/>
                <a:sym typeface="Times New Roman"/>
              </a:rPr>
              <a:t>Course Syllabus</a:t>
            </a:r>
            <a:endParaRPr sz="2800" b="1" i="1" dirty="0">
              <a:latin typeface="Times New Roman"/>
              <a:ea typeface="Times New Roman"/>
              <a:cs typeface="Times New Roman"/>
              <a:sym typeface="Times New Roman"/>
            </a:endParaRPr>
          </a:p>
        </p:txBody>
      </p:sp>
      <p:sp>
        <p:nvSpPr>
          <p:cNvPr id="129" name="Google Shape;129;p4"/>
          <p:cNvSpPr/>
          <p:nvPr/>
        </p:nvSpPr>
        <p:spPr>
          <a:xfrm>
            <a:off x="3063563" y="2362200"/>
            <a:ext cx="2832724" cy="685799"/>
          </a:xfrm>
          <a:prstGeom prst="rect">
            <a:avLst/>
          </a:prstGeom>
          <a:solidFill>
            <a:srgbClr val="FFFFFF"/>
          </a:solidFill>
          <a:ln w="2857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a:solidFill>
                  <a:schemeClr val="lt2"/>
                </a:solidFill>
                <a:latin typeface="Arial"/>
                <a:ea typeface="Arial"/>
                <a:cs typeface="Arial"/>
                <a:sym typeface="Arial"/>
              </a:rPr>
              <a:t>Professor Winkel, </a:t>
            </a:r>
            <a:br>
              <a:rPr lang="en-US" sz="1200" b="0" i="0" u="none" strike="noStrike" cap="none">
                <a:solidFill>
                  <a:schemeClr val="lt2"/>
                </a:solidFill>
                <a:latin typeface="Arial"/>
                <a:ea typeface="Arial"/>
                <a:cs typeface="Arial"/>
                <a:sym typeface="Arial"/>
              </a:rPr>
            </a:br>
            <a:r>
              <a:rPr lang="en-US" sz="1200" b="0" i="0" u="none" strike="noStrike" cap="none">
                <a:solidFill>
                  <a:schemeClr val="lt2"/>
                </a:solidFill>
                <a:latin typeface="Arial"/>
                <a:ea typeface="Arial"/>
                <a:cs typeface="Arial"/>
                <a:sym typeface="Arial"/>
              </a:rPr>
              <a:t>P.Eng., M.Sc.Eng.;</a:t>
            </a:r>
            <a:endParaRPr/>
          </a:p>
          <a:p>
            <a:pPr marL="0" marR="0" lvl="0" indent="0" algn="ctr" rtl="0">
              <a:spcBef>
                <a:spcPts val="0"/>
              </a:spcBef>
              <a:spcAft>
                <a:spcPts val="0"/>
              </a:spcAft>
              <a:buNone/>
            </a:pPr>
            <a:r>
              <a:rPr lang="en-US" sz="1200" b="0" i="0" u="none" strike="noStrike" cap="none">
                <a:solidFill>
                  <a:schemeClr val="lt2"/>
                </a:solidFill>
                <a:latin typeface="Arial"/>
                <a:ea typeface="Arial"/>
                <a:cs typeface="Arial"/>
                <a:sym typeface="Arial"/>
              </a:rPr>
              <a:t>Director, Industrial Professor</a:t>
            </a:r>
            <a:endParaRPr sz="1200" b="0" i="0" u="none" strike="noStrike" cap="none">
              <a:solidFill>
                <a:schemeClr val="lt2"/>
              </a:solidFill>
              <a:latin typeface="Arial"/>
              <a:ea typeface="Arial"/>
              <a:cs typeface="Arial"/>
              <a:sym typeface="Arial"/>
            </a:endParaRPr>
          </a:p>
        </p:txBody>
      </p:sp>
      <p:sp>
        <p:nvSpPr>
          <p:cNvPr id="130" name="Google Shape;130;p4"/>
          <p:cNvSpPr/>
          <p:nvPr/>
        </p:nvSpPr>
        <p:spPr>
          <a:xfrm>
            <a:off x="2068155" y="4283074"/>
            <a:ext cx="1555144" cy="822325"/>
          </a:xfrm>
          <a:prstGeom prst="rect">
            <a:avLst/>
          </a:prstGeom>
          <a:solidFill>
            <a:srgbClr val="FFFFFF"/>
          </a:solidFill>
          <a:ln w="2857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Dr. Lefsrud, </a:t>
            </a:r>
            <a:br>
              <a:rPr lang="en-US" sz="1200" b="0" i="0" u="none" strike="noStrike" cap="none">
                <a:solidFill>
                  <a:srgbClr val="000000"/>
                </a:solidFill>
                <a:latin typeface="Arial"/>
                <a:ea typeface="Arial"/>
                <a:cs typeface="Arial"/>
                <a:sym typeface="Arial"/>
              </a:rPr>
            </a:br>
            <a:r>
              <a:rPr lang="en-US" sz="1200" b="0" i="0" u="none" strike="noStrike" cap="none">
                <a:solidFill>
                  <a:srgbClr val="000000"/>
                </a:solidFill>
                <a:latin typeface="Arial"/>
                <a:ea typeface="Arial"/>
                <a:cs typeface="Arial"/>
                <a:sym typeface="Arial"/>
              </a:rPr>
              <a:t>PhD, P.Eng.;</a:t>
            </a:r>
            <a:endParaRPr sz="12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sz="1200" b="0" i="0" u="none" strike="noStrike" cap="none">
                <a:solidFill>
                  <a:srgbClr val="000000"/>
                </a:solidFill>
                <a:latin typeface="Arial"/>
                <a:ea typeface="Arial"/>
                <a:cs typeface="Arial"/>
                <a:sym typeface="Arial"/>
              </a:rPr>
              <a:t>Assistant Professor</a:t>
            </a:r>
            <a:endParaRPr sz="1200" b="0" i="0" u="none" strike="noStrike" cap="none">
              <a:solidFill>
                <a:schemeClr val="dk1"/>
              </a:solidFill>
              <a:latin typeface="Arial"/>
              <a:ea typeface="Arial"/>
              <a:cs typeface="Arial"/>
              <a:sym typeface="Arial"/>
            </a:endParaRPr>
          </a:p>
        </p:txBody>
      </p:sp>
      <p:sp>
        <p:nvSpPr>
          <p:cNvPr id="131" name="Google Shape;131;p4"/>
          <p:cNvSpPr/>
          <p:nvPr/>
        </p:nvSpPr>
        <p:spPr>
          <a:xfrm>
            <a:off x="432363" y="4283075"/>
            <a:ext cx="1555144" cy="822325"/>
          </a:xfrm>
          <a:prstGeom prst="rect">
            <a:avLst/>
          </a:prstGeom>
          <a:solidFill>
            <a:srgbClr val="FFFFFF"/>
          </a:solidFill>
          <a:ln w="2857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a:solidFill>
                  <a:schemeClr val="lt2"/>
                </a:solidFill>
                <a:latin typeface="Arial"/>
                <a:ea typeface="Arial"/>
                <a:cs typeface="Arial"/>
                <a:sym typeface="Arial"/>
              </a:rPr>
              <a:t>Professor Cocchio, P. Eng., MBA;</a:t>
            </a:r>
            <a:endParaRPr/>
          </a:p>
          <a:p>
            <a:pPr marL="0" marR="0" lvl="0" indent="0" algn="ctr" rtl="0">
              <a:spcBef>
                <a:spcPts val="0"/>
              </a:spcBef>
              <a:spcAft>
                <a:spcPts val="0"/>
              </a:spcAft>
              <a:buNone/>
            </a:pPr>
            <a:r>
              <a:rPr lang="en-US" sz="1200" b="0" i="0" u="none" strike="noStrike" cap="none">
                <a:solidFill>
                  <a:schemeClr val="lt2"/>
                </a:solidFill>
                <a:latin typeface="Arial"/>
                <a:ea typeface="Arial"/>
                <a:cs typeface="Arial"/>
                <a:sym typeface="Arial"/>
              </a:rPr>
              <a:t>Industrial Professor</a:t>
            </a:r>
            <a:endParaRPr sz="1200" b="0" i="0" u="none" strike="noStrike" cap="none">
              <a:solidFill>
                <a:schemeClr val="lt2"/>
              </a:solidFill>
              <a:latin typeface="Arial"/>
              <a:ea typeface="Arial"/>
              <a:cs typeface="Arial"/>
              <a:sym typeface="Arial"/>
            </a:endParaRPr>
          </a:p>
        </p:txBody>
      </p:sp>
      <p:sp>
        <p:nvSpPr>
          <p:cNvPr id="132" name="Google Shape;132;p4"/>
          <p:cNvSpPr/>
          <p:nvPr/>
        </p:nvSpPr>
        <p:spPr>
          <a:xfrm>
            <a:off x="5343464" y="4283075"/>
            <a:ext cx="1555144" cy="822325"/>
          </a:xfrm>
          <a:prstGeom prst="rect">
            <a:avLst/>
          </a:prstGeom>
          <a:solidFill>
            <a:srgbClr val="FFFFFF"/>
          </a:solidFill>
          <a:ln w="2857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a:solidFill>
                  <a:schemeClr val="lt2"/>
                </a:solidFill>
                <a:latin typeface="Arial"/>
                <a:ea typeface="Arial"/>
                <a:cs typeface="Arial"/>
                <a:sym typeface="Arial"/>
              </a:rPr>
              <a:t>Dr. White, </a:t>
            </a:r>
            <a:br>
              <a:rPr lang="en-US" sz="1200" b="0" i="0" u="none" strike="noStrike" cap="none">
                <a:solidFill>
                  <a:schemeClr val="lt2"/>
                </a:solidFill>
                <a:latin typeface="Arial"/>
                <a:ea typeface="Arial"/>
                <a:cs typeface="Arial"/>
                <a:sym typeface="Arial"/>
              </a:rPr>
            </a:br>
            <a:r>
              <a:rPr lang="en-US" sz="1200" b="0" i="0" u="none" strike="noStrike" cap="none">
                <a:solidFill>
                  <a:schemeClr val="lt2"/>
                </a:solidFill>
                <a:latin typeface="Arial"/>
                <a:ea typeface="Arial"/>
                <a:cs typeface="Arial"/>
                <a:sym typeface="Arial"/>
              </a:rPr>
              <a:t>PhD, P.Eng.;</a:t>
            </a:r>
            <a:endParaRPr/>
          </a:p>
          <a:p>
            <a:pPr marL="0" marR="0" lvl="0" indent="0" algn="ctr" rtl="0">
              <a:spcBef>
                <a:spcPts val="0"/>
              </a:spcBef>
              <a:spcAft>
                <a:spcPts val="0"/>
              </a:spcAft>
              <a:buNone/>
            </a:pPr>
            <a:r>
              <a:rPr lang="en-US" sz="1200" b="0" i="0" u="none" strike="noStrike" cap="none">
                <a:solidFill>
                  <a:schemeClr val="lt2"/>
                </a:solidFill>
                <a:latin typeface="Arial"/>
                <a:ea typeface="Arial"/>
                <a:cs typeface="Arial"/>
                <a:sym typeface="Arial"/>
              </a:rPr>
              <a:t>Industrial Professor</a:t>
            </a:r>
            <a:endParaRPr sz="1200" b="0" i="0" u="none" strike="noStrike" cap="none">
              <a:solidFill>
                <a:schemeClr val="lt2"/>
              </a:solidFill>
              <a:latin typeface="Arial"/>
              <a:ea typeface="Arial"/>
              <a:cs typeface="Arial"/>
              <a:sym typeface="Arial"/>
            </a:endParaRPr>
          </a:p>
        </p:txBody>
      </p:sp>
      <p:sp>
        <p:nvSpPr>
          <p:cNvPr id="133" name="Google Shape;133;p4"/>
          <p:cNvSpPr/>
          <p:nvPr/>
        </p:nvSpPr>
        <p:spPr>
          <a:xfrm>
            <a:off x="3703947" y="4283074"/>
            <a:ext cx="1555144" cy="822325"/>
          </a:xfrm>
          <a:prstGeom prst="rect">
            <a:avLst/>
          </a:prstGeom>
          <a:solidFill>
            <a:srgbClr val="FFFFFF"/>
          </a:solidFill>
          <a:ln w="2857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a:solidFill>
                  <a:schemeClr val="lt2"/>
                </a:solidFill>
                <a:latin typeface="Arial"/>
                <a:ea typeface="Arial"/>
                <a:cs typeface="Arial"/>
                <a:sym typeface="Arial"/>
              </a:rPr>
              <a:t>Dr. Macciotta, </a:t>
            </a:r>
            <a:br>
              <a:rPr lang="en-US" sz="1200" b="0" i="0" u="none" strike="noStrike" cap="none">
                <a:solidFill>
                  <a:schemeClr val="lt2"/>
                </a:solidFill>
                <a:latin typeface="Arial"/>
                <a:ea typeface="Arial"/>
                <a:cs typeface="Arial"/>
                <a:sym typeface="Arial"/>
              </a:rPr>
            </a:br>
            <a:r>
              <a:rPr lang="en-US" sz="1200" b="0" i="0" u="none" strike="noStrike" cap="none">
                <a:solidFill>
                  <a:schemeClr val="lt2"/>
                </a:solidFill>
                <a:latin typeface="Arial"/>
                <a:ea typeface="Arial"/>
                <a:cs typeface="Arial"/>
                <a:sym typeface="Arial"/>
              </a:rPr>
              <a:t>PhD, P.Eng.;</a:t>
            </a:r>
            <a:endParaRPr/>
          </a:p>
          <a:p>
            <a:pPr marL="0" marR="0" lvl="0" indent="0" algn="ctr" rtl="0">
              <a:spcBef>
                <a:spcPts val="0"/>
              </a:spcBef>
              <a:spcAft>
                <a:spcPts val="0"/>
              </a:spcAft>
              <a:buNone/>
            </a:pPr>
            <a:r>
              <a:rPr lang="en-US" sz="1200" b="0" i="0" u="none" strike="noStrike" cap="none">
                <a:solidFill>
                  <a:schemeClr val="lt2"/>
                </a:solidFill>
                <a:latin typeface="Arial"/>
                <a:ea typeface="Arial"/>
                <a:cs typeface="Arial"/>
                <a:sym typeface="Arial"/>
              </a:rPr>
              <a:t>Industrial Professor</a:t>
            </a:r>
            <a:endParaRPr sz="1200" b="0" i="0" u="none" strike="noStrike" cap="none">
              <a:solidFill>
                <a:schemeClr val="lt2"/>
              </a:solidFill>
              <a:latin typeface="Arial"/>
              <a:ea typeface="Arial"/>
              <a:cs typeface="Arial"/>
              <a:sym typeface="Arial"/>
            </a:endParaRPr>
          </a:p>
        </p:txBody>
      </p:sp>
      <p:sp>
        <p:nvSpPr>
          <p:cNvPr id="134" name="Google Shape;134;p4"/>
          <p:cNvSpPr/>
          <p:nvPr/>
        </p:nvSpPr>
        <p:spPr>
          <a:xfrm>
            <a:off x="6979256" y="4283074"/>
            <a:ext cx="1555144" cy="822325"/>
          </a:xfrm>
          <a:prstGeom prst="rect">
            <a:avLst/>
          </a:prstGeom>
          <a:solidFill>
            <a:srgbClr val="FFFFFF"/>
          </a:solidFill>
          <a:ln w="2857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0" i="0" u="none" strike="noStrike" cap="none">
                <a:solidFill>
                  <a:schemeClr val="lt2"/>
                </a:solidFill>
                <a:latin typeface="Arial"/>
                <a:ea typeface="Arial"/>
                <a:cs typeface="Arial"/>
                <a:sym typeface="Arial"/>
              </a:rPr>
              <a:t>Professor Coles, P.Eng., M.Eng.;</a:t>
            </a:r>
            <a:endParaRPr/>
          </a:p>
          <a:p>
            <a:pPr marL="0" marR="0" lvl="0" indent="0" algn="ctr" rtl="0">
              <a:spcBef>
                <a:spcPts val="0"/>
              </a:spcBef>
              <a:spcAft>
                <a:spcPts val="0"/>
              </a:spcAft>
              <a:buNone/>
            </a:pPr>
            <a:r>
              <a:rPr lang="en-US" sz="1200" b="0" i="0" u="none" strike="noStrike" cap="none">
                <a:solidFill>
                  <a:schemeClr val="lt2"/>
                </a:solidFill>
                <a:latin typeface="Arial"/>
                <a:ea typeface="Arial"/>
                <a:cs typeface="Arial"/>
                <a:sym typeface="Arial"/>
              </a:rPr>
              <a:t>Associate Director, Industrial Professor</a:t>
            </a:r>
            <a:endParaRPr sz="1200" b="0" i="0" u="none" strike="noStrike" cap="none">
              <a:solidFill>
                <a:schemeClr val="lt2"/>
              </a:solidFill>
              <a:latin typeface="Arial"/>
              <a:ea typeface="Arial"/>
              <a:cs typeface="Arial"/>
              <a:sym typeface="Arial"/>
            </a:endParaRPr>
          </a:p>
        </p:txBody>
      </p:sp>
      <p:cxnSp>
        <p:nvCxnSpPr>
          <p:cNvPr id="135" name="Google Shape;135;p4"/>
          <p:cNvCxnSpPr>
            <a:stCxn id="129" idx="2"/>
            <a:endCxn id="133" idx="0"/>
          </p:cNvCxnSpPr>
          <p:nvPr/>
        </p:nvCxnSpPr>
        <p:spPr>
          <a:xfrm rot="-5400000" flipH="1">
            <a:off x="3863125" y="3664799"/>
            <a:ext cx="1235100" cy="1500"/>
          </a:xfrm>
          <a:prstGeom prst="bentConnector3">
            <a:avLst>
              <a:gd name="adj1" fmla="val 50000"/>
            </a:avLst>
          </a:prstGeom>
          <a:solidFill>
            <a:schemeClr val="accent1"/>
          </a:solidFill>
          <a:ln w="28575" cap="flat" cmpd="sng">
            <a:solidFill>
              <a:schemeClr val="lt2"/>
            </a:solidFill>
            <a:prstDash val="solid"/>
            <a:round/>
            <a:headEnd type="none" w="sm" len="sm"/>
            <a:tailEnd type="none" w="sm" len="sm"/>
          </a:ln>
        </p:spPr>
      </p:cxnSp>
      <p:cxnSp>
        <p:nvCxnSpPr>
          <p:cNvPr id="136" name="Google Shape;136;p4"/>
          <p:cNvCxnSpPr>
            <a:stCxn id="129" idx="2"/>
            <a:endCxn id="132" idx="0"/>
          </p:cNvCxnSpPr>
          <p:nvPr/>
        </p:nvCxnSpPr>
        <p:spPr>
          <a:xfrm rot="-5400000" flipH="1">
            <a:off x="4682875" y="2845049"/>
            <a:ext cx="1235100" cy="1641000"/>
          </a:xfrm>
          <a:prstGeom prst="bentConnector3">
            <a:avLst>
              <a:gd name="adj1" fmla="val 50000"/>
            </a:avLst>
          </a:prstGeom>
          <a:solidFill>
            <a:schemeClr val="accent1"/>
          </a:solidFill>
          <a:ln w="28575" cap="flat" cmpd="sng">
            <a:solidFill>
              <a:schemeClr val="lt2"/>
            </a:solidFill>
            <a:prstDash val="solid"/>
            <a:round/>
            <a:headEnd type="none" w="sm" len="sm"/>
            <a:tailEnd type="none" w="sm" len="sm"/>
          </a:ln>
        </p:spPr>
      </p:cxnSp>
      <p:cxnSp>
        <p:nvCxnSpPr>
          <p:cNvPr id="137" name="Google Shape;137;p4"/>
          <p:cNvCxnSpPr>
            <a:stCxn id="129" idx="2"/>
            <a:endCxn id="134" idx="0"/>
          </p:cNvCxnSpPr>
          <p:nvPr/>
        </p:nvCxnSpPr>
        <p:spPr>
          <a:xfrm rot="-5400000" flipH="1">
            <a:off x="5500825" y="2027099"/>
            <a:ext cx="1235100" cy="3276900"/>
          </a:xfrm>
          <a:prstGeom prst="bentConnector3">
            <a:avLst>
              <a:gd name="adj1" fmla="val 49999"/>
            </a:avLst>
          </a:prstGeom>
          <a:solidFill>
            <a:schemeClr val="accent1"/>
          </a:solidFill>
          <a:ln w="28575" cap="flat" cmpd="sng">
            <a:solidFill>
              <a:schemeClr val="lt2"/>
            </a:solidFill>
            <a:prstDash val="solid"/>
            <a:round/>
            <a:headEnd type="none" w="sm" len="sm"/>
            <a:tailEnd type="none" w="sm" len="sm"/>
          </a:ln>
        </p:spPr>
      </p:cxnSp>
      <p:cxnSp>
        <p:nvCxnSpPr>
          <p:cNvPr id="138" name="Google Shape;138;p4"/>
          <p:cNvCxnSpPr>
            <a:stCxn id="131" idx="0"/>
            <a:endCxn id="129" idx="2"/>
          </p:cNvCxnSpPr>
          <p:nvPr/>
        </p:nvCxnSpPr>
        <p:spPr>
          <a:xfrm rot="-5400000">
            <a:off x="2227385" y="2030525"/>
            <a:ext cx="1235100" cy="3270000"/>
          </a:xfrm>
          <a:prstGeom prst="bentConnector3">
            <a:avLst>
              <a:gd name="adj1" fmla="val 49999"/>
            </a:avLst>
          </a:prstGeom>
          <a:solidFill>
            <a:schemeClr val="accent1"/>
          </a:solidFill>
          <a:ln w="28575" cap="flat" cmpd="sng">
            <a:solidFill>
              <a:schemeClr val="lt2"/>
            </a:solidFill>
            <a:prstDash val="solid"/>
            <a:round/>
            <a:headEnd type="none" w="sm" len="sm"/>
            <a:tailEnd type="none" w="sm" len="sm"/>
          </a:ln>
        </p:spPr>
      </p:cxnSp>
      <p:cxnSp>
        <p:nvCxnSpPr>
          <p:cNvPr id="139" name="Google Shape;139;p4"/>
          <p:cNvCxnSpPr>
            <a:stCxn id="130" idx="0"/>
            <a:endCxn id="129" idx="2"/>
          </p:cNvCxnSpPr>
          <p:nvPr/>
        </p:nvCxnSpPr>
        <p:spPr>
          <a:xfrm rot="-5400000">
            <a:off x="3045227" y="2848474"/>
            <a:ext cx="1235100" cy="1634100"/>
          </a:xfrm>
          <a:prstGeom prst="bentConnector3">
            <a:avLst>
              <a:gd name="adj1" fmla="val 50000"/>
            </a:avLst>
          </a:prstGeom>
          <a:solidFill>
            <a:schemeClr val="accent1"/>
          </a:solidFill>
          <a:ln w="28575" cap="flat" cmpd="sng">
            <a:solidFill>
              <a:schemeClr val="lt2"/>
            </a:solidFill>
            <a:prstDash val="solid"/>
            <a:round/>
            <a:headEnd type="none" w="sm" len="sm"/>
            <a:tailEnd type="none" w="sm" len="sm"/>
          </a:ln>
        </p:spPr>
      </p:cxn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6"/>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5</a:t>
            </a:fld>
            <a:endParaRPr sz="1200" b="1" i="0" u="none" strike="noStrike" cap="none">
              <a:solidFill>
                <a:srgbClr val="000000"/>
              </a:solidFill>
              <a:latin typeface="Arial"/>
              <a:ea typeface="Arial"/>
              <a:cs typeface="Arial"/>
              <a:sym typeface="Arial"/>
            </a:endParaRPr>
          </a:p>
        </p:txBody>
      </p:sp>
      <p:sp>
        <p:nvSpPr>
          <p:cNvPr id="155" name="Google Shape;155;p6"/>
          <p:cNvSpPr/>
          <p:nvPr/>
        </p:nvSpPr>
        <p:spPr>
          <a:xfrm>
            <a:off x="378070" y="227013"/>
            <a:ext cx="8537330" cy="55612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2800"/>
              <a:buFont typeface="Noto Sans Symbols"/>
              <a:buNone/>
            </a:pPr>
            <a:r>
              <a:rPr lang="en-US" sz="2800" b="1" i="1" dirty="0" smtClean="0">
                <a:solidFill>
                  <a:schemeClr val="lt2"/>
                </a:solidFill>
                <a:latin typeface="Times New Roman"/>
                <a:ea typeface="Times New Roman"/>
                <a:cs typeface="Times New Roman"/>
                <a:sym typeface="Times New Roman"/>
              </a:rPr>
              <a:t>Course Syllabus</a:t>
            </a:r>
            <a:endParaRPr sz="2800" b="1" i="1" dirty="0">
              <a:latin typeface="Times New Roman"/>
              <a:ea typeface="Times New Roman"/>
              <a:cs typeface="Times New Roman"/>
              <a:sym typeface="Times New Roman"/>
            </a:endParaRPr>
          </a:p>
        </p:txBody>
      </p:sp>
      <p:sp>
        <p:nvSpPr>
          <p:cNvPr id="156" name="Google Shape;156;p6"/>
          <p:cNvSpPr txBox="1"/>
          <p:nvPr/>
        </p:nvSpPr>
        <p:spPr>
          <a:xfrm>
            <a:off x="365125" y="760413"/>
            <a:ext cx="8229600" cy="5716587"/>
          </a:xfrm>
          <a:prstGeom prst="rect">
            <a:avLst/>
          </a:prstGeom>
          <a:solidFill>
            <a:schemeClr val="lt2"/>
          </a:solidFill>
          <a:ln w="19050" cap="flat" cmpd="sng">
            <a:solidFill>
              <a:srgbClr val="FFFFFF"/>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FFFFFF"/>
              </a:buClr>
              <a:buSzPts val="2400"/>
              <a:buFont typeface="Noto Sans Symbols"/>
              <a:buNone/>
            </a:pPr>
            <a:r>
              <a:rPr lang="en-US" sz="2400" b="0" i="1" u="none" strike="noStrike" cap="none">
                <a:solidFill>
                  <a:srgbClr val="FFFFFF"/>
                </a:solidFill>
                <a:latin typeface="Arial"/>
                <a:ea typeface="Arial"/>
                <a:cs typeface="Arial"/>
                <a:sym typeface="Arial"/>
              </a:rPr>
              <a:t>Mentimeter Ground Rules:</a:t>
            </a:r>
            <a:endParaRPr/>
          </a:p>
          <a:p>
            <a:pPr marL="0" marR="0" lvl="0" indent="0" algn="l" rtl="0">
              <a:spcBef>
                <a:spcPts val="600"/>
              </a:spcBef>
              <a:spcAft>
                <a:spcPts val="0"/>
              </a:spcAft>
              <a:buClr>
                <a:srgbClr val="FFFFFF"/>
              </a:buClr>
              <a:buSzPts val="2400"/>
              <a:buFont typeface="Noto Sans Symbols"/>
              <a:buNone/>
            </a:pPr>
            <a:endParaRPr sz="2400" b="0" i="1" u="none" strike="noStrike" cap="none">
              <a:solidFill>
                <a:srgbClr val="FFFFFF"/>
              </a:solidFill>
              <a:latin typeface="Arial"/>
              <a:ea typeface="Arial"/>
              <a:cs typeface="Arial"/>
              <a:sym typeface="Arial"/>
            </a:endParaRPr>
          </a:p>
        </p:txBody>
      </p:sp>
      <p:pic>
        <p:nvPicPr>
          <p:cNvPr id="157" name="Google Shape;157;p6"/>
          <p:cNvPicPr preferRelativeResize="0"/>
          <p:nvPr/>
        </p:nvPicPr>
        <p:blipFill rotWithShape="1">
          <a:blip r:embed="rId3">
            <a:alphaModFix/>
          </a:blip>
          <a:srcRect/>
          <a:stretch/>
        </p:blipFill>
        <p:spPr>
          <a:xfrm>
            <a:off x="414865" y="1358900"/>
            <a:ext cx="3825876" cy="5101167"/>
          </a:xfrm>
          <a:prstGeom prst="rect">
            <a:avLst/>
          </a:prstGeom>
          <a:noFill/>
          <a:ln>
            <a:noFill/>
          </a:ln>
        </p:spPr>
      </p:pic>
      <p:sp>
        <p:nvSpPr>
          <p:cNvPr id="158" name="Google Shape;158;p6"/>
          <p:cNvSpPr txBox="1"/>
          <p:nvPr/>
        </p:nvSpPr>
        <p:spPr>
          <a:xfrm>
            <a:off x="378070" y="1219200"/>
            <a:ext cx="3828806" cy="584775"/>
          </a:xfrm>
          <a:prstGeom prst="rect">
            <a:avLst/>
          </a:prstGeom>
          <a:solidFill>
            <a:srgbClr val="FFFFFF"/>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1" u="none" strike="noStrike" cap="none">
                <a:solidFill>
                  <a:srgbClr val="FF0000"/>
                </a:solidFill>
                <a:latin typeface="Times New Roman"/>
                <a:ea typeface="Times New Roman"/>
                <a:cs typeface="Times New Roman"/>
                <a:sym typeface="Times New Roman"/>
              </a:rPr>
              <a:t>Before you Menti!</a:t>
            </a:r>
            <a:endParaRPr/>
          </a:p>
        </p:txBody>
      </p:sp>
      <p:sp>
        <p:nvSpPr>
          <p:cNvPr id="159" name="Google Shape;159;p6"/>
          <p:cNvSpPr/>
          <p:nvPr/>
        </p:nvSpPr>
        <p:spPr>
          <a:xfrm>
            <a:off x="3937672" y="2791701"/>
            <a:ext cx="3200400" cy="917079"/>
          </a:xfrm>
          <a:prstGeom prst="leftArrow">
            <a:avLst>
              <a:gd name="adj1" fmla="val 50000"/>
              <a:gd name="adj2" fmla="val 50000"/>
            </a:avLst>
          </a:prstGeom>
          <a:solidFill>
            <a:srgbClr val="FFFFFF"/>
          </a:solidFill>
          <a:ln w="3810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lt2"/>
                </a:solidFill>
                <a:latin typeface="Times New Roman"/>
                <a:ea typeface="Times New Roman"/>
                <a:cs typeface="Times New Roman"/>
                <a:sym typeface="Times New Roman"/>
              </a:rPr>
              <a:t>Honest? Sincere?</a:t>
            </a:r>
            <a:endParaRPr/>
          </a:p>
        </p:txBody>
      </p:sp>
      <p:sp>
        <p:nvSpPr>
          <p:cNvPr id="160" name="Google Shape;160;p6"/>
          <p:cNvSpPr/>
          <p:nvPr/>
        </p:nvSpPr>
        <p:spPr>
          <a:xfrm>
            <a:off x="4308047" y="3538120"/>
            <a:ext cx="3971864" cy="917079"/>
          </a:xfrm>
          <a:prstGeom prst="leftArrow">
            <a:avLst>
              <a:gd name="adj1" fmla="val 50000"/>
              <a:gd name="adj2" fmla="val 50000"/>
            </a:avLst>
          </a:prstGeom>
          <a:solidFill>
            <a:srgbClr val="FFFFFF"/>
          </a:solidFill>
          <a:ln w="3810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lt2"/>
                </a:solidFill>
                <a:latin typeface="Times New Roman"/>
                <a:ea typeface="Times New Roman"/>
                <a:cs typeface="Times New Roman"/>
                <a:sym typeface="Times New Roman"/>
              </a:rPr>
              <a:t>Builds on the question?</a:t>
            </a:r>
            <a:endParaRPr/>
          </a:p>
        </p:txBody>
      </p:sp>
      <p:sp>
        <p:nvSpPr>
          <p:cNvPr id="161" name="Google Shape;161;p6"/>
          <p:cNvSpPr/>
          <p:nvPr/>
        </p:nvSpPr>
        <p:spPr>
          <a:xfrm>
            <a:off x="3993233" y="4307937"/>
            <a:ext cx="3971864" cy="917079"/>
          </a:xfrm>
          <a:prstGeom prst="leftArrow">
            <a:avLst>
              <a:gd name="adj1" fmla="val 50000"/>
              <a:gd name="adj2" fmla="val 50000"/>
            </a:avLst>
          </a:prstGeom>
          <a:solidFill>
            <a:srgbClr val="FFFFFF"/>
          </a:solidFill>
          <a:ln w="3810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lt2"/>
                </a:solidFill>
                <a:latin typeface="Times New Roman"/>
                <a:ea typeface="Times New Roman"/>
                <a:cs typeface="Times New Roman"/>
                <a:sym typeface="Times New Roman"/>
              </a:rPr>
              <a:t>Thoughtful? Intellectual?</a:t>
            </a:r>
            <a:endParaRPr/>
          </a:p>
        </p:txBody>
      </p:sp>
      <p:sp>
        <p:nvSpPr>
          <p:cNvPr id="162" name="Google Shape;162;p6"/>
          <p:cNvSpPr/>
          <p:nvPr/>
        </p:nvSpPr>
        <p:spPr>
          <a:xfrm>
            <a:off x="4341722" y="5030958"/>
            <a:ext cx="3200400" cy="917079"/>
          </a:xfrm>
          <a:prstGeom prst="leftArrow">
            <a:avLst>
              <a:gd name="adj1" fmla="val 50000"/>
              <a:gd name="adj2" fmla="val 50000"/>
            </a:avLst>
          </a:prstGeom>
          <a:solidFill>
            <a:srgbClr val="FFFFFF"/>
          </a:solidFill>
          <a:ln w="3810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lt2"/>
                </a:solidFill>
                <a:latin typeface="Times New Roman"/>
                <a:ea typeface="Times New Roman"/>
                <a:cs typeface="Times New Roman"/>
                <a:sym typeface="Times New Roman"/>
              </a:rPr>
              <a:t>Meaningful? </a:t>
            </a:r>
            <a:endParaRPr/>
          </a:p>
        </p:txBody>
      </p:sp>
      <p:sp>
        <p:nvSpPr>
          <p:cNvPr id="163" name="Google Shape;163;p6"/>
          <p:cNvSpPr/>
          <p:nvPr/>
        </p:nvSpPr>
        <p:spPr>
          <a:xfrm>
            <a:off x="3650804" y="5714578"/>
            <a:ext cx="4795165" cy="916999"/>
          </a:xfrm>
          <a:prstGeom prst="leftArrow">
            <a:avLst>
              <a:gd name="adj1" fmla="val 50000"/>
              <a:gd name="adj2" fmla="val 50000"/>
            </a:avLst>
          </a:prstGeom>
          <a:solidFill>
            <a:srgbClr val="FFFFFF"/>
          </a:solidFill>
          <a:ln w="3810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lt2"/>
                </a:solidFill>
                <a:latin typeface="Times New Roman"/>
                <a:ea typeface="Times New Roman"/>
                <a:cs typeface="Times New Roman"/>
                <a:sym typeface="Times New Roman"/>
              </a:rPr>
              <a:t>Considerate? Polite</a:t>
            </a:r>
            <a:r>
              <a:rPr lang="en-US" sz="2400" b="1" i="0" u="none" strike="noStrike" cap="none" dirty="0" smtClean="0">
                <a:solidFill>
                  <a:schemeClr val="lt2"/>
                </a:solidFill>
                <a:latin typeface="Times New Roman"/>
                <a:ea typeface="Times New Roman"/>
                <a:cs typeface="Times New Roman"/>
                <a:sym typeface="Times New Roman"/>
              </a:rPr>
              <a:t>? Respectful?</a:t>
            </a:r>
            <a:endParaRP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6</a:t>
            </a:fld>
            <a:endParaRPr sz="1200" b="1" i="0" u="none" strike="noStrike" cap="none">
              <a:solidFill>
                <a:srgbClr val="000000"/>
              </a:solidFill>
              <a:latin typeface="Arial"/>
              <a:ea typeface="Arial"/>
              <a:cs typeface="Arial"/>
              <a:sym typeface="Arial"/>
            </a:endParaRPr>
          </a:p>
        </p:txBody>
      </p:sp>
      <p:sp>
        <p:nvSpPr>
          <p:cNvPr id="173" name="Google Shape;173;p7"/>
          <p:cNvSpPr/>
          <p:nvPr/>
        </p:nvSpPr>
        <p:spPr>
          <a:xfrm>
            <a:off x="457200" y="73152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2000"/>
              <a:buFont typeface="Noto Sans Symbols"/>
              <a:buNone/>
            </a:pPr>
            <a:r>
              <a:rPr lang="en-US" sz="2000" b="0" i="0" u="none" strike="noStrike" cap="none">
                <a:solidFill>
                  <a:srgbClr val="000000"/>
                </a:solidFill>
                <a:latin typeface="Arial"/>
                <a:ea typeface="Arial"/>
                <a:cs typeface="Arial"/>
                <a:sym typeface="Arial"/>
              </a:rPr>
              <a:t>Course Information: </a:t>
            </a:r>
            <a:endParaRPr/>
          </a:p>
          <a:p>
            <a:pPr marL="457200" marR="0" lvl="0" indent="-330200" algn="l" rtl="0">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0" marR="0" lvl="0" indent="0" algn="l" rtl="0">
              <a:spcBef>
                <a:spcPts val="0"/>
              </a:spcBef>
              <a:spcAft>
                <a:spcPts val="0"/>
              </a:spcAft>
              <a:buClr>
                <a:srgbClr val="000000"/>
              </a:buClr>
              <a:buSzPts val="2000"/>
              <a:buFont typeface="Noto Sans Symbols"/>
              <a:buNone/>
            </a:pPr>
            <a:r>
              <a:rPr lang="en-US" sz="2000" b="0" i="0" u="sng" strike="noStrike" cap="none">
                <a:solidFill>
                  <a:srgbClr val="000000"/>
                </a:solidFill>
                <a:latin typeface="Arial"/>
                <a:ea typeface="Arial"/>
                <a:cs typeface="Arial"/>
                <a:sym typeface="Arial"/>
              </a:rPr>
              <a:t>Most questions pertain to:</a:t>
            </a:r>
            <a:endParaRPr/>
          </a:p>
          <a:p>
            <a:pPr marL="0" marR="0" lvl="0" indent="0" algn="l" rtl="0">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Seminars:</a:t>
            </a:r>
            <a:endParaRPr/>
          </a:p>
          <a:p>
            <a:pPr marL="457200" marR="0" lvl="0" indent="-330200" algn="l" rtl="0">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Marks and Deductions</a:t>
            </a:r>
            <a:endParaRPr/>
          </a:p>
          <a:p>
            <a:pPr marL="457200" marR="0" lvl="0" indent="-330200" algn="l" rtl="0">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Course Plan </a:t>
            </a:r>
            <a:endParaRPr/>
          </a:p>
          <a:p>
            <a:pPr marL="457200" marR="0" lvl="0" indent="-330200" algn="l" rtl="0">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eClass and Exams</a:t>
            </a:r>
            <a:endParaRPr/>
          </a:p>
          <a:p>
            <a:pPr marL="457200" marR="0" lvl="0" indent="-330200" algn="l" rtl="0">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0" marR="0" lvl="0" indent="0" algn="l" rtl="0">
              <a:spcBef>
                <a:spcPts val="0"/>
              </a:spcBef>
              <a:spcAft>
                <a:spcPts val="0"/>
              </a:spcAft>
              <a:buClr>
                <a:srgbClr val="000000"/>
              </a:buClr>
              <a:buSzPts val="2000"/>
              <a:buFont typeface="Noto Sans Symbols"/>
              <a:buNone/>
            </a:pPr>
            <a:r>
              <a:rPr lang="en-US" sz="2000" b="0" i="0" u="sng" strike="noStrike" cap="none">
                <a:solidFill>
                  <a:srgbClr val="000000"/>
                </a:solidFill>
                <a:latin typeface="Arial"/>
                <a:ea typeface="Arial"/>
                <a:cs typeface="Arial"/>
                <a:sym typeface="Arial"/>
              </a:rPr>
              <a:t>Answers:</a:t>
            </a:r>
            <a:endParaRPr/>
          </a:p>
          <a:p>
            <a:pPr marL="457200" marR="0" lvl="0" indent="-330200" algn="l" rtl="0">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All in the Syllabus</a:t>
            </a:r>
            <a:endParaRPr/>
          </a:p>
          <a:p>
            <a:pPr marL="457200" marR="0" lvl="0" indent="-330200" algn="l" rtl="0">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a:solidFill>
                  <a:srgbClr val="000000"/>
                </a:solidFill>
                <a:latin typeface="Arial"/>
                <a:ea typeface="Arial"/>
                <a:cs typeface="Arial"/>
                <a:sym typeface="Arial"/>
              </a:rPr>
              <a:t>Highlights presented here …</a:t>
            </a:r>
            <a:endParaRPr/>
          </a:p>
        </p:txBody>
      </p:sp>
      <p:sp>
        <p:nvSpPr>
          <p:cNvPr id="174" name="Google Shape;174;p7"/>
          <p:cNvSpPr/>
          <p:nvPr/>
        </p:nvSpPr>
        <p:spPr>
          <a:xfrm>
            <a:off x="457200" y="227013"/>
            <a:ext cx="8458200" cy="50450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2800"/>
              <a:buFont typeface="Noto Sans Symbols"/>
              <a:buNone/>
            </a:pPr>
            <a:r>
              <a:rPr lang="en-US" sz="2800" b="1" i="1" dirty="0" smtClean="0">
                <a:solidFill>
                  <a:schemeClr val="lt2"/>
                </a:solidFill>
                <a:latin typeface="Times New Roman"/>
                <a:ea typeface="Times New Roman"/>
                <a:cs typeface="Times New Roman"/>
                <a:sym typeface="Times New Roman"/>
              </a:rPr>
              <a:t>Course Syllabus</a:t>
            </a:r>
            <a:endParaRPr sz="2800" b="1" i="1" dirty="0">
              <a:latin typeface="Times New Roman"/>
              <a:ea typeface="Times New Roman"/>
              <a:cs typeface="Times New Roman"/>
              <a:sym typeface="Times New Roman"/>
            </a:endParaRPr>
          </a:p>
        </p:txBody>
      </p:sp>
      <p:pic>
        <p:nvPicPr>
          <p:cNvPr id="175" name="Google Shape;175;p7" descr="The Answer Man Tackles All of Your Booze Related Holiday ..."/>
          <p:cNvPicPr preferRelativeResize="0"/>
          <p:nvPr/>
        </p:nvPicPr>
        <p:blipFill rotWithShape="1">
          <a:blip r:embed="rId3">
            <a:alphaModFix/>
          </a:blip>
          <a:srcRect/>
          <a:stretch/>
        </p:blipFill>
        <p:spPr>
          <a:xfrm>
            <a:off x="3962400" y="1066800"/>
            <a:ext cx="4368800" cy="3276600"/>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7</a:t>
            </a:fld>
            <a:endParaRPr sz="1200" b="1" i="0" u="none" strike="noStrike" cap="none">
              <a:solidFill>
                <a:srgbClr val="000000"/>
              </a:solidFill>
              <a:latin typeface="Arial"/>
              <a:ea typeface="Arial"/>
              <a:cs typeface="Arial"/>
              <a:sym typeface="Arial"/>
            </a:endParaRPr>
          </a:p>
        </p:txBody>
      </p:sp>
      <p:sp>
        <p:nvSpPr>
          <p:cNvPr id="185" name="Google Shape;185;p8"/>
          <p:cNvSpPr/>
          <p:nvPr/>
        </p:nvSpPr>
        <p:spPr>
          <a:xfrm>
            <a:off x="457200" y="731520"/>
            <a:ext cx="8229600" cy="548640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2000"/>
              <a:buFont typeface="Noto Sans Symbols"/>
              <a:buNone/>
            </a:pPr>
            <a:r>
              <a:rPr lang="en-US" sz="2000" b="1" i="0" u="none" strike="noStrike" cap="none" dirty="0">
                <a:solidFill>
                  <a:srgbClr val="000000"/>
                </a:solidFill>
                <a:sym typeface="Arial"/>
              </a:rPr>
              <a:t>Course Information: </a:t>
            </a:r>
            <a:endParaRPr b="1"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457200" algn="l" rtl="0">
              <a:spcBef>
                <a:spcPts val="0"/>
              </a:spcBef>
              <a:spcAft>
                <a:spcPts val="0"/>
              </a:spcAft>
              <a:buClr>
                <a:srgbClr val="000000"/>
              </a:buClr>
              <a:buSzPts val="2000"/>
              <a:buFont typeface="Noto Sans Symbols"/>
              <a:buChar char="⮚"/>
            </a:pPr>
            <a:r>
              <a:rPr lang="en-US" sz="2000" b="1" i="0" u="none" strike="noStrike" cap="none" dirty="0">
                <a:solidFill>
                  <a:srgbClr val="000000"/>
                </a:solidFill>
                <a:latin typeface="Arial"/>
                <a:ea typeface="Arial"/>
                <a:cs typeface="Arial"/>
                <a:sym typeface="Arial"/>
              </a:rPr>
              <a:t>Seminar Periods</a:t>
            </a:r>
            <a:r>
              <a:rPr lang="en-US" sz="2000" b="0" i="0" u="none" strike="noStrike" cap="none" dirty="0">
                <a:solidFill>
                  <a:srgbClr val="000000"/>
                </a:solidFill>
                <a:latin typeface="Arial"/>
                <a:ea typeface="Arial"/>
                <a:cs typeface="Arial"/>
                <a:sym typeface="Arial"/>
              </a:rPr>
              <a:t>, starting </a:t>
            </a:r>
            <a:r>
              <a:rPr lang="en-US" sz="2000" dirty="0" smtClean="0"/>
              <a:t>in </a:t>
            </a:r>
            <a:r>
              <a:rPr lang="en-US" sz="2000" b="0" i="0" u="none" strike="noStrike" cap="none" dirty="0" smtClean="0">
                <a:solidFill>
                  <a:srgbClr val="000000"/>
                </a:solidFill>
                <a:latin typeface="Arial"/>
                <a:ea typeface="Arial"/>
                <a:cs typeface="Arial"/>
                <a:sym typeface="Arial"/>
              </a:rPr>
              <a:t>Week </a:t>
            </a:r>
            <a:r>
              <a:rPr lang="en-US" sz="2000" b="0" i="0" u="none" strike="noStrike" cap="none" dirty="0">
                <a:solidFill>
                  <a:srgbClr val="000000"/>
                </a:solidFill>
                <a:latin typeface="Arial"/>
                <a:ea typeface="Arial"/>
                <a:cs typeface="Arial"/>
                <a:sym typeface="Arial"/>
              </a:rPr>
              <a:t>3 </a:t>
            </a:r>
            <a:r>
              <a:rPr lang="en-US" sz="2000" b="0" i="0" u="none" strike="noStrike" cap="none" dirty="0" smtClean="0">
                <a:solidFill>
                  <a:srgbClr val="000000"/>
                </a:solidFill>
                <a:latin typeface="Arial"/>
                <a:ea typeface="Arial"/>
                <a:cs typeface="Arial"/>
                <a:sym typeface="Arial"/>
              </a:rPr>
              <a:t>Seminar, </a:t>
            </a:r>
            <a:r>
              <a:rPr lang="en-US" sz="2000" b="0" i="0" u="none" strike="noStrike" cap="none" dirty="0">
                <a:solidFill>
                  <a:srgbClr val="000000"/>
                </a:solidFill>
                <a:latin typeface="Arial"/>
                <a:ea typeface="Arial"/>
                <a:cs typeface="Arial"/>
                <a:sym typeface="Arial"/>
              </a:rPr>
              <a:t>are used for instruction on the team project content:</a:t>
            </a:r>
            <a:endParaRPr dirty="0"/>
          </a:p>
          <a:p>
            <a:pPr marL="742950" marR="0" lvl="1" indent="-15875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742950" marR="0" lvl="1" indent="-28575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Dates are posted on the Course Plan </a:t>
            </a:r>
            <a:endParaRPr dirty="0"/>
          </a:p>
          <a:p>
            <a:pPr marL="742950" marR="0" lvl="1" indent="-15875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742950" marR="0" lvl="1" indent="-28575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latin typeface="Arial"/>
                <a:ea typeface="Arial"/>
                <a:cs typeface="Arial"/>
                <a:sym typeface="Arial"/>
              </a:rPr>
              <a:t>Work on your team project; thus, you MUST attend the seminar in which you are registered </a:t>
            </a:r>
            <a:endParaRPr dirty="0"/>
          </a:p>
          <a:p>
            <a:pPr marL="742950" marR="0" lvl="1" indent="-15875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742950" marR="0" lvl="1" indent="-285750" algn="l" rtl="0">
              <a:spcBef>
                <a:spcPts val="0"/>
              </a:spcBef>
              <a:spcAft>
                <a:spcPts val="0"/>
              </a:spcAft>
              <a:buClr>
                <a:srgbClr val="000000"/>
              </a:buClr>
              <a:buSzPts val="2000"/>
              <a:buFont typeface="Noto Sans Symbols"/>
              <a:buChar char="⮚"/>
            </a:pPr>
            <a:r>
              <a:rPr lang="en-US" sz="2000" b="0" i="0" u="none" strike="noStrike" cap="none" dirty="0" smtClean="0">
                <a:solidFill>
                  <a:srgbClr val="000000"/>
                </a:solidFill>
                <a:latin typeface="Arial"/>
                <a:ea typeface="Arial"/>
                <a:cs typeface="Arial"/>
                <a:sym typeface="Arial"/>
              </a:rPr>
              <a:t>Most seminars </a:t>
            </a:r>
            <a:r>
              <a:rPr lang="en-US" sz="2000" b="0" i="0" u="none" strike="noStrike" cap="none" dirty="0">
                <a:solidFill>
                  <a:srgbClr val="000000"/>
                </a:solidFill>
                <a:latin typeface="Arial"/>
                <a:ea typeface="Arial"/>
                <a:cs typeface="Arial"/>
                <a:sym typeface="Arial"/>
              </a:rPr>
              <a:t>are mandatory attendance </a:t>
            </a:r>
            <a:r>
              <a:rPr lang="en-US" sz="2000" b="0" i="0" u="none" strike="noStrike" cap="none" dirty="0" smtClean="0">
                <a:solidFill>
                  <a:srgbClr val="000000"/>
                </a:solidFill>
                <a:latin typeface="Arial"/>
                <a:ea typeface="Arial"/>
                <a:cs typeface="Arial"/>
                <a:sym typeface="Arial"/>
              </a:rPr>
              <a:t>as stated in the Course Plan. </a:t>
            </a:r>
            <a:endParaRPr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p:txBody>
      </p:sp>
      <p:sp>
        <p:nvSpPr>
          <p:cNvPr id="186" name="Google Shape;186;p8"/>
          <p:cNvSpPr/>
          <p:nvPr/>
        </p:nvSpPr>
        <p:spPr>
          <a:xfrm>
            <a:off x="457200" y="227013"/>
            <a:ext cx="8458200" cy="50450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2800"/>
              <a:buFont typeface="Noto Sans Symbols"/>
              <a:buNone/>
            </a:pPr>
            <a:r>
              <a:rPr lang="en-US" sz="2800" b="1" i="1" dirty="0" smtClean="0">
                <a:solidFill>
                  <a:schemeClr val="lt2"/>
                </a:solidFill>
                <a:latin typeface="Times New Roman"/>
                <a:ea typeface="Times New Roman"/>
                <a:cs typeface="Times New Roman"/>
                <a:sym typeface="Times New Roman"/>
              </a:rPr>
              <a:t>Course Syllabus</a:t>
            </a:r>
            <a:endParaRPr sz="2800" b="1" i="1" dirty="0">
              <a:latin typeface="Times New Roman"/>
              <a:ea typeface="Times New Roman"/>
              <a:cs typeface="Times New Roman"/>
              <a:sym typeface="Times New Roman"/>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9"/>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8</a:t>
            </a:fld>
            <a:endParaRPr sz="1200" b="1" i="0" u="none" strike="noStrike" cap="none">
              <a:solidFill>
                <a:srgbClr val="000000"/>
              </a:solidFill>
              <a:latin typeface="Arial"/>
              <a:ea typeface="Arial"/>
              <a:cs typeface="Arial"/>
              <a:sym typeface="Arial"/>
            </a:endParaRPr>
          </a:p>
        </p:txBody>
      </p:sp>
      <p:sp>
        <p:nvSpPr>
          <p:cNvPr id="196" name="Google Shape;196;p9"/>
          <p:cNvSpPr/>
          <p:nvPr/>
        </p:nvSpPr>
        <p:spPr>
          <a:xfrm>
            <a:off x="457200" y="731520"/>
            <a:ext cx="8229600" cy="5578475"/>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lnSpc>
                <a:spcPct val="110000"/>
              </a:lnSpc>
              <a:spcBef>
                <a:spcPts val="0"/>
              </a:spcBef>
              <a:spcAft>
                <a:spcPts val="0"/>
              </a:spcAft>
              <a:buClr>
                <a:srgbClr val="000000"/>
              </a:buClr>
              <a:buSzPts val="2000"/>
              <a:buFont typeface="Noto Sans Symbols"/>
              <a:buNone/>
            </a:pPr>
            <a:r>
              <a:rPr lang="en-US" sz="2000" b="1" i="0" u="none" strike="noStrike" cap="none" dirty="0">
                <a:solidFill>
                  <a:srgbClr val="000000"/>
                </a:solidFill>
                <a:sym typeface="Arial"/>
              </a:rPr>
              <a:t>Marking Scheme – the Allocation of Course Marks:</a:t>
            </a:r>
            <a:endParaRPr sz="2000" b="1" dirty="0"/>
          </a:p>
          <a:p>
            <a:pPr marL="457200" marR="0" lvl="0" indent="-330200" algn="l" rtl="0">
              <a:lnSpc>
                <a:spcPct val="110000"/>
              </a:lnSpc>
              <a:spcBef>
                <a:spcPts val="40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330200" algn="l" rtl="0">
              <a:lnSpc>
                <a:spcPct val="110000"/>
              </a:lnSpc>
              <a:spcBef>
                <a:spcPts val="40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330200" algn="l" rtl="0">
              <a:lnSpc>
                <a:spcPct val="110000"/>
              </a:lnSpc>
              <a:spcBef>
                <a:spcPts val="40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330200" algn="l" rtl="0">
              <a:lnSpc>
                <a:spcPct val="110000"/>
              </a:lnSpc>
              <a:spcBef>
                <a:spcPts val="40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330200" algn="l" rtl="0">
              <a:lnSpc>
                <a:spcPct val="110000"/>
              </a:lnSpc>
              <a:spcBef>
                <a:spcPts val="40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330200" algn="l" rtl="0">
              <a:lnSpc>
                <a:spcPct val="110000"/>
              </a:lnSpc>
              <a:spcBef>
                <a:spcPts val="40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330200" algn="l" rtl="0">
              <a:lnSpc>
                <a:spcPct val="110000"/>
              </a:lnSpc>
              <a:spcBef>
                <a:spcPts val="40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330200" algn="l" rtl="0">
              <a:lnSpc>
                <a:spcPct val="110000"/>
              </a:lnSpc>
              <a:spcBef>
                <a:spcPts val="40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a:p>
            <a:pPr marL="457200" marR="0" lvl="0" indent="-330200" algn="l" rtl="0">
              <a:lnSpc>
                <a:spcPct val="110000"/>
              </a:lnSpc>
              <a:spcBef>
                <a:spcPts val="400"/>
              </a:spcBef>
              <a:spcAft>
                <a:spcPts val="0"/>
              </a:spcAft>
              <a:buClr>
                <a:srgbClr val="000000"/>
              </a:buClr>
              <a:buSzPts val="2000"/>
              <a:buFont typeface="Noto Sans Symbols"/>
              <a:buNone/>
            </a:pPr>
            <a:endParaRPr sz="2000" b="0" i="0" u="none" strike="noStrike" cap="none" dirty="0">
              <a:solidFill>
                <a:srgbClr val="000000"/>
              </a:solidFill>
              <a:latin typeface="Arial"/>
              <a:ea typeface="Arial"/>
              <a:cs typeface="Arial"/>
              <a:sym typeface="Arial"/>
            </a:endParaRPr>
          </a:p>
        </p:txBody>
      </p:sp>
      <p:sp>
        <p:nvSpPr>
          <p:cNvPr id="197" name="Google Shape;197;p9"/>
          <p:cNvSpPr/>
          <p:nvPr/>
        </p:nvSpPr>
        <p:spPr>
          <a:xfrm>
            <a:off x="457200" y="227013"/>
            <a:ext cx="8458200" cy="50450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2800"/>
              <a:buFont typeface="Noto Sans Symbols"/>
              <a:buNone/>
            </a:pPr>
            <a:r>
              <a:rPr lang="en-US" sz="2800" b="1" i="1" dirty="0" smtClean="0">
                <a:solidFill>
                  <a:schemeClr val="lt2"/>
                </a:solidFill>
                <a:latin typeface="Times New Roman"/>
                <a:ea typeface="Times New Roman"/>
                <a:cs typeface="Times New Roman"/>
                <a:sym typeface="Times New Roman"/>
              </a:rPr>
              <a:t>Course Syllabus</a:t>
            </a:r>
            <a:endParaRPr sz="2800" b="1" i="1" dirty="0">
              <a:latin typeface="Times New Roman"/>
              <a:ea typeface="Times New Roman"/>
              <a:cs typeface="Times New Roman"/>
              <a:sym typeface="Times New Roman"/>
            </a:endParaRPr>
          </a:p>
        </p:txBody>
      </p:sp>
      <p:graphicFrame>
        <p:nvGraphicFramePr>
          <p:cNvPr id="3" name="Table 2"/>
          <p:cNvGraphicFramePr>
            <a:graphicFrameLocks noGrp="1"/>
          </p:cNvGraphicFramePr>
          <p:nvPr>
            <p:extLst>
              <p:ext uri="{D42A27DB-BD31-4B8C-83A1-F6EECF244321}">
                <p14:modId xmlns:p14="http://schemas.microsoft.com/office/powerpoint/2010/main" val="3615184874"/>
              </p:ext>
            </p:extLst>
          </p:nvPr>
        </p:nvGraphicFramePr>
        <p:xfrm>
          <a:off x="677333" y="1642530"/>
          <a:ext cx="7721600" cy="3048000"/>
        </p:xfrm>
        <a:graphic>
          <a:graphicData uri="http://schemas.openxmlformats.org/drawingml/2006/table">
            <a:tbl>
              <a:tblPr firstRow="1" firstCol="1" lastRow="1" lastCol="1" bandRow="1" bandCol="1"/>
              <a:tblGrid>
                <a:gridCol w="6620934">
                  <a:extLst>
                    <a:ext uri="{9D8B030D-6E8A-4147-A177-3AD203B41FA5}">
                      <a16:colId xmlns:a16="http://schemas.microsoft.com/office/drawing/2014/main" val="3517659524"/>
                    </a:ext>
                  </a:extLst>
                </a:gridCol>
                <a:gridCol w="1100666">
                  <a:extLst>
                    <a:ext uri="{9D8B030D-6E8A-4147-A177-3AD203B41FA5}">
                      <a16:colId xmlns:a16="http://schemas.microsoft.com/office/drawing/2014/main" val="260772200"/>
                    </a:ext>
                  </a:extLst>
                </a:gridCol>
              </a:tblGrid>
              <a:tr h="291254">
                <a:tc>
                  <a:txBody>
                    <a:bodyPr/>
                    <a:lstStyle/>
                    <a:p>
                      <a:pPr marL="0" marR="0">
                        <a:spcBef>
                          <a:spcPts val="0"/>
                        </a:spcBef>
                        <a:spcAft>
                          <a:spcPts val="0"/>
                        </a:spcAft>
                      </a:pPr>
                      <a:r>
                        <a:rPr lang="en-US" sz="2000" b="1">
                          <a:effectLst/>
                          <a:latin typeface="Arial" panose="020B0604020202020204" pitchFamily="34" charset="0"/>
                          <a:ea typeface="Times New Roman" panose="02020603050405020304" pitchFamily="18" charset="0"/>
                          <a:cs typeface="Times New Roman" panose="02020603050405020304" pitchFamily="18" charset="0"/>
                        </a:rPr>
                        <a:t>Item</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b="1">
                          <a:effectLst/>
                          <a:latin typeface="Arial" panose="020B0604020202020204" pitchFamily="34" charset="0"/>
                          <a:ea typeface="Times New Roman" panose="02020603050405020304" pitchFamily="18" charset="0"/>
                          <a:cs typeface="Times New Roman" panose="02020603050405020304" pitchFamily="18" charset="0"/>
                        </a:rPr>
                        <a:t>Marks</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48938188"/>
                  </a:ext>
                </a:extLst>
              </a:tr>
              <a:tr h="291254">
                <a:tc>
                  <a:txBody>
                    <a:bodyPr/>
                    <a:lstStyle/>
                    <a:p>
                      <a:pPr marL="0" marR="0">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On-line Quizzes (0.5% per on-line quiz, 12 total)</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6%</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9891720"/>
                  </a:ext>
                </a:extLst>
              </a:tr>
              <a:tr h="291254">
                <a:tc>
                  <a:txBody>
                    <a:bodyPr/>
                    <a:lstStyle/>
                    <a:p>
                      <a:pPr marL="0" marR="0">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Assignment #1</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2%</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34745597"/>
                  </a:ext>
                </a:extLst>
              </a:tr>
              <a:tr h="291254">
                <a:tc>
                  <a:txBody>
                    <a:bodyPr/>
                    <a:lstStyle/>
                    <a:p>
                      <a:pPr marL="0" marR="0">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Assignment #2</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2%</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8925922"/>
                  </a:ext>
                </a:extLst>
              </a:tr>
              <a:tr h="291254">
                <a:tc>
                  <a:txBody>
                    <a:bodyPr/>
                    <a:lstStyle/>
                    <a:p>
                      <a:pPr marL="0" marR="0">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Mid-Term</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10%</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8412490"/>
                  </a:ext>
                </a:extLst>
              </a:tr>
              <a:tr h="291254">
                <a:tc>
                  <a:txBody>
                    <a:bodyPr/>
                    <a:lstStyle/>
                    <a:p>
                      <a:pPr marL="0" marR="0">
                        <a:spcBef>
                          <a:spcPts val="0"/>
                        </a:spcBef>
                        <a:spcAft>
                          <a:spcPts val="0"/>
                        </a:spcAft>
                      </a:pPr>
                      <a:r>
                        <a:rPr lang="en-US" sz="2000" dirty="0">
                          <a:effectLst/>
                          <a:latin typeface="Arial" panose="020B0604020202020204" pitchFamily="34" charset="0"/>
                          <a:ea typeface="Times New Roman" panose="02020603050405020304" pitchFamily="18" charset="0"/>
                          <a:cs typeface="Times New Roman" panose="02020603050405020304" pitchFamily="18" charset="0"/>
                        </a:rPr>
                        <a:t>Team Project (Progress Report 5% + Final Report </a:t>
                      </a:r>
                      <a:r>
                        <a:rPr lang="en-US" sz="2000" dirty="0" smtClean="0">
                          <a:effectLst/>
                          <a:latin typeface="Arial" panose="020B0604020202020204" pitchFamily="34" charset="0"/>
                          <a:ea typeface="Times New Roman" panose="02020603050405020304" pitchFamily="18" charset="0"/>
                          <a:cs typeface="Times New Roman" panose="02020603050405020304" pitchFamily="18" charset="0"/>
                        </a:rPr>
                        <a:t>20%)</a:t>
                      </a:r>
                      <a:endParaRPr lang="en-US" sz="3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dirty="0" smtClean="0">
                          <a:effectLst/>
                          <a:latin typeface="Arial" panose="020B0604020202020204" pitchFamily="34" charset="0"/>
                          <a:ea typeface="Times New Roman" panose="02020603050405020304" pitchFamily="18" charset="0"/>
                          <a:cs typeface="Times New Roman" panose="02020603050405020304" pitchFamily="18" charset="0"/>
                        </a:rPr>
                        <a:t>25</a:t>
                      </a:r>
                      <a:r>
                        <a:rPr lang="en-US" sz="200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sz="3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2988571"/>
                  </a:ext>
                </a:extLst>
              </a:tr>
              <a:tr h="291254">
                <a:tc>
                  <a:txBody>
                    <a:bodyPr/>
                    <a:lstStyle/>
                    <a:p>
                      <a:pPr marL="0" marR="0">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In-class Quizzes (0.5% per in-class quiz, 10 total)</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5%</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5588219"/>
                  </a:ext>
                </a:extLst>
              </a:tr>
              <a:tr h="291254">
                <a:tc>
                  <a:txBody>
                    <a:bodyPr/>
                    <a:lstStyle/>
                    <a:p>
                      <a:pPr marL="0" marR="0">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Final Exam</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50%</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77805876"/>
                  </a:ext>
                </a:extLst>
              </a:tr>
              <a:tr h="291254">
                <a:tc>
                  <a:txBody>
                    <a:bodyPr/>
                    <a:lstStyle/>
                    <a:p>
                      <a:pPr marL="0" marR="0" algn="r">
                        <a:spcBef>
                          <a:spcPts val="0"/>
                        </a:spcBef>
                        <a:spcAft>
                          <a:spcPts val="0"/>
                        </a:spcAft>
                      </a:pPr>
                      <a:r>
                        <a:rPr lang="en-US" sz="2000" b="1">
                          <a:effectLst/>
                          <a:latin typeface="Arial" panose="020B0604020202020204" pitchFamily="34" charset="0"/>
                          <a:ea typeface="Times New Roman" panose="02020603050405020304" pitchFamily="18" charset="0"/>
                          <a:cs typeface="Times New Roman" panose="02020603050405020304" pitchFamily="18" charset="0"/>
                        </a:rPr>
                        <a:t>Deductions:</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a:effectLst/>
                          <a:latin typeface="Arial" panose="020B0604020202020204" pitchFamily="34" charset="0"/>
                          <a:ea typeface="Times New Roman" panose="02020603050405020304" pitchFamily="18" charset="0"/>
                          <a:cs typeface="Times New Roman" panose="02020603050405020304" pitchFamily="18" charset="0"/>
                        </a:rPr>
                        <a:t>variable</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28462175"/>
                  </a:ext>
                </a:extLst>
              </a:tr>
              <a:tr h="291254">
                <a:tc>
                  <a:txBody>
                    <a:bodyPr/>
                    <a:lstStyle/>
                    <a:p>
                      <a:pPr marL="0" marR="0" algn="r">
                        <a:spcBef>
                          <a:spcPts val="0"/>
                        </a:spcBef>
                        <a:spcAft>
                          <a:spcPts val="0"/>
                        </a:spcAft>
                      </a:pPr>
                      <a:r>
                        <a:rPr lang="en-US" sz="2000" b="1">
                          <a:effectLst/>
                          <a:latin typeface="Arial" panose="020B0604020202020204" pitchFamily="34" charset="0"/>
                          <a:ea typeface="Times New Roman" panose="02020603050405020304" pitchFamily="18" charset="0"/>
                          <a:cs typeface="Times New Roman" panose="02020603050405020304" pitchFamily="18" charset="0"/>
                        </a:rPr>
                        <a:t>Total</a:t>
                      </a:r>
                      <a:r>
                        <a:rPr lang="en-US" sz="2000" i="1">
                          <a:effectLst/>
                          <a:latin typeface="Arial" panose="020B0604020202020204" pitchFamily="34" charset="0"/>
                          <a:ea typeface="Times New Roman" panose="02020603050405020304" pitchFamily="18" charset="0"/>
                          <a:cs typeface="Times New Roman" panose="02020603050405020304" pitchFamily="18" charset="0"/>
                        </a:rPr>
                        <a:t> (less any applicable deductions)</a:t>
                      </a:r>
                      <a:r>
                        <a:rPr lang="en-US" sz="2000" b="1">
                          <a:effectLst/>
                          <a:latin typeface="Arial" panose="020B0604020202020204" pitchFamily="34" charset="0"/>
                          <a:ea typeface="Times New Roman" panose="02020603050405020304" pitchFamily="18" charset="0"/>
                          <a:cs typeface="Times New Roman" panose="02020603050405020304" pitchFamily="18" charset="0"/>
                        </a:rPr>
                        <a:t>:</a:t>
                      </a:r>
                      <a:endParaRPr lang="en-US" sz="32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spcBef>
                          <a:spcPts val="0"/>
                        </a:spcBef>
                        <a:spcAft>
                          <a:spcPts val="0"/>
                        </a:spcAf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100%</a:t>
                      </a:r>
                      <a:endParaRPr lang="en-US" sz="3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18462773"/>
                  </a:ext>
                </a:extLst>
              </a:tr>
            </a:tbl>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txBox="1"/>
          <p:nvPr/>
        </p:nvSpPr>
        <p:spPr>
          <a:xfrm>
            <a:off x="7620000" y="6477000"/>
            <a:ext cx="914400" cy="2286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rgbClr val="000000"/>
              </a:buClr>
              <a:buSzPts val="1200"/>
              <a:buFont typeface="Noto Sans Symbols"/>
              <a:buNone/>
            </a:pPr>
            <a:fld id="{00000000-1234-1234-1234-123412341234}" type="slidenum">
              <a:rPr lang="en-US" sz="1200" b="1" i="0" u="none" strike="noStrike" cap="none">
                <a:solidFill>
                  <a:srgbClr val="000000"/>
                </a:solidFill>
                <a:latin typeface="Arial"/>
                <a:ea typeface="Arial"/>
                <a:cs typeface="Arial"/>
                <a:sym typeface="Arial"/>
              </a:rPr>
              <a:t>9</a:t>
            </a:fld>
            <a:endParaRPr sz="1200" b="1" i="0" u="none" strike="noStrike" cap="none">
              <a:solidFill>
                <a:srgbClr val="000000"/>
              </a:solidFill>
              <a:latin typeface="Arial"/>
              <a:ea typeface="Arial"/>
              <a:cs typeface="Arial"/>
              <a:sym typeface="Arial"/>
            </a:endParaRPr>
          </a:p>
        </p:txBody>
      </p:sp>
      <p:sp>
        <p:nvSpPr>
          <p:cNvPr id="208" name="Google Shape;208;p10"/>
          <p:cNvSpPr/>
          <p:nvPr/>
        </p:nvSpPr>
        <p:spPr>
          <a:xfrm>
            <a:off x="457200" y="731520"/>
            <a:ext cx="8229600" cy="5303520"/>
          </a:xfrm>
          <a:prstGeom prst="rect">
            <a:avLst/>
          </a:prstGeom>
          <a:solidFill>
            <a:schemeClr val="accent1">
              <a:alpha val="69803"/>
            </a:schemeClr>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457200" marR="0" lvl="0" indent="-457200" algn="l" rtl="0">
              <a:spcBef>
                <a:spcPts val="0"/>
              </a:spcBef>
              <a:spcAft>
                <a:spcPts val="0"/>
              </a:spcAft>
              <a:buClr>
                <a:srgbClr val="000000"/>
              </a:buClr>
              <a:buSzPts val="2000"/>
              <a:buFont typeface="Noto Sans Symbols"/>
              <a:buNone/>
            </a:pPr>
            <a:r>
              <a:rPr lang="en-US" sz="2000" b="1" i="0" u="none" strike="noStrike" cap="none" dirty="0">
                <a:solidFill>
                  <a:srgbClr val="000000"/>
                </a:solidFill>
                <a:sym typeface="Arial"/>
              </a:rPr>
              <a:t>Marking Scheme – the Allocation of Course Marks:</a:t>
            </a:r>
            <a:endParaRPr sz="2000" b="1"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sym typeface="Arial"/>
              </a:rPr>
              <a:t>Lots of information in the Syllabus. </a:t>
            </a:r>
            <a:endParaRPr sz="2000"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sym typeface="Arial"/>
            </a:endParaRPr>
          </a:p>
          <a:p>
            <a:pPr marL="457200" marR="0" lvl="0" indent="-457200" algn="l" rtl="0">
              <a:spcBef>
                <a:spcPts val="0"/>
              </a:spcBef>
              <a:spcAft>
                <a:spcPts val="0"/>
              </a:spcAft>
              <a:buClr>
                <a:srgbClr val="000000"/>
              </a:buClr>
              <a:buSzPts val="2000"/>
              <a:buFont typeface="Noto Sans Symbols"/>
              <a:buChar char="⮚"/>
            </a:pPr>
            <a:r>
              <a:rPr lang="en-US" sz="2000" b="0" i="0" u="none" strike="noStrike" cap="none" dirty="0">
                <a:solidFill>
                  <a:srgbClr val="000000"/>
                </a:solidFill>
                <a:sym typeface="Arial"/>
              </a:rPr>
              <a:t>Key point:</a:t>
            </a:r>
            <a:endParaRPr sz="2000" dirty="0"/>
          </a:p>
          <a:p>
            <a:pPr marL="457200" marR="0" lvl="0" indent="-330200" algn="l" rtl="0">
              <a:spcBef>
                <a:spcPts val="0"/>
              </a:spcBef>
              <a:spcAft>
                <a:spcPts val="0"/>
              </a:spcAft>
              <a:buClr>
                <a:srgbClr val="000000"/>
              </a:buClr>
              <a:buSzPts val="2000"/>
              <a:buFont typeface="Noto Sans Symbols"/>
              <a:buNone/>
            </a:pPr>
            <a:endParaRPr sz="2000" b="0" i="0" u="none" strike="noStrike" cap="none" dirty="0">
              <a:solidFill>
                <a:srgbClr val="000000"/>
              </a:solidFill>
              <a:sym typeface="Arial"/>
            </a:endParaRPr>
          </a:p>
          <a:p>
            <a:pPr marL="285750" marR="0" lvl="1" indent="0" algn="l" rtl="0">
              <a:spcBef>
                <a:spcPts val="0"/>
              </a:spcBef>
              <a:spcAft>
                <a:spcPts val="0"/>
              </a:spcAft>
              <a:buClr>
                <a:srgbClr val="000000"/>
              </a:buClr>
              <a:buSzPts val="2000"/>
              <a:buFont typeface="Arial"/>
              <a:buNone/>
            </a:pPr>
            <a:r>
              <a:rPr lang="en-US" sz="2000" b="0" i="0" u="none" strike="noStrike" cap="none" dirty="0">
                <a:solidFill>
                  <a:srgbClr val="000000"/>
                </a:solidFill>
                <a:sym typeface="Arial"/>
              </a:rPr>
              <a:t>Deductions: </a:t>
            </a:r>
            <a:endParaRPr sz="2000" dirty="0"/>
          </a:p>
          <a:p>
            <a:pPr marL="742950" marR="0" lvl="1" indent="-158750" algn="l" rtl="0">
              <a:spcBef>
                <a:spcPts val="0"/>
              </a:spcBef>
              <a:spcAft>
                <a:spcPts val="0"/>
              </a:spcAft>
              <a:buClr>
                <a:srgbClr val="000000"/>
              </a:buClr>
              <a:buSzPts val="2000"/>
              <a:buFont typeface="Times New Roman"/>
              <a:buNone/>
            </a:pPr>
            <a:endParaRPr sz="2000" b="0" i="0" u="none" strike="noStrike" cap="none" dirty="0">
              <a:solidFill>
                <a:srgbClr val="000000"/>
              </a:solidFill>
              <a:sym typeface="Arial"/>
            </a:endParaRPr>
          </a:p>
          <a:p>
            <a:pPr marL="800100" marR="0" lvl="1" indent="-342900" algn="l" rtl="0">
              <a:spcBef>
                <a:spcPts val="0"/>
              </a:spcBef>
              <a:spcAft>
                <a:spcPts val="0"/>
              </a:spcAft>
              <a:buClr>
                <a:srgbClr val="000000"/>
              </a:buClr>
              <a:buSzPts val="2000"/>
              <a:buFont typeface="Wingdings" panose="05000000000000000000" pitchFamily="2" charset="2"/>
              <a:buChar char="Ø"/>
            </a:pPr>
            <a:r>
              <a:rPr lang="en-US" sz="2000" b="0" i="0" u="none" strike="noStrike" cap="none" dirty="0">
                <a:solidFill>
                  <a:srgbClr val="000000"/>
                </a:solidFill>
                <a:sym typeface="Arial"/>
              </a:rPr>
              <a:t>Late or missed submissions – assignments, quizzes</a:t>
            </a:r>
            <a:endParaRPr sz="2000" dirty="0"/>
          </a:p>
          <a:p>
            <a:pPr marL="927100" marR="0" lvl="1" indent="-342900" algn="l" rtl="0">
              <a:spcBef>
                <a:spcPts val="0"/>
              </a:spcBef>
              <a:spcAft>
                <a:spcPts val="0"/>
              </a:spcAft>
              <a:buClr>
                <a:srgbClr val="000000"/>
              </a:buClr>
              <a:buSzPts val="2000"/>
              <a:buFont typeface="Wingdings" panose="05000000000000000000" pitchFamily="2" charset="2"/>
              <a:buChar char="Ø"/>
            </a:pPr>
            <a:endParaRPr sz="2000" b="0" i="0" u="none" strike="noStrike" cap="none" dirty="0">
              <a:solidFill>
                <a:srgbClr val="000000"/>
              </a:solidFill>
              <a:sym typeface="Arial"/>
            </a:endParaRPr>
          </a:p>
          <a:p>
            <a:pPr marL="800100" marR="0" lvl="1" indent="-342900" algn="l" rtl="0">
              <a:spcBef>
                <a:spcPts val="0"/>
              </a:spcBef>
              <a:spcAft>
                <a:spcPts val="0"/>
              </a:spcAft>
              <a:buClr>
                <a:srgbClr val="000000"/>
              </a:buClr>
              <a:buSzPts val="2000"/>
              <a:buFont typeface="Wingdings" panose="05000000000000000000" pitchFamily="2" charset="2"/>
              <a:buChar char="Ø"/>
            </a:pPr>
            <a:r>
              <a:rPr lang="en-US" sz="2000" b="0" i="0" u="none" strike="noStrike" cap="none" dirty="0">
                <a:solidFill>
                  <a:srgbClr val="000000"/>
                </a:solidFill>
                <a:sym typeface="Arial"/>
              </a:rPr>
              <a:t>Lack of seminar attendance</a:t>
            </a:r>
            <a:endParaRPr sz="2000" dirty="0"/>
          </a:p>
          <a:p>
            <a:pPr marL="927100" marR="0" lvl="1" indent="-342900" algn="l" rtl="0">
              <a:spcBef>
                <a:spcPts val="0"/>
              </a:spcBef>
              <a:spcAft>
                <a:spcPts val="0"/>
              </a:spcAft>
              <a:buClr>
                <a:srgbClr val="000000"/>
              </a:buClr>
              <a:buSzPts val="2000"/>
              <a:buFont typeface="Wingdings" panose="05000000000000000000" pitchFamily="2" charset="2"/>
              <a:buChar char="Ø"/>
            </a:pPr>
            <a:endParaRPr sz="2000" b="0" i="0" u="none" strike="noStrike" cap="none" dirty="0">
              <a:solidFill>
                <a:srgbClr val="000000"/>
              </a:solidFill>
              <a:sym typeface="Arial"/>
            </a:endParaRPr>
          </a:p>
          <a:p>
            <a:pPr marL="800100" marR="0" lvl="1" indent="-342900" algn="l" rtl="0">
              <a:spcBef>
                <a:spcPts val="0"/>
              </a:spcBef>
              <a:spcAft>
                <a:spcPts val="0"/>
              </a:spcAft>
              <a:buClr>
                <a:srgbClr val="000000"/>
              </a:buClr>
              <a:buSzPts val="2000"/>
              <a:buFont typeface="Wingdings" panose="05000000000000000000" pitchFamily="2" charset="2"/>
              <a:buChar char="Ø"/>
            </a:pPr>
            <a:r>
              <a:rPr lang="en-US" sz="2000" b="0" i="0" u="none" strike="noStrike" cap="none" dirty="0">
                <a:solidFill>
                  <a:srgbClr val="000000"/>
                </a:solidFill>
                <a:sym typeface="Arial"/>
              </a:rPr>
              <a:t>Not completing the ITP Metrics Peer Feedback Surveys, </a:t>
            </a:r>
            <a:endParaRPr sz="2000" dirty="0"/>
          </a:p>
          <a:p>
            <a:pPr marL="927100" marR="0" lvl="1" indent="-342900" algn="l" rtl="0">
              <a:spcBef>
                <a:spcPts val="0"/>
              </a:spcBef>
              <a:spcAft>
                <a:spcPts val="0"/>
              </a:spcAft>
              <a:buClr>
                <a:srgbClr val="000000"/>
              </a:buClr>
              <a:buSzPts val="2000"/>
              <a:buFont typeface="Wingdings" panose="05000000000000000000" pitchFamily="2" charset="2"/>
              <a:buChar char="Ø"/>
            </a:pPr>
            <a:endParaRPr sz="2000" b="0" i="0" u="none" strike="noStrike" cap="none" dirty="0">
              <a:solidFill>
                <a:srgbClr val="000000"/>
              </a:solidFill>
              <a:sym typeface="Arial"/>
            </a:endParaRPr>
          </a:p>
          <a:p>
            <a:pPr marL="800100" marR="0" lvl="1" indent="-342900" algn="l" rtl="0">
              <a:spcBef>
                <a:spcPts val="0"/>
              </a:spcBef>
              <a:spcAft>
                <a:spcPts val="0"/>
              </a:spcAft>
              <a:buClr>
                <a:srgbClr val="000000"/>
              </a:buClr>
              <a:buSzPts val="2000"/>
              <a:buFont typeface="Wingdings" panose="05000000000000000000" pitchFamily="2" charset="2"/>
              <a:buChar char="Ø"/>
            </a:pPr>
            <a:r>
              <a:rPr lang="en-US" sz="2000" b="0" i="0" u="none" strike="noStrike" cap="none" dirty="0">
                <a:solidFill>
                  <a:srgbClr val="000000"/>
                </a:solidFill>
                <a:sym typeface="Arial"/>
              </a:rPr>
              <a:t>Lack of participation/contribution on the Team Project. </a:t>
            </a:r>
            <a:endParaRPr sz="2000" dirty="0"/>
          </a:p>
        </p:txBody>
      </p:sp>
      <p:sp>
        <p:nvSpPr>
          <p:cNvPr id="209" name="Google Shape;209;p10"/>
          <p:cNvSpPr/>
          <p:nvPr/>
        </p:nvSpPr>
        <p:spPr>
          <a:xfrm>
            <a:off x="457200" y="227013"/>
            <a:ext cx="8458200" cy="50450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2800"/>
              <a:buFont typeface="Noto Sans Symbols"/>
              <a:buNone/>
            </a:pPr>
            <a:r>
              <a:rPr lang="en-US" sz="2800" b="1" i="1" dirty="0" smtClean="0">
                <a:solidFill>
                  <a:schemeClr val="lt2"/>
                </a:solidFill>
                <a:latin typeface="Times New Roman"/>
                <a:ea typeface="Times New Roman"/>
                <a:cs typeface="Times New Roman"/>
                <a:sym typeface="Times New Roman"/>
              </a:rPr>
              <a:t>Course Syllabus</a:t>
            </a:r>
            <a:endParaRPr sz="2800" b="1" i="1" dirty="0">
              <a:latin typeface="Times New Roman"/>
              <a:ea typeface="Times New Roman"/>
              <a:cs typeface="Times New Roman"/>
              <a:sym typeface="Times New Roman"/>
            </a:endParaRPr>
          </a:p>
        </p:txBody>
      </p:sp>
    </p:spTree>
  </p:cSld>
  <p:clrMapOvr>
    <a:masterClrMapping/>
  </p:clrMapOvr>
  <p:transition>
    <p:fade/>
  </p:transition>
</p:sld>
</file>

<file path=ppt/theme/theme1.xml><?xml version="1.0" encoding="utf-8"?>
<a:theme xmlns:a="http://schemas.openxmlformats.org/drawingml/2006/main" name="Sakura">
  <a:themeElements>
    <a:clrScheme name="Sakura 1">
      <a:dk1>
        <a:srgbClr val="463634"/>
      </a:dk1>
      <a:lt1>
        <a:srgbClr val="AA947E"/>
      </a:lt1>
      <a:dk2>
        <a:srgbClr val="795241"/>
      </a:dk2>
      <a:lt2>
        <a:srgbClr val="000000"/>
      </a:lt2>
      <a:accent1>
        <a:srgbClr val="F9DBD3"/>
      </a:accent1>
      <a:accent2>
        <a:srgbClr val="DACA9C"/>
      </a:accent2>
      <a:accent3>
        <a:srgbClr val="D2C8C0"/>
      </a:accent3>
      <a:accent4>
        <a:srgbClr val="3A2D2B"/>
      </a:accent4>
      <a:accent5>
        <a:srgbClr val="FBEAE6"/>
      </a:accent5>
      <a:accent6>
        <a:srgbClr val="C5B78D"/>
      </a:accent6>
      <a:hlink>
        <a:srgbClr val="393A18"/>
      </a:hlink>
      <a:folHlink>
        <a:srgbClr val="56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akura">
  <a:themeElements>
    <a:clrScheme name="Sakura 1">
      <a:dk1>
        <a:srgbClr val="463634"/>
      </a:dk1>
      <a:lt1>
        <a:srgbClr val="AA947E"/>
      </a:lt1>
      <a:dk2>
        <a:srgbClr val="795241"/>
      </a:dk2>
      <a:lt2>
        <a:srgbClr val="000000"/>
      </a:lt2>
      <a:accent1>
        <a:srgbClr val="F9DBD3"/>
      </a:accent1>
      <a:accent2>
        <a:srgbClr val="DACA9C"/>
      </a:accent2>
      <a:accent3>
        <a:srgbClr val="D2C8C0"/>
      </a:accent3>
      <a:accent4>
        <a:srgbClr val="3A2D2B"/>
      </a:accent4>
      <a:accent5>
        <a:srgbClr val="FBEAE6"/>
      </a:accent5>
      <a:accent6>
        <a:srgbClr val="C5B78D"/>
      </a:accent6>
      <a:hlink>
        <a:srgbClr val="393A18"/>
      </a:hlink>
      <a:folHlink>
        <a:srgbClr val="560000"/>
      </a:folHlink>
    </a:clrScheme>
    <a:fontScheme name="Sakur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akura 1">
        <a:dk1>
          <a:srgbClr val="463634"/>
        </a:dk1>
        <a:lt1>
          <a:srgbClr val="AA947E"/>
        </a:lt1>
        <a:dk2>
          <a:srgbClr val="795241"/>
        </a:dk2>
        <a:lt2>
          <a:srgbClr val="000000"/>
        </a:lt2>
        <a:accent1>
          <a:srgbClr val="F9DBD3"/>
        </a:accent1>
        <a:accent2>
          <a:srgbClr val="DACA9C"/>
        </a:accent2>
        <a:accent3>
          <a:srgbClr val="D2C8C0"/>
        </a:accent3>
        <a:accent4>
          <a:srgbClr val="3A2D2B"/>
        </a:accent4>
        <a:accent5>
          <a:srgbClr val="FBEAE6"/>
        </a:accent5>
        <a:accent6>
          <a:srgbClr val="C5B78D"/>
        </a:accent6>
        <a:hlink>
          <a:srgbClr val="393A18"/>
        </a:hlink>
        <a:folHlink>
          <a:srgbClr val="560000"/>
        </a:folHlink>
      </a:clrScheme>
      <a:clrMap bg1="lt1" tx1="dk1" bg2="lt2" tx2="dk2" accent1="accent1" accent2="accent2" accent3="accent3" accent4="accent4" accent5="accent5" accent6="accent6" hlink="hlink" folHlink="folHlink"/>
    </a:extraClrScheme>
    <a:extraClrScheme>
      <a:clrScheme name="Sakura 2">
        <a:dk1>
          <a:srgbClr val="463634"/>
        </a:dk1>
        <a:lt1>
          <a:srgbClr val="FFFFCC"/>
        </a:lt1>
        <a:dk2>
          <a:srgbClr val="795241"/>
        </a:dk2>
        <a:lt2>
          <a:srgbClr val="000000"/>
        </a:lt2>
        <a:accent1>
          <a:srgbClr val="F9DBD3"/>
        </a:accent1>
        <a:accent2>
          <a:srgbClr val="DACA9C"/>
        </a:accent2>
        <a:accent3>
          <a:srgbClr val="FFFFE2"/>
        </a:accent3>
        <a:accent4>
          <a:srgbClr val="3A2D2B"/>
        </a:accent4>
        <a:accent5>
          <a:srgbClr val="FBEAE6"/>
        </a:accent5>
        <a:accent6>
          <a:srgbClr val="C5B78D"/>
        </a:accent6>
        <a:hlink>
          <a:srgbClr val="393A18"/>
        </a:hlink>
        <a:folHlink>
          <a:srgbClr val="560000"/>
        </a:folHlink>
      </a:clrScheme>
      <a:clrMap bg1="lt1" tx1="dk1" bg2="lt2" tx2="dk2" accent1="accent1" accent2="accent2" accent3="accent3" accent4="accent4" accent5="accent5" accent6="accent6" hlink="hlink" folHlink="folHlink"/>
    </a:extraClrScheme>
    <a:extraClrScheme>
      <a:clrScheme name="Sakur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929</Words>
  <Application>Microsoft Office PowerPoint</Application>
  <PresentationFormat>On-screen Show (4:3)</PresentationFormat>
  <Paragraphs>242</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ＭＳ Ｐゴシック</vt:lpstr>
      <vt:lpstr>Arial</vt:lpstr>
      <vt:lpstr>Noto Sans Symbols</vt:lpstr>
      <vt:lpstr>Times</vt:lpstr>
      <vt:lpstr>Times New Roman</vt:lpstr>
      <vt:lpstr>Wingdings</vt:lpstr>
      <vt:lpstr>Sakura</vt:lpstr>
      <vt:lpstr>1_Sakura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JR Cocchio</dc:creator>
  <cp:lastModifiedBy>JR Cocchio</cp:lastModifiedBy>
  <cp:revision>14</cp:revision>
  <dcterms:created xsi:type="dcterms:W3CDTF">2011-09-07T03:22:54Z</dcterms:created>
  <dcterms:modified xsi:type="dcterms:W3CDTF">2019-08-27T01:09:20Z</dcterms:modified>
</cp:coreProperties>
</file>