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954838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buLv5fHorjUBXhl15EnaWX4D7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1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376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9466" y="0"/>
            <a:ext cx="301376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4300" y="1165225"/>
            <a:ext cx="4186238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484" y="4480003"/>
            <a:ext cx="5563870" cy="366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1376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95484" y="4480003"/>
            <a:ext cx="5563870" cy="3665459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5225"/>
            <a:ext cx="4186238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85330" y="334775"/>
            <a:ext cx="7773338" cy="565848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85330" y="1062446"/>
            <a:ext cx="7772870" cy="472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⮚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⮚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⮚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685331" y="6431910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7885509" y="6431910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85331" y="5108728"/>
            <a:ext cx="777333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85331" y="4204821"/>
            <a:ext cx="7773339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290484" y="3610032"/>
            <a:ext cx="6564224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685331" y="4372797"/>
            <a:ext cx="7773339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685331" y="4662335"/>
            <a:ext cx="7773339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2"/>
          </p:nvPr>
        </p:nvSpPr>
        <p:spPr>
          <a:xfrm>
            <a:off x="685331" y="2943356"/>
            <a:ext cx="2474232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3"/>
          </p:nvPr>
        </p:nvSpPr>
        <p:spPr>
          <a:xfrm>
            <a:off x="3339292" y="2367093"/>
            <a:ext cx="24686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4"/>
          </p:nvPr>
        </p:nvSpPr>
        <p:spPr>
          <a:xfrm>
            <a:off x="3331012" y="2943356"/>
            <a:ext cx="2477513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5"/>
          </p:nvPr>
        </p:nvSpPr>
        <p:spPr>
          <a:xfrm>
            <a:off x="5979974" y="2367093"/>
            <a:ext cx="247869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6"/>
          </p:nvPr>
        </p:nvSpPr>
        <p:spPr>
          <a:xfrm>
            <a:off x="5979974" y="2943356"/>
            <a:ext cx="247869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18"/>
          <p:cNvSpPr>
            <a:spLocks noGrp="1"/>
          </p:cNvSpPr>
          <p:nvPr>
            <p:ph type="pic" idx="2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3"/>
          </p:nvPr>
        </p:nvSpPr>
        <p:spPr>
          <a:xfrm>
            <a:off x="685331" y="4781082"/>
            <a:ext cx="2472307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4"/>
          </p:nvPr>
        </p:nvSpPr>
        <p:spPr>
          <a:xfrm>
            <a:off x="3332069" y="4204820"/>
            <a:ext cx="247637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8"/>
          <p:cNvSpPr>
            <a:spLocks noGrp="1"/>
          </p:cNvSpPr>
          <p:nvPr>
            <p:ph type="pic" idx="5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6"/>
          </p:nvPr>
        </p:nvSpPr>
        <p:spPr>
          <a:xfrm>
            <a:off x="3331011" y="4781081"/>
            <a:ext cx="2477514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7"/>
          </p:nvPr>
        </p:nvSpPr>
        <p:spPr>
          <a:xfrm>
            <a:off x="5979974" y="4204820"/>
            <a:ext cx="247551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18"/>
          <p:cNvSpPr>
            <a:spLocks noGrp="1"/>
          </p:cNvSpPr>
          <p:nvPr>
            <p:ph type="pic" idx="8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9"/>
          </p:nvPr>
        </p:nvSpPr>
        <p:spPr>
          <a:xfrm>
            <a:off x="5979880" y="4781079"/>
            <a:ext cx="2478790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 rot="5400000">
            <a:off x="2859947" y="192478"/>
            <a:ext cx="3424107" cy="777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 rot="5400000">
            <a:off x="4910373" y="2242904"/>
            <a:ext cx="5181599" cy="191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 rot="5400000">
            <a:off x="966553" y="328380"/>
            <a:ext cx="5181599" cy="574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 descr="Droplets-S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i="1">
                <a:solidFill>
                  <a:srgbClr val="0A54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85330" y="2367093"/>
            <a:ext cx="382952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629150" y="2367093"/>
            <a:ext cx="382905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685331" y="3051013"/>
            <a:ext cx="3829520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4797317" y="2371018"/>
            <a:ext cx="3661353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4629150" y="3051013"/>
            <a:ext cx="382905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808547" y="609601"/>
            <a:ext cx="4650122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685331" y="2632852"/>
            <a:ext cx="2951767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2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685346" y="2632853"/>
            <a:ext cx="4129604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\\DROBO-FS\QuickDrops\JB\PPTX NG\Droplets\LightingOverlay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KvwdURbOxlmocHKZ3a6gjm42LDTPI6H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>
            <a:spLocks noGrp="1"/>
          </p:cNvSpPr>
          <p:nvPr>
            <p:ph type="body" idx="1"/>
          </p:nvPr>
        </p:nvSpPr>
        <p:spPr>
          <a:xfrm>
            <a:off x="457200" y="748728"/>
            <a:ext cx="8229600" cy="5652072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cap="none" dirty="0"/>
              <a:t>Case Study: “Darker Shades of Blue”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 u="sng" cap="none" dirty="0">
                <a:solidFill>
                  <a:schemeClr val="hlink"/>
                </a:solidFill>
                <a:hlinkClick r:id="rId3"/>
              </a:rPr>
              <a:t>LM 09-02 Czar 52 Crash 00min47sec.mp4</a:t>
            </a:r>
            <a:endParaRPr sz="2000" cap="none" dirty="0"/>
          </a:p>
          <a:p>
            <a:pPr marL="10287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 sz="1600" cap="none" dirty="0"/>
              <a:t>http://www.youtube.com/watch?v=YQa4PpIkOZU  </a:t>
            </a:r>
            <a:endParaRPr dirty="0"/>
          </a:p>
          <a:p>
            <a:pPr marL="10287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 sz="1600" cap="none" dirty="0"/>
              <a:t>http://www.youtube.com/watch?v=FUEhNKBi4DY&amp;feature=related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cap="none" dirty="0"/>
          </a:p>
          <a:p>
            <a:pPr marL="102870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cap="none" dirty="0"/>
          </a:p>
        </p:txBody>
      </p:sp>
      <p:pic>
        <p:nvPicPr>
          <p:cNvPr id="169" name="Google Shape;169;p2" descr="http://www.check-six.com/images/Czar52/Czar52-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1680" y="2162623"/>
            <a:ext cx="5120640" cy="39014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 dirty="0"/>
              <a:t>Case 3: The Leadership Imperative &amp; “Darker Shades of Blue”, Part 1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Twentieth Century</vt:lpstr>
      <vt:lpstr>Droplet</vt:lpstr>
      <vt:lpstr>Case 3: The Leadership Imperative &amp; “Darker Shades of Blue”, Part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3: The Leadership Imperative &amp; “Darker Shades of Blue”</dc:title>
  <dc:creator>User</dc:creator>
  <cp:lastModifiedBy>JR Cocchio</cp:lastModifiedBy>
  <cp:revision>4</cp:revision>
  <dcterms:created xsi:type="dcterms:W3CDTF">2016-09-07T02:58:00Z</dcterms:created>
  <dcterms:modified xsi:type="dcterms:W3CDTF">2019-08-27T01:29:40Z</dcterms:modified>
</cp:coreProperties>
</file>