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8"/>
  </p:notesMasterIdLst>
  <p:sldIdLst>
    <p:sldId id="256" r:id="rId2"/>
    <p:sldId id="257" r:id="rId3"/>
    <p:sldId id="258" r:id="rId4"/>
    <p:sldId id="273" r:id="rId5"/>
    <p:sldId id="259" r:id="rId6"/>
    <p:sldId id="261" r:id="rId7"/>
    <p:sldId id="262" r:id="rId8"/>
    <p:sldId id="263" r:id="rId9"/>
    <p:sldId id="264" r:id="rId10"/>
    <p:sldId id="265" r:id="rId11"/>
    <p:sldId id="266" r:id="rId12"/>
    <p:sldId id="267" r:id="rId13"/>
    <p:sldId id="268" r:id="rId14"/>
    <p:sldId id="269" r:id="rId15"/>
    <p:sldId id="270" r:id="rId16"/>
    <p:sldId id="272" r:id="rId17"/>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12">
          <p15:clr>
            <a:srgbClr val="A4A3A4"/>
          </p15:clr>
        </p15:guide>
        <p15:guide id="2" pos="2880">
          <p15:clr>
            <a:srgbClr val="A4A3A4"/>
          </p15:clr>
        </p15:guide>
      </p15:sldGuideLst>
    </p:ext>
    <p:ext uri="{2D200454-40CA-4A62-9FC3-DE9A4176ACB9}">
      <p15:notesGuideLst xmlns:p15="http://schemas.microsoft.com/office/powerpoint/2012/main">
        <p15:guide id="1" orient="horz" pos="2929">
          <p15:clr>
            <a:srgbClr val="A4A3A4"/>
          </p15:clr>
        </p15:guide>
        <p15:guide id="2" pos="2209">
          <p15:clr>
            <a:srgbClr val="A4A3A4"/>
          </p15:clr>
        </p15:guide>
      </p15:notes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iH1ZREl8vlzjRP0qNa1Z1Aij+AJ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034" autoAdjust="0"/>
  </p:normalViewPr>
  <p:slideViewPr>
    <p:cSldViewPr snapToGrid="0">
      <p:cViewPr varScale="1">
        <p:scale>
          <a:sx n="30" d="100"/>
          <a:sy n="30" d="100"/>
        </p:scale>
        <p:origin x="1376" y="36"/>
      </p:cViewPr>
      <p:guideLst>
        <p:guide orient="horz" pos="2112"/>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29"/>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1"/>
            <a:ext cx="3039210" cy="464267"/>
          </a:xfrm>
          <a:prstGeom prst="rect">
            <a:avLst/>
          </a:prstGeom>
          <a:noFill/>
          <a:ln>
            <a:noFill/>
          </a:ln>
        </p:spPr>
        <p:txBody>
          <a:bodyPr spcFirstLastPara="1" wrap="square" lIns="92900" tIns="46450" rIns="92900" bIns="46450" anchor="t"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971191" y="1"/>
            <a:ext cx="3039210" cy="464267"/>
          </a:xfrm>
          <a:prstGeom prst="rect">
            <a:avLst/>
          </a:prstGeom>
          <a:noFill/>
          <a:ln>
            <a:noFill/>
          </a:ln>
        </p:spPr>
        <p:txBody>
          <a:bodyPr spcFirstLastPara="1" wrap="square" lIns="92900" tIns="46450" rIns="92900" bIns="46450" anchor="t" anchorCtr="0">
            <a:noAutofit/>
          </a:bodyPr>
          <a:lstStyle>
            <a:lvl1pPr marR="0" lvl="0" algn="r"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81100" y="695325"/>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35142" y="4418435"/>
            <a:ext cx="5140117" cy="4183143"/>
          </a:xfrm>
          <a:prstGeom prst="rect">
            <a:avLst/>
          </a:prstGeom>
          <a:noFill/>
          <a:ln>
            <a:noFill/>
          </a:ln>
        </p:spPr>
        <p:txBody>
          <a:bodyPr spcFirstLastPara="1" wrap="square" lIns="92900" tIns="46450" rIns="92900" bIns="4645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32134"/>
            <a:ext cx="3039210" cy="464267"/>
          </a:xfrm>
          <a:prstGeom prst="rect">
            <a:avLst/>
          </a:prstGeom>
          <a:noFill/>
          <a:ln>
            <a:noFill/>
          </a:ln>
        </p:spPr>
        <p:txBody>
          <a:bodyPr spcFirstLastPara="1" wrap="square" lIns="92900" tIns="46450" rIns="92900" bIns="46450" anchor="b"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971191" y="8832134"/>
            <a:ext cx="3039210" cy="464267"/>
          </a:xfrm>
          <a:prstGeom prst="rect">
            <a:avLst/>
          </a:prstGeom>
          <a:noFill/>
          <a:ln>
            <a:noFill/>
          </a:ln>
        </p:spPr>
        <p:txBody>
          <a:bodyPr spcFirstLastPara="1" wrap="square" lIns="92900" tIns="46450" rIns="92900" bIns="464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a:t>
            </a:fld>
            <a:endParaRPr sz="12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hdr" idx="2"/>
          </p:nvPr>
        </p:nvSpPr>
        <p:spPr>
          <a:xfrm>
            <a:off x="0" y="1"/>
            <a:ext cx="3039210" cy="464267"/>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2015-20116ENGG404 Lecture 00 - Day 1</a:t>
            </a:r>
            <a:endParaRPr/>
          </a:p>
        </p:txBody>
      </p:sp>
      <p:sp>
        <p:nvSpPr>
          <p:cNvPr id="86" name="Google Shape;86;p1:notes"/>
          <p:cNvSpPr txBox="1">
            <a:spLocks noGrp="1"/>
          </p:cNvSpPr>
          <p:nvPr>
            <p:ph type="sldNum" idx="12"/>
          </p:nvPr>
        </p:nvSpPr>
        <p:spPr>
          <a:xfrm>
            <a:off x="3971191" y="8832134"/>
            <a:ext cx="3039210" cy="464267"/>
          </a:xfrm>
          <a:prstGeom prst="rect">
            <a:avLst/>
          </a:prstGeom>
          <a:noFill/>
          <a:ln>
            <a:noFill/>
          </a:ln>
        </p:spPr>
        <p:txBody>
          <a:bodyPr spcFirstLastPara="1" wrap="square" lIns="92900" tIns="46450" rIns="92900" bIns="4645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a:t>
            </a:fld>
            <a:endParaRPr sz="1200" b="0" i="0" u="none" strike="noStrike" cap="none">
              <a:solidFill>
                <a:schemeClr val="dk1"/>
              </a:solidFill>
              <a:latin typeface="Times New Roman"/>
              <a:ea typeface="Times New Roman"/>
              <a:cs typeface="Times New Roman"/>
              <a:sym typeface="Times New Roman"/>
            </a:endParaRPr>
          </a:p>
        </p:txBody>
      </p:sp>
      <p:sp>
        <p:nvSpPr>
          <p:cNvPr id="87" name="Google Shape;87;p1:notes"/>
          <p:cNvSpPr txBox="1"/>
          <p:nvPr/>
        </p:nvSpPr>
        <p:spPr>
          <a:xfrm>
            <a:off x="0" y="1"/>
            <a:ext cx="3039210" cy="465848"/>
          </a:xfrm>
          <a:prstGeom prst="rect">
            <a:avLst/>
          </a:prstGeom>
          <a:noFill/>
          <a:ln>
            <a:noFill/>
          </a:ln>
        </p:spPr>
        <p:txBody>
          <a:bodyPr spcFirstLastPara="1" wrap="square" lIns="92900" tIns="46450" rIns="92900" bIns="46450" anchor="t" anchorCtr="0">
            <a:noAutofit/>
          </a:bodyPr>
          <a:lstStyle/>
          <a:p>
            <a:pPr marL="0" marR="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ENGG404 Lecture 00 - Day 1</a:t>
            </a:r>
            <a:endParaRPr/>
          </a:p>
        </p:txBody>
      </p:sp>
      <p:sp>
        <p:nvSpPr>
          <p:cNvPr id="88" name="Google Shape;88;p1:notes"/>
          <p:cNvSpPr txBox="1">
            <a:spLocks noGrp="1"/>
          </p:cNvSpPr>
          <p:nvPr>
            <p:ph type="ftr" idx="11"/>
          </p:nvPr>
        </p:nvSpPr>
        <p:spPr>
          <a:xfrm>
            <a:off x="0" y="8832134"/>
            <a:ext cx="3039210" cy="464267"/>
          </a:xfrm>
          <a:prstGeom prst="rect">
            <a:avLst/>
          </a:prstGeom>
          <a:noFill/>
          <a:ln>
            <a:noFill/>
          </a:ln>
        </p:spPr>
        <p:txBody>
          <a:bodyPr spcFirstLastPara="1" wrap="square" lIns="92900" tIns="46450" rIns="92900" bIns="46450" anchor="b" anchorCtr="0">
            <a:noAutofit/>
          </a:bodyPr>
          <a:lstStyle/>
          <a:p>
            <a:pPr marL="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2012 Fall</a:t>
            </a:r>
            <a:endParaRPr/>
          </a:p>
        </p:txBody>
      </p:sp>
      <p:sp>
        <p:nvSpPr>
          <p:cNvPr id="89" name="Google Shape;89;p1:notes"/>
          <p:cNvSpPr txBox="1"/>
          <p:nvPr/>
        </p:nvSpPr>
        <p:spPr>
          <a:xfrm>
            <a:off x="3971191" y="8830555"/>
            <a:ext cx="3039210" cy="465848"/>
          </a:xfrm>
          <a:prstGeom prst="rect">
            <a:avLst/>
          </a:prstGeom>
          <a:noFill/>
          <a:ln>
            <a:noFill/>
          </a:ln>
        </p:spPr>
        <p:txBody>
          <a:bodyPr spcFirstLastPara="1" wrap="square" lIns="92900" tIns="46450" rIns="92900" bIns="464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a:t>
            </a:fld>
            <a:endParaRPr sz="1200" b="0" i="0" u="none" strike="noStrike" cap="none">
              <a:solidFill>
                <a:schemeClr val="dk1"/>
              </a:solidFill>
              <a:latin typeface="Times New Roman"/>
              <a:ea typeface="Times New Roman"/>
              <a:cs typeface="Times New Roman"/>
              <a:sym typeface="Times New Roman"/>
            </a:endParaRPr>
          </a:p>
        </p:txBody>
      </p:sp>
      <p:sp>
        <p:nvSpPr>
          <p:cNvPr id="90" name="Google Shape;90;p1:notes"/>
          <p:cNvSpPr txBox="1"/>
          <p:nvPr/>
        </p:nvSpPr>
        <p:spPr>
          <a:xfrm>
            <a:off x="3971191" y="8830555"/>
            <a:ext cx="3039210" cy="465848"/>
          </a:xfrm>
          <a:prstGeom prst="rect">
            <a:avLst/>
          </a:prstGeom>
          <a:noFill/>
          <a:ln>
            <a:noFill/>
          </a:ln>
        </p:spPr>
        <p:txBody>
          <a:bodyPr spcFirstLastPara="1" wrap="square" lIns="92900" tIns="46450" rIns="92900" bIns="464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a:t>
            </a:fld>
            <a:endParaRPr sz="1200" b="0" i="0" u="none" strike="noStrike" cap="none">
              <a:solidFill>
                <a:schemeClr val="dk1"/>
              </a:solidFill>
              <a:latin typeface="Times New Roman"/>
              <a:ea typeface="Times New Roman"/>
              <a:cs typeface="Times New Roman"/>
              <a:sym typeface="Times New Roman"/>
            </a:endParaRPr>
          </a:p>
        </p:txBody>
      </p:sp>
      <p:sp>
        <p:nvSpPr>
          <p:cNvPr id="91" name="Google Shape;91;p1:notes"/>
          <p:cNvSpPr>
            <a:spLocks noGrp="1" noRot="1" noChangeAspect="1"/>
          </p:cNvSpPr>
          <p:nvPr>
            <p:ph type="sldImg" idx="3"/>
          </p:nvPr>
        </p:nvSpPr>
        <p:spPr>
          <a:xfrm>
            <a:off x="1181100" y="695325"/>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2" name="Google Shape;92;p1:notes"/>
          <p:cNvSpPr txBox="1">
            <a:spLocks noGrp="1"/>
          </p:cNvSpPr>
          <p:nvPr>
            <p:ph type="body" idx="1"/>
          </p:nvPr>
        </p:nvSpPr>
        <p:spPr>
          <a:xfrm>
            <a:off x="935142" y="4418435"/>
            <a:ext cx="5140117" cy="4183143"/>
          </a:xfrm>
          <a:prstGeom prst="rect">
            <a:avLst/>
          </a:prstGeom>
          <a:noFill/>
          <a:ln>
            <a:noFill/>
          </a:ln>
        </p:spPr>
        <p:txBody>
          <a:bodyPr spcFirstLastPara="1" wrap="square" lIns="92900" tIns="46450" rIns="92900" bIns="46450" anchor="t" anchorCtr="0">
            <a:noAutofit/>
          </a:bodyPr>
          <a:lstStyle/>
          <a:p>
            <a:pPr marL="0" lvl="0" indent="0" algn="l" rtl="0">
              <a:lnSpc>
                <a:spcPct val="150000"/>
              </a:lnSpc>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0:notes"/>
          <p:cNvSpPr txBox="1">
            <a:spLocks noGrp="1"/>
          </p:cNvSpPr>
          <p:nvPr>
            <p:ph type="hdr" idx="2"/>
          </p:nvPr>
        </p:nvSpPr>
        <p:spPr>
          <a:xfrm>
            <a:off x="0" y="1"/>
            <a:ext cx="3039210" cy="464267"/>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r>
              <a:rPr lang="en-US" sz="1200">
                <a:solidFill>
                  <a:schemeClr val="dk1"/>
                </a:solidFill>
                <a:latin typeface="Times New Roman"/>
                <a:ea typeface="Times New Roman"/>
                <a:cs typeface="Times New Roman"/>
                <a:sym typeface="Times New Roman"/>
              </a:rPr>
              <a:t>2015-2016ENGG404 Lecture 00 - Day 1</a:t>
            </a:r>
            <a:endParaRPr/>
          </a:p>
        </p:txBody>
      </p:sp>
      <p:sp>
        <p:nvSpPr>
          <p:cNvPr id="215" name="Google Shape;215;p10:notes"/>
          <p:cNvSpPr txBox="1">
            <a:spLocks noGrp="1"/>
          </p:cNvSpPr>
          <p:nvPr>
            <p:ph type="sldNum" idx="12"/>
          </p:nvPr>
        </p:nvSpPr>
        <p:spPr>
          <a:xfrm>
            <a:off x="3971191" y="8832134"/>
            <a:ext cx="3039210" cy="464267"/>
          </a:xfrm>
          <a:prstGeom prst="rect">
            <a:avLst/>
          </a:prstGeom>
          <a:noFill/>
          <a:ln>
            <a:noFill/>
          </a:ln>
        </p:spPr>
        <p:txBody>
          <a:bodyPr spcFirstLastPara="1" wrap="square" lIns="92900" tIns="46450" rIns="92900" bIns="4645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10</a:t>
            </a:fld>
            <a:endParaRPr sz="1200">
              <a:solidFill>
                <a:schemeClr val="dk1"/>
              </a:solidFill>
              <a:latin typeface="Times New Roman"/>
              <a:ea typeface="Times New Roman"/>
              <a:cs typeface="Times New Roman"/>
              <a:sym typeface="Times New Roman"/>
            </a:endParaRPr>
          </a:p>
        </p:txBody>
      </p:sp>
      <p:sp>
        <p:nvSpPr>
          <p:cNvPr id="216" name="Google Shape;216;p10:notes"/>
          <p:cNvSpPr>
            <a:spLocks noGrp="1" noRot="1" noChangeAspect="1"/>
          </p:cNvSpPr>
          <p:nvPr>
            <p:ph type="sldImg" idx="3"/>
          </p:nvPr>
        </p:nvSpPr>
        <p:spPr>
          <a:xfrm>
            <a:off x="1150938" y="696913"/>
            <a:ext cx="4654550" cy="34909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7" name="Google Shape;217;p10:notes"/>
          <p:cNvSpPr txBox="1">
            <a:spLocks noGrp="1"/>
          </p:cNvSpPr>
          <p:nvPr>
            <p:ph type="body" idx="1"/>
          </p:nvPr>
        </p:nvSpPr>
        <p:spPr>
          <a:xfrm>
            <a:off x="935142" y="4418435"/>
            <a:ext cx="5140117" cy="4183143"/>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endParaRPr/>
          </a:p>
        </p:txBody>
      </p:sp>
      <p:sp>
        <p:nvSpPr>
          <p:cNvPr id="218" name="Google Shape;218;p10:notes"/>
          <p:cNvSpPr txBox="1"/>
          <p:nvPr/>
        </p:nvSpPr>
        <p:spPr>
          <a:xfrm>
            <a:off x="3939717" y="8842619"/>
            <a:ext cx="3015122" cy="466484"/>
          </a:xfrm>
          <a:prstGeom prst="rect">
            <a:avLst/>
          </a:prstGeom>
          <a:noFill/>
          <a:ln>
            <a:noFill/>
          </a:ln>
        </p:spPr>
        <p:txBody>
          <a:bodyPr spcFirstLastPara="1" wrap="square" lIns="93275" tIns="46625" rIns="93275" bIns="4662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10</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1:notes"/>
          <p:cNvSpPr txBox="1">
            <a:spLocks noGrp="1"/>
          </p:cNvSpPr>
          <p:nvPr>
            <p:ph type="hdr" idx="2"/>
          </p:nvPr>
        </p:nvSpPr>
        <p:spPr>
          <a:xfrm>
            <a:off x="0" y="1"/>
            <a:ext cx="3039210" cy="464267"/>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r>
              <a:rPr lang="en-US" sz="1200">
                <a:solidFill>
                  <a:schemeClr val="dk1"/>
                </a:solidFill>
                <a:latin typeface="Times New Roman"/>
                <a:ea typeface="Times New Roman"/>
                <a:cs typeface="Times New Roman"/>
                <a:sym typeface="Times New Roman"/>
              </a:rPr>
              <a:t>2015-2016ENGG404 Lecture 00 - Day 1</a:t>
            </a:r>
            <a:endParaRPr/>
          </a:p>
        </p:txBody>
      </p:sp>
      <p:sp>
        <p:nvSpPr>
          <p:cNvPr id="227" name="Google Shape;227;p11:notes"/>
          <p:cNvSpPr txBox="1">
            <a:spLocks noGrp="1"/>
          </p:cNvSpPr>
          <p:nvPr>
            <p:ph type="sldNum" idx="12"/>
          </p:nvPr>
        </p:nvSpPr>
        <p:spPr>
          <a:xfrm>
            <a:off x="3971191" y="8832134"/>
            <a:ext cx="3039210" cy="464267"/>
          </a:xfrm>
          <a:prstGeom prst="rect">
            <a:avLst/>
          </a:prstGeom>
          <a:noFill/>
          <a:ln>
            <a:noFill/>
          </a:ln>
        </p:spPr>
        <p:txBody>
          <a:bodyPr spcFirstLastPara="1" wrap="square" lIns="92900" tIns="46450" rIns="92900" bIns="4645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11</a:t>
            </a:fld>
            <a:endParaRPr sz="1200">
              <a:solidFill>
                <a:schemeClr val="dk1"/>
              </a:solidFill>
              <a:latin typeface="Times New Roman"/>
              <a:ea typeface="Times New Roman"/>
              <a:cs typeface="Times New Roman"/>
              <a:sym typeface="Times New Roman"/>
            </a:endParaRPr>
          </a:p>
        </p:txBody>
      </p:sp>
      <p:sp>
        <p:nvSpPr>
          <p:cNvPr id="228" name="Google Shape;228;p11:notes"/>
          <p:cNvSpPr>
            <a:spLocks noGrp="1" noRot="1" noChangeAspect="1"/>
          </p:cNvSpPr>
          <p:nvPr>
            <p:ph type="sldImg" idx="3"/>
          </p:nvPr>
        </p:nvSpPr>
        <p:spPr>
          <a:xfrm>
            <a:off x="1150938" y="696913"/>
            <a:ext cx="4654550" cy="34909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9" name="Google Shape;229;p11:notes"/>
          <p:cNvSpPr txBox="1">
            <a:spLocks noGrp="1"/>
          </p:cNvSpPr>
          <p:nvPr>
            <p:ph type="body" idx="1"/>
          </p:nvPr>
        </p:nvSpPr>
        <p:spPr>
          <a:xfrm>
            <a:off x="935142" y="4418435"/>
            <a:ext cx="5140117" cy="4183143"/>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endParaRPr/>
          </a:p>
        </p:txBody>
      </p:sp>
      <p:sp>
        <p:nvSpPr>
          <p:cNvPr id="230" name="Google Shape;230;p11:notes"/>
          <p:cNvSpPr txBox="1"/>
          <p:nvPr/>
        </p:nvSpPr>
        <p:spPr>
          <a:xfrm>
            <a:off x="3939717" y="8842619"/>
            <a:ext cx="3015122" cy="466484"/>
          </a:xfrm>
          <a:prstGeom prst="rect">
            <a:avLst/>
          </a:prstGeom>
          <a:noFill/>
          <a:ln>
            <a:noFill/>
          </a:ln>
        </p:spPr>
        <p:txBody>
          <a:bodyPr spcFirstLastPara="1" wrap="square" lIns="93275" tIns="46625" rIns="93275" bIns="4662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11</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2:notes"/>
          <p:cNvSpPr txBox="1">
            <a:spLocks noGrp="1"/>
          </p:cNvSpPr>
          <p:nvPr>
            <p:ph type="hdr" idx="2"/>
          </p:nvPr>
        </p:nvSpPr>
        <p:spPr>
          <a:xfrm>
            <a:off x="0" y="1"/>
            <a:ext cx="3039210" cy="464267"/>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r>
              <a:rPr lang="en-US" sz="1200">
                <a:solidFill>
                  <a:schemeClr val="dk1"/>
                </a:solidFill>
                <a:latin typeface="Times New Roman"/>
                <a:ea typeface="Times New Roman"/>
                <a:cs typeface="Times New Roman"/>
                <a:sym typeface="Times New Roman"/>
              </a:rPr>
              <a:t>2015-2016ENGG404 Lecture 00 - Day 1</a:t>
            </a:r>
            <a:endParaRPr/>
          </a:p>
        </p:txBody>
      </p:sp>
      <p:sp>
        <p:nvSpPr>
          <p:cNvPr id="239" name="Google Shape;239;p12:notes"/>
          <p:cNvSpPr txBox="1">
            <a:spLocks noGrp="1"/>
          </p:cNvSpPr>
          <p:nvPr>
            <p:ph type="sldNum" idx="12"/>
          </p:nvPr>
        </p:nvSpPr>
        <p:spPr>
          <a:xfrm>
            <a:off x="3971191" y="8832134"/>
            <a:ext cx="3039210" cy="464267"/>
          </a:xfrm>
          <a:prstGeom prst="rect">
            <a:avLst/>
          </a:prstGeom>
          <a:noFill/>
          <a:ln>
            <a:noFill/>
          </a:ln>
        </p:spPr>
        <p:txBody>
          <a:bodyPr spcFirstLastPara="1" wrap="square" lIns="92900" tIns="46450" rIns="92900" bIns="4645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12</a:t>
            </a:fld>
            <a:endParaRPr sz="1200">
              <a:solidFill>
                <a:schemeClr val="dk1"/>
              </a:solidFill>
              <a:latin typeface="Times New Roman"/>
              <a:ea typeface="Times New Roman"/>
              <a:cs typeface="Times New Roman"/>
              <a:sym typeface="Times New Roman"/>
            </a:endParaRPr>
          </a:p>
        </p:txBody>
      </p:sp>
      <p:sp>
        <p:nvSpPr>
          <p:cNvPr id="240" name="Google Shape;240;p12:notes"/>
          <p:cNvSpPr>
            <a:spLocks noGrp="1" noRot="1" noChangeAspect="1"/>
          </p:cNvSpPr>
          <p:nvPr>
            <p:ph type="sldImg" idx="3"/>
          </p:nvPr>
        </p:nvSpPr>
        <p:spPr>
          <a:xfrm>
            <a:off x="1150938" y="696913"/>
            <a:ext cx="4654550" cy="34909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1" name="Google Shape;241;p12:notes"/>
          <p:cNvSpPr txBox="1">
            <a:spLocks noGrp="1"/>
          </p:cNvSpPr>
          <p:nvPr>
            <p:ph type="body" idx="1"/>
          </p:nvPr>
        </p:nvSpPr>
        <p:spPr>
          <a:xfrm>
            <a:off x="935142" y="4418435"/>
            <a:ext cx="5140117" cy="4183143"/>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endParaRPr/>
          </a:p>
        </p:txBody>
      </p:sp>
      <p:sp>
        <p:nvSpPr>
          <p:cNvPr id="242" name="Google Shape;242;p12:notes"/>
          <p:cNvSpPr txBox="1"/>
          <p:nvPr/>
        </p:nvSpPr>
        <p:spPr>
          <a:xfrm>
            <a:off x="3939717" y="8842619"/>
            <a:ext cx="3015122" cy="466484"/>
          </a:xfrm>
          <a:prstGeom prst="rect">
            <a:avLst/>
          </a:prstGeom>
          <a:noFill/>
          <a:ln>
            <a:noFill/>
          </a:ln>
        </p:spPr>
        <p:txBody>
          <a:bodyPr spcFirstLastPara="1" wrap="square" lIns="93275" tIns="46625" rIns="93275" bIns="4662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12</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3:notes"/>
          <p:cNvSpPr txBox="1">
            <a:spLocks noGrp="1"/>
          </p:cNvSpPr>
          <p:nvPr>
            <p:ph type="hdr" idx="2"/>
          </p:nvPr>
        </p:nvSpPr>
        <p:spPr>
          <a:xfrm>
            <a:off x="0" y="1"/>
            <a:ext cx="3039210" cy="464267"/>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r>
              <a:rPr lang="en-US" sz="1200">
                <a:solidFill>
                  <a:schemeClr val="dk1"/>
                </a:solidFill>
                <a:latin typeface="Times New Roman"/>
                <a:ea typeface="Times New Roman"/>
                <a:cs typeface="Times New Roman"/>
                <a:sym typeface="Times New Roman"/>
              </a:rPr>
              <a:t>2015-2016ENGG404 Lecture 00 - Day 1</a:t>
            </a:r>
            <a:endParaRPr/>
          </a:p>
        </p:txBody>
      </p:sp>
      <p:sp>
        <p:nvSpPr>
          <p:cNvPr id="251" name="Google Shape;251;p13:notes"/>
          <p:cNvSpPr txBox="1">
            <a:spLocks noGrp="1"/>
          </p:cNvSpPr>
          <p:nvPr>
            <p:ph type="sldNum" idx="12"/>
          </p:nvPr>
        </p:nvSpPr>
        <p:spPr>
          <a:xfrm>
            <a:off x="3971191" y="8832134"/>
            <a:ext cx="3039210" cy="464267"/>
          </a:xfrm>
          <a:prstGeom prst="rect">
            <a:avLst/>
          </a:prstGeom>
          <a:noFill/>
          <a:ln>
            <a:noFill/>
          </a:ln>
        </p:spPr>
        <p:txBody>
          <a:bodyPr spcFirstLastPara="1" wrap="square" lIns="92900" tIns="46450" rIns="92900" bIns="4645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13</a:t>
            </a:fld>
            <a:endParaRPr sz="1200">
              <a:solidFill>
                <a:schemeClr val="dk1"/>
              </a:solidFill>
              <a:latin typeface="Times New Roman"/>
              <a:ea typeface="Times New Roman"/>
              <a:cs typeface="Times New Roman"/>
              <a:sym typeface="Times New Roman"/>
            </a:endParaRPr>
          </a:p>
        </p:txBody>
      </p:sp>
      <p:sp>
        <p:nvSpPr>
          <p:cNvPr id="252" name="Google Shape;252;p13:notes"/>
          <p:cNvSpPr>
            <a:spLocks noGrp="1" noRot="1" noChangeAspect="1"/>
          </p:cNvSpPr>
          <p:nvPr>
            <p:ph type="sldImg" idx="3"/>
          </p:nvPr>
        </p:nvSpPr>
        <p:spPr>
          <a:xfrm>
            <a:off x="1150938" y="696913"/>
            <a:ext cx="4654550" cy="34909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3" name="Google Shape;253;p13:notes"/>
          <p:cNvSpPr txBox="1">
            <a:spLocks noGrp="1"/>
          </p:cNvSpPr>
          <p:nvPr>
            <p:ph type="body" idx="1"/>
          </p:nvPr>
        </p:nvSpPr>
        <p:spPr>
          <a:xfrm>
            <a:off x="935142" y="4418435"/>
            <a:ext cx="5140117" cy="4183143"/>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endParaRPr/>
          </a:p>
        </p:txBody>
      </p:sp>
      <p:sp>
        <p:nvSpPr>
          <p:cNvPr id="254" name="Google Shape;254;p13:notes"/>
          <p:cNvSpPr txBox="1"/>
          <p:nvPr/>
        </p:nvSpPr>
        <p:spPr>
          <a:xfrm>
            <a:off x="3939717" y="8842619"/>
            <a:ext cx="3015122" cy="466484"/>
          </a:xfrm>
          <a:prstGeom prst="rect">
            <a:avLst/>
          </a:prstGeom>
          <a:noFill/>
          <a:ln>
            <a:noFill/>
          </a:ln>
        </p:spPr>
        <p:txBody>
          <a:bodyPr spcFirstLastPara="1" wrap="square" lIns="93275" tIns="46625" rIns="93275" bIns="4662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13</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4:notes"/>
          <p:cNvSpPr txBox="1">
            <a:spLocks noGrp="1"/>
          </p:cNvSpPr>
          <p:nvPr>
            <p:ph type="hdr" idx="2"/>
          </p:nvPr>
        </p:nvSpPr>
        <p:spPr>
          <a:xfrm>
            <a:off x="0" y="1"/>
            <a:ext cx="3039210" cy="464267"/>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r>
              <a:rPr lang="en-US" sz="1200">
                <a:solidFill>
                  <a:schemeClr val="dk1"/>
                </a:solidFill>
                <a:latin typeface="Times New Roman"/>
                <a:ea typeface="Times New Roman"/>
                <a:cs typeface="Times New Roman"/>
                <a:sym typeface="Times New Roman"/>
              </a:rPr>
              <a:t>2015-2016ENGG404 Lecture 00 - Day 1</a:t>
            </a:r>
            <a:endParaRPr/>
          </a:p>
        </p:txBody>
      </p:sp>
      <p:sp>
        <p:nvSpPr>
          <p:cNvPr id="263" name="Google Shape;263;p14:notes"/>
          <p:cNvSpPr txBox="1">
            <a:spLocks noGrp="1"/>
          </p:cNvSpPr>
          <p:nvPr>
            <p:ph type="sldNum" idx="12"/>
          </p:nvPr>
        </p:nvSpPr>
        <p:spPr>
          <a:xfrm>
            <a:off x="3971191" y="8832134"/>
            <a:ext cx="3039210" cy="464267"/>
          </a:xfrm>
          <a:prstGeom prst="rect">
            <a:avLst/>
          </a:prstGeom>
          <a:noFill/>
          <a:ln>
            <a:noFill/>
          </a:ln>
        </p:spPr>
        <p:txBody>
          <a:bodyPr spcFirstLastPara="1" wrap="square" lIns="92900" tIns="46450" rIns="92900" bIns="4645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14</a:t>
            </a:fld>
            <a:endParaRPr sz="1200">
              <a:solidFill>
                <a:schemeClr val="dk1"/>
              </a:solidFill>
              <a:latin typeface="Times New Roman"/>
              <a:ea typeface="Times New Roman"/>
              <a:cs typeface="Times New Roman"/>
              <a:sym typeface="Times New Roman"/>
            </a:endParaRPr>
          </a:p>
        </p:txBody>
      </p:sp>
      <p:sp>
        <p:nvSpPr>
          <p:cNvPr id="264" name="Google Shape;264;p14:notes"/>
          <p:cNvSpPr>
            <a:spLocks noGrp="1" noRot="1" noChangeAspect="1"/>
          </p:cNvSpPr>
          <p:nvPr>
            <p:ph type="sldImg" idx="3"/>
          </p:nvPr>
        </p:nvSpPr>
        <p:spPr>
          <a:xfrm>
            <a:off x="1150938" y="696913"/>
            <a:ext cx="4654550" cy="34909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5" name="Google Shape;265;p14:notes"/>
          <p:cNvSpPr txBox="1">
            <a:spLocks noGrp="1"/>
          </p:cNvSpPr>
          <p:nvPr>
            <p:ph type="body" idx="1"/>
          </p:nvPr>
        </p:nvSpPr>
        <p:spPr>
          <a:xfrm>
            <a:off x="935142" y="4418435"/>
            <a:ext cx="5140117" cy="4183143"/>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endParaRPr/>
          </a:p>
        </p:txBody>
      </p:sp>
      <p:sp>
        <p:nvSpPr>
          <p:cNvPr id="266" name="Google Shape;266;p14:notes"/>
          <p:cNvSpPr txBox="1"/>
          <p:nvPr/>
        </p:nvSpPr>
        <p:spPr>
          <a:xfrm>
            <a:off x="3939717" y="8842619"/>
            <a:ext cx="3015122" cy="466484"/>
          </a:xfrm>
          <a:prstGeom prst="rect">
            <a:avLst/>
          </a:prstGeom>
          <a:noFill/>
          <a:ln>
            <a:noFill/>
          </a:ln>
        </p:spPr>
        <p:txBody>
          <a:bodyPr spcFirstLastPara="1" wrap="square" lIns="93275" tIns="46625" rIns="93275" bIns="4662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14</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5:notes"/>
          <p:cNvSpPr txBox="1">
            <a:spLocks noGrp="1"/>
          </p:cNvSpPr>
          <p:nvPr>
            <p:ph type="hdr" idx="2"/>
          </p:nvPr>
        </p:nvSpPr>
        <p:spPr>
          <a:xfrm>
            <a:off x="0" y="1"/>
            <a:ext cx="3039210" cy="464267"/>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r>
              <a:rPr lang="en-US" sz="1200">
                <a:solidFill>
                  <a:schemeClr val="dk1"/>
                </a:solidFill>
                <a:latin typeface="Times New Roman"/>
                <a:ea typeface="Times New Roman"/>
                <a:cs typeface="Times New Roman"/>
                <a:sym typeface="Times New Roman"/>
              </a:rPr>
              <a:t>2015-2016ENGG404 Lecture 00 - Day 1</a:t>
            </a:r>
            <a:endParaRPr/>
          </a:p>
        </p:txBody>
      </p:sp>
      <p:sp>
        <p:nvSpPr>
          <p:cNvPr id="275" name="Google Shape;275;p15:notes"/>
          <p:cNvSpPr txBox="1">
            <a:spLocks noGrp="1"/>
          </p:cNvSpPr>
          <p:nvPr>
            <p:ph type="sldNum" idx="12"/>
          </p:nvPr>
        </p:nvSpPr>
        <p:spPr>
          <a:xfrm>
            <a:off x="3971191" y="8832134"/>
            <a:ext cx="3039210" cy="464267"/>
          </a:xfrm>
          <a:prstGeom prst="rect">
            <a:avLst/>
          </a:prstGeom>
          <a:noFill/>
          <a:ln>
            <a:noFill/>
          </a:ln>
        </p:spPr>
        <p:txBody>
          <a:bodyPr spcFirstLastPara="1" wrap="square" lIns="92900" tIns="46450" rIns="92900" bIns="4645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15</a:t>
            </a:fld>
            <a:endParaRPr sz="1200">
              <a:solidFill>
                <a:schemeClr val="dk1"/>
              </a:solidFill>
              <a:latin typeface="Times New Roman"/>
              <a:ea typeface="Times New Roman"/>
              <a:cs typeface="Times New Roman"/>
              <a:sym typeface="Times New Roman"/>
            </a:endParaRPr>
          </a:p>
        </p:txBody>
      </p:sp>
      <p:sp>
        <p:nvSpPr>
          <p:cNvPr id="276" name="Google Shape;276;p15:notes"/>
          <p:cNvSpPr>
            <a:spLocks noGrp="1" noRot="1" noChangeAspect="1"/>
          </p:cNvSpPr>
          <p:nvPr>
            <p:ph type="sldImg" idx="3"/>
          </p:nvPr>
        </p:nvSpPr>
        <p:spPr>
          <a:xfrm>
            <a:off x="1150938" y="696913"/>
            <a:ext cx="4654550" cy="34909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7" name="Google Shape;277;p15:notes"/>
          <p:cNvSpPr txBox="1">
            <a:spLocks noGrp="1"/>
          </p:cNvSpPr>
          <p:nvPr>
            <p:ph type="body" idx="1"/>
          </p:nvPr>
        </p:nvSpPr>
        <p:spPr>
          <a:xfrm>
            <a:off x="935142" y="4418435"/>
            <a:ext cx="5140117" cy="4183143"/>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endParaRPr/>
          </a:p>
        </p:txBody>
      </p:sp>
      <p:sp>
        <p:nvSpPr>
          <p:cNvPr id="278" name="Google Shape;278;p15:notes"/>
          <p:cNvSpPr txBox="1"/>
          <p:nvPr/>
        </p:nvSpPr>
        <p:spPr>
          <a:xfrm>
            <a:off x="3939717" y="8842619"/>
            <a:ext cx="3015122" cy="466484"/>
          </a:xfrm>
          <a:prstGeom prst="rect">
            <a:avLst/>
          </a:prstGeom>
          <a:noFill/>
          <a:ln>
            <a:noFill/>
          </a:ln>
        </p:spPr>
        <p:txBody>
          <a:bodyPr spcFirstLastPara="1" wrap="square" lIns="93275" tIns="46625" rIns="93275" bIns="4662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15</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7:notes"/>
          <p:cNvSpPr txBox="1">
            <a:spLocks noGrp="1"/>
          </p:cNvSpPr>
          <p:nvPr>
            <p:ph type="hdr" idx="2"/>
          </p:nvPr>
        </p:nvSpPr>
        <p:spPr>
          <a:xfrm>
            <a:off x="0" y="1"/>
            <a:ext cx="3039210" cy="464267"/>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r>
              <a:rPr lang="en-US" sz="1200">
                <a:solidFill>
                  <a:schemeClr val="dk1"/>
                </a:solidFill>
                <a:latin typeface="Times New Roman"/>
                <a:ea typeface="Times New Roman"/>
                <a:cs typeface="Times New Roman"/>
                <a:sym typeface="Times New Roman"/>
              </a:rPr>
              <a:t>2015-2016ENGG404 Lecture 00 - Day 1</a:t>
            </a:r>
            <a:endParaRPr/>
          </a:p>
        </p:txBody>
      </p:sp>
      <p:sp>
        <p:nvSpPr>
          <p:cNvPr id="300" name="Google Shape;300;p17:notes"/>
          <p:cNvSpPr txBox="1">
            <a:spLocks noGrp="1"/>
          </p:cNvSpPr>
          <p:nvPr>
            <p:ph type="sldNum" idx="12"/>
          </p:nvPr>
        </p:nvSpPr>
        <p:spPr>
          <a:xfrm>
            <a:off x="3971191" y="8832134"/>
            <a:ext cx="3039210" cy="464267"/>
          </a:xfrm>
          <a:prstGeom prst="rect">
            <a:avLst/>
          </a:prstGeom>
          <a:noFill/>
          <a:ln>
            <a:noFill/>
          </a:ln>
        </p:spPr>
        <p:txBody>
          <a:bodyPr spcFirstLastPara="1" wrap="square" lIns="92900" tIns="46450" rIns="92900" bIns="4645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16</a:t>
            </a:fld>
            <a:endParaRPr sz="1200">
              <a:solidFill>
                <a:schemeClr val="dk1"/>
              </a:solidFill>
              <a:latin typeface="Times New Roman"/>
              <a:ea typeface="Times New Roman"/>
              <a:cs typeface="Times New Roman"/>
              <a:sym typeface="Times New Roman"/>
            </a:endParaRPr>
          </a:p>
        </p:txBody>
      </p:sp>
      <p:sp>
        <p:nvSpPr>
          <p:cNvPr id="301" name="Google Shape;301;p17:notes"/>
          <p:cNvSpPr>
            <a:spLocks noGrp="1" noRot="1" noChangeAspect="1"/>
          </p:cNvSpPr>
          <p:nvPr>
            <p:ph type="sldImg" idx="3"/>
          </p:nvPr>
        </p:nvSpPr>
        <p:spPr>
          <a:xfrm>
            <a:off x="1150938" y="696913"/>
            <a:ext cx="4652962" cy="34909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2" name="Google Shape;302;p17:notes"/>
          <p:cNvSpPr txBox="1">
            <a:spLocks noGrp="1"/>
          </p:cNvSpPr>
          <p:nvPr>
            <p:ph type="body" idx="1"/>
          </p:nvPr>
        </p:nvSpPr>
        <p:spPr>
          <a:xfrm>
            <a:off x="935142" y="4418435"/>
            <a:ext cx="5140117" cy="4183143"/>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endParaRPr/>
          </a:p>
        </p:txBody>
      </p:sp>
      <p:sp>
        <p:nvSpPr>
          <p:cNvPr id="303" name="Google Shape;303;p17:notes"/>
          <p:cNvSpPr txBox="1"/>
          <p:nvPr/>
        </p:nvSpPr>
        <p:spPr>
          <a:xfrm>
            <a:off x="3939717" y="8844199"/>
            <a:ext cx="3015122" cy="464901"/>
          </a:xfrm>
          <a:prstGeom prst="rect">
            <a:avLst/>
          </a:prstGeom>
          <a:noFill/>
          <a:ln>
            <a:noFill/>
          </a:ln>
        </p:spPr>
        <p:txBody>
          <a:bodyPr spcFirstLastPara="1" wrap="square" lIns="93275" tIns="46625" rIns="93275" bIns="4662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16</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notes"/>
          <p:cNvSpPr txBox="1">
            <a:spLocks noGrp="1"/>
          </p:cNvSpPr>
          <p:nvPr>
            <p:ph type="hdr" idx="2"/>
          </p:nvPr>
        </p:nvSpPr>
        <p:spPr>
          <a:xfrm>
            <a:off x="0" y="1"/>
            <a:ext cx="3039210" cy="464267"/>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2015-2016ENGG404 Lecture 00 - Day 1</a:t>
            </a:r>
            <a:endParaRPr/>
          </a:p>
        </p:txBody>
      </p:sp>
      <p:sp>
        <p:nvSpPr>
          <p:cNvPr id="116" name="Google Shape;116;p2:notes"/>
          <p:cNvSpPr txBox="1">
            <a:spLocks noGrp="1"/>
          </p:cNvSpPr>
          <p:nvPr>
            <p:ph type="sldNum" idx="12"/>
          </p:nvPr>
        </p:nvSpPr>
        <p:spPr>
          <a:xfrm>
            <a:off x="3971191" y="8832134"/>
            <a:ext cx="3039210" cy="464267"/>
          </a:xfrm>
          <a:prstGeom prst="rect">
            <a:avLst/>
          </a:prstGeom>
          <a:noFill/>
          <a:ln>
            <a:noFill/>
          </a:ln>
        </p:spPr>
        <p:txBody>
          <a:bodyPr spcFirstLastPara="1" wrap="square" lIns="92900" tIns="46450" rIns="92900" bIns="4645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2</a:t>
            </a:fld>
            <a:endParaRPr sz="1200" b="0" i="0" u="none" strike="noStrike" cap="none">
              <a:solidFill>
                <a:schemeClr val="dk1"/>
              </a:solidFill>
              <a:latin typeface="Times New Roman"/>
              <a:ea typeface="Times New Roman"/>
              <a:cs typeface="Times New Roman"/>
              <a:sym typeface="Times New Roman"/>
            </a:endParaRPr>
          </a:p>
        </p:txBody>
      </p:sp>
      <p:sp>
        <p:nvSpPr>
          <p:cNvPr id="117" name="Google Shape;117;p2:notes"/>
          <p:cNvSpPr>
            <a:spLocks noGrp="1" noRot="1" noChangeAspect="1"/>
          </p:cNvSpPr>
          <p:nvPr>
            <p:ph type="sldImg" idx="3"/>
          </p:nvPr>
        </p:nvSpPr>
        <p:spPr>
          <a:xfrm>
            <a:off x="1181100" y="695325"/>
            <a:ext cx="4649788"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8" name="Google Shape;118;p2:notes"/>
          <p:cNvSpPr txBox="1">
            <a:spLocks noGrp="1"/>
          </p:cNvSpPr>
          <p:nvPr>
            <p:ph type="body" idx="1"/>
          </p:nvPr>
        </p:nvSpPr>
        <p:spPr>
          <a:xfrm>
            <a:off x="935142" y="4418435"/>
            <a:ext cx="5140117" cy="4183143"/>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endParaRPr dirty="0"/>
          </a:p>
        </p:txBody>
      </p:sp>
      <p:sp>
        <p:nvSpPr>
          <p:cNvPr id="119" name="Google Shape;119;p2:notes"/>
          <p:cNvSpPr txBox="1"/>
          <p:nvPr/>
        </p:nvSpPr>
        <p:spPr>
          <a:xfrm>
            <a:off x="3971191" y="8830555"/>
            <a:ext cx="3039210" cy="465848"/>
          </a:xfrm>
          <a:prstGeom prst="rect">
            <a:avLst/>
          </a:prstGeom>
          <a:noFill/>
          <a:ln>
            <a:noFill/>
          </a:ln>
        </p:spPr>
        <p:txBody>
          <a:bodyPr spcFirstLastPara="1" wrap="square" lIns="93275" tIns="46625" rIns="93275" bIns="4662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2</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3:notes"/>
          <p:cNvSpPr txBox="1">
            <a:spLocks noGrp="1"/>
          </p:cNvSpPr>
          <p:nvPr>
            <p:ph type="hdr" idx="2"/>
          </p:nvPr>
        </p:nvSpPr>
        <p:spPr>
          <a:xfrm>
            <a:off x="0" y="1"/>
            <a:ext cx="3039210" cy="464267"/>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2015-2016ENGG404 Lecture 00 - Day 1</a:t>
            </a:r>
            <a:endParaRPr/>
          </a:p>
        </p:txBody>
      </p:sp>
      <p:sp>
        <p:nvSpPr>
          <p:cNvPr id="128" name="Google Shape;128;p3:notes"/>
          <p:cNvSpPr txBox="1">
            <a:spLocks noGrp="1"/>
          </p:cNvSpPr>
          <p:nvPr>
            <p:ph type="sldNum" idx="12"/>
          </p:nvPr>
        </p:nvSpPr>
        <p:spPr>
          <a:xfrm>
            <a:off x="3971191" y="8832134"/>
            <a:ext cx="3039210" cy="464267"/>
          </a:xfrm>
          <a:prstGeom prst="rect">
            <a:avLst/>
          </a:prstGeom>
          <a:noFill/>
          <a:ln>
            <a:noFill/>
          </a:ln>
        </p:spPr>
        <p:txBody>
          <a:bodyPr spcFirstLastPara="1" wrap="square" lIns="92900" tIns="46450" rIns="92900" bIns="4645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3</a:t>
            </a:fld>
            <a:endParaRPr sz="1200" b="0" i="0" u="none" strike="noStrike" cap="none">
              <a:solidFill>
                <a:schemeClr val="dk1"/>
              </a:solidFill>
              <a:latin typeface="Times New Roman"/>
              <a:ea typeface="Times New Roman"/>
              <a:cs typeface="Times New Roman"/>
              <a:sym typeface="Times New Roman"/>
            </a:endParaRPr>
          </a:p>
        </p:txBody>
      </p:sp>
      <p:sp>
        <p:nvSpPr>
          <p:cNvPr id="129" name="Google Shape;129;p3:notes"/>
          <p:cNvSpPr>
            <a:spLocks noGrp="1" noRot="1" noChangeAspect="1"/>
          </p:cNvSpPr>
          <p:nvPr>
            <p:ph type="sldImg" idx="3"/>
          </p:nvPr>
        </p:nvSpPr>
        <p:spPr>
          <a:xfrm>
            <a:off x="1150938" y="696913"/>
            <a:ext cx="4652962" cy="34909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0" name="Google Shape;130;p3:notes"/>
          <p:cNvSpPr txBox="1">
            <a:spLocks noGrp="1"/>
          </p:cNvSpPr>
          <p:nvPr>
            <p:ph type="body" idx="1"/>
          </p:nvPr>
        </p:nvSpPr>
        <p:spPr>
          <a:xfrm>
            <a:off x="935142" y="4418435"/>
            <a:ext cx="5140117" cy="4183143"/>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endParaRPr/>
          </a:p>
        </p:txBody>
      </p:sp>
      <p:sp>
        <p:nvSpPr>
          <p:cNvPr id="131" name="Google Shape;131;p3:notes"/>
          <p:cNvSpPr txBox="1"/>
          <p:nvPr/>
        </p:nvSpPr>
        <p:spPr>
          <a:xfrm>
            <a:off x="3939717" y="8844199"/>
            <a:ext cx="3015122" cy="464901"/>
          </a:xfrm>
          <a:prstGeom prst="rect">
            <a:avLst/>
          </a:prstGeom>
          <a:noFill/>
          <a:ln>
            <a:noFill/>
          </a:ln>
        </p:spPr>
        <p:txBody>
          <a:bodyPr spcFirstLastPara="1" wrap="square" lIns="93275" tIns="46625" rIns="93275" bIns="46625" anchor="b" anchorCtr="0">
            <a:noAutofit/>
          </a:bodyPr>
          <a:lstStyle/>
          <a:p>
            <a:pPr marL="0" marR="0" lvl="0" indent="0" algn="r" rtl="0">
              <a:spcBef>
                <a:spcPts val="0"/>
              </a:spcBef>
              <a:spcAft>
                <a:spcPts val="0"/>
              </a:spcAft>
              <a:buNone/>
            </a:pPr>
            <a:fld id="{00000000-1234-1234-1234-123412341234}" type="slidenum">
              <a:rPr lang="en-US" sz="1200" b="0" u="none">
                <a:solidFill>
                  <a:schemeClr val="dk1"/>
                </a:solidFill>
                <a:latin typeface="Times New Roman"/>
                <a:ea typeface="Times New Roman"/>
                <a:cs typeface="Times New Roman"/>
                <a:sym typeface="Times New Roman"/>
              </a:rPr>
              <a:t>3</a:t>
            </a:fld>
            <a:endParaRPr sz="1200" b="0" u="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notes"/>
          <p:cNvSpPr txBox="1">
            <a:spLocks noGrp="1"/>
          </p:cNvSpPr>
          <p:nvPr>
            <p:ph type="hdr" idx="2"/>
          </p:nvPr>
        </p:nvSpPr>
        <p:spPr>
          <a:xfrm>
            <a:off x="0" y="1"/>
            <a:ext cx="3039210" cy="464267"/>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2015-2016ENGG404 Lecture 00 - Day 1</a:t>
            </a:r>
            <a:endParaRPr/>
          </a:p>
        </p:txBody>
      </p:sp>
      <p:sp>
        <p:nvSpPr>
          <p:cNvPr id="116" name="Google Shape;116;p2:notes"/>
          <p:cNvSpPr txBox="1">
            <a:spLocks noGrp="1"/>
          </p:cNvSpPr>
          <p:nvPr>
            <p:ph type="sldNum" idx="12"/>
          </p:nvPr>
        </p:nvSpPr>
        <p:spPr>
          <a:xfrm>
            <a:off x="3971191" y="8832134"/>
            <a:ext cx="3039210" cy="464267"/>
          </a:xfrm>
          <a:prstGeom prst="rect">
            <a:avLst/>
          </a:prstGeom>
          <a:noFill/>
          <a:ln>
            <a:noFill/>
          </a:ln>
        </p:spPr>
        <p:txBody>
          <a:bodyPr spcFirstLastPara="1" wrap="square" lIns="92900" tIns="46450" rIns="92900" bIns="4645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4</a:t>
            </a:fld>
            <a:endParaRPr sz="1200" b="0" i="0" u="none" strike="noStrike" cap="none">
              <a:solidFill>
                <a:schemeClr val="dk1"/>
              </a:solidFill>
              <a:latin typeface="Times New Roman"/>
              <a:ea typeface="Times New Roman"/>
              <a:cs typeface="Times New Roman"/>
              <a:sym typeface="Times New Roman"/>
            </a:endParaRPr>
          </a:p>
        </p:txBody>
      </p:sp>
      <p:sp>
        <p:nvSpPr>
          <p:cNvPr id="117" name="Google Shape;117;p2:notes"/>
          <p:cNvSpPr>
            <a:spLocks noGrp="1" noRot="1" noChangeAspect="1"/>
          </p:cNvSpPr>
          <p:nvPr>
            <p:ph type="sldImg" idx="3"/>
          </p:nvPr>
        </p:nvSpPr>
        <p:spPr>
          <a:xfrm>
            <a:off x="1181100" y="695325"/>
            <a:ext cx="4649788"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8" name="Google Shape;118;p2:notes"/>
          <p:cNvSpPr txBox="1">
            <a:spLocks noGrp="1"/>
          </p:cNvSpPr>
          <p:nvPr>
            <p:ph type="body" idx="1"/>
          </p:nvPr>
        </p:nvSpPr>
        <p:spPr>
          <a:xfrm>
            <a:off x="935142" y="4418435"/>
            <a:ext cx="5140117" cy="4183143"/>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endParaRPr dirty="0"/>
          </a:p>
        </p:txBody>
      </p:sp>
      <p:sp>
        <p:nvSpPr>
          <p:cNvPr id="119" name="Google Shape;119;p2:notes"/>
          <p:cNvSpPr txBox="1"/>
          <p:nvPr/>
        </p:nvSpPr>
        <p:spPr>
          <a:xfrm>
            <a:off x="3971191" y="8830555"/>
            <a:ext cx="3039210" cy="465848"/>
          </a:xfrm>
          <a:prstGeom prst="rect">
            <a:avLst/>
          </a:prstGeom>
          <a:noFill/>
          <a:ln>
            <a:noFill/>
          </a:ln>
        </p:spPr>
        <p:txBody>
          <a:bodyPr spcFirstLastPara="1" wrap="square" lIns="93275" tIns="46625" rIns="93275" bIns="4662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4</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327663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4:notes"/>
          <p:cNvSpPr txBox="1">
            <a:spLocks noGrp="1"/>
          </p:cNvSpPr>
          <p:nvPr>
            <p:ph type="hdr" idx="2"/>
          </p:nvPr>
        </p:nvSpPr>
        <p:spPr>
          <a:xfrm>
            <a:off x="0" y="1"/>
            <a:ext cx="3039210" cy="464267"/>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r>
              <a:rPr lang="en-US" sz="1200">
                <a:solidFill>
                  <a:schemeClr val="dk1"/>
                </a:solidFill>
                <a:latin typeface="Times New Roman"/>
                <a:ea typeface="Times New Roman"/>
                <a:cs typeface="Times New Roman"/>
                <a:sym typeface="Times New Roman"/>
              </a:rPr>
              <a:t>2015-2016ENGG404 Lecture 00 - Day 1</a:t>
            </a:r>
            <a:endParaRPr/>
          </a:p>
        </p:txBody>
      </p:sp>
      <p:sp>
        <p:nvSpPr>
          <p:cNvPr id="141" name="Google Shape;141;p4:notes"/>
          <p:cNvSpPr txBox="1">
            <a:spLocks noGrp="1"/>
          </p:cNvSpPr>
          <p:nvPr>
            <p:ph type="sldNum" idx="12"/>
          </p:nvPr>
        </p:nvSpPr>
        <p:spPr>
          <a:xfrm>
            <a:off x="3971191" y="8832134"/>
            <a:ext cx="3039210" cy="464267"/>
          </a:xfrm>
          <a:prstGeom prst="rect">
            <a:avLst/>
          </a:prstGeom>
          <a:noFill/>
          <a:ln>
            <a:noFill/>
          </a:ln>
        </p:spPr>
        <p:txBody>
          <a:bodyPr spcFirstLastPara="1" wrap="square" lIns="92900" tIns="46450" rIns="92900" bIns="4645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5</a:t>
            </a:fld>
            <a:endParaRPr sz="1200">
              <a:solidFill>
                <a:schemeClr val="dk1"/>
              </a:solidFill>
              <a:latin typeface="Times New Roman"/>
              <a:ea typeface="Times New Roman"/>
              <a:cs typeface="Times New Roman"/>
              <a:sym typeface="Times New Roman"/>
            </a:endParaRPr>
          </a:p>
        </p:txBody>
      </p:sp>
      <p:sp>
        <p:nvSpPr>
          <p:cNvPr id="142" name="Google Shape;142;p4:notes"/>
          <p:cNvSpPr>
            <a:spLocks noGrp="1" noRot="1" noChangeAspect="1"/>
          </p:cNvSpPr>
          <p:nvPr>
            <p:ph type="sldImg" idx="3"/>
          </p:nvPr>
        </p:nvSpPr>
        <p:spPr>
          <a:xfrm>
            <a:off x="1181100" y="695325"/>
            <a:ext cx="4649788"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3" name="Google Shape;143;p4:notes"/>
          <p:cNvSpPr txBox="1">
            <a:spLocks noGrp="1"/>
          </p:cNvSpPr>
          <p:nvPr>
            <p:ph type="body" idx="1"/>
          </p:nvPr>
        </p:nvSpPr>
        <p:spPr>
          <a:xfrm>
            <a:off x="935142" y="4418435"/>
            <a:ext cx="5140117" cy="4183143"/>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endParaRPr dirty="0"/>
          </a:p>
        </p:txBody>
      </p:sp>
      <p:sp>
        <p:nvSpPr>
          <p:cNvPr id="144" name="Google Shape;144;p4:notes"/>
          <p:cNvSpPr txBox="1"/>
          <p:nvPr/>
        </p:nvSpPr>
        <p:spPr>
          <a:xfrm>
            <a:off x="3971191" y="8830555"/>
            <a:ext cx="3039210" cy="465848"/>
          </a:xfrm>
          <a:prstGeom prst="rect">
            <a:avLst/>
          </a:prstGeom>
          <a:noFill/>
          <a:ln>
            <a:noFill/>
          </a:ln>
        </p:spPr>
        <p:txBody>
          <a:bodyPr spcFirstLastPara="1" wrap="square" lIns="93275" tIns="46625" rIns="93275" bIns="4662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5</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6:notes"/>
          <p:cNvSpPr txBox="1">
            <a:spLocks noGrp="1"/>
          </p:cNvSpPr>
          <p:nvPr>
            <p:ph type="hdr" idx="2"/>
          </p:nvPr>
        </p:nvSpPr>
        <p:spPr>
          <a:xfrm>
            <a:off x="0" y="1"/>
            <a:ext cx="3039210" cy="464267"/>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r>
              <a:rPr lang="en-US" sz="1200">
                <a:solidFill>
                  <a:schemeClr val="dk1"/>
                </a:solidFill>
                <a:latin typeface="Times New Roman"/>
                <a:ea typeface="Times New Roman"/>
                <a:cs typeface="Times New Roman"/>
                <a:sym typeface="Times New Roman"/>
              </a:rPr>
              <a:t>2015-2016ENGG404 Lecture 00 - Day 1</a:t>
            </a:r>
            <a:endParaRPr/>
          </a:p>
        </p:txBody>
      </p:sp>
      <p:sp>
        <p:nvSpPr>
          <p:cNvPr id="165" name="Google Shape;165;p6:notes"/>
          <p:cNvSpPr txBox="1">
            <a:spLocks noGrp="1"/>
          </p:cNvSpPr>
          <p:nvPr>
            <p:ph type="sldNum" idx="12"/>
          </p:nvPr>
        </p:nvSpPr>
        <p:spPr>
          <a:xfrm>
            <a:off x="3971191" y="8832134"/>
            <a:ext cx="3039210" cy="464267"/>
          </a:xfrm>
          <a:prstGeom prst="rect">
            <a:avLst/>
          </a:prstGeom>
          <a:noFill/>
          <a:ln>
            <a:noFill/>
          </a:ln>
        </p:spPr>
        <p:txBody>
          <a:bodyPr spcFirstLastPara="1" wrap="square" lIns="92900" tIns="46450" rIns="92900" bIns="4645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6</a:t>
            </a:fld>
            <a:endParaRPr sz="1200">
              <a:solidFill>
                <a:schemeClr val="dk1"/>
              </a:solidFill>
              <a:latin typeface="Times New Roman"/>
              <a:ea typeface="Times New Roman"/>
              <a:cs typeface="Times New Roman"/>
              <a:sym typeface="Times New Roman"/>
            </a:endParaRPr>
          </a:p>
        </p:txBody>
      </p:sp>
      <p:sp>
        <p:nvSpPr>
          <p:cNvPr id="166" name="Google Shape;166;p6:notes"/>
          <p:cNvSpPr>
            <a:spLocks noGrp="1" noRot="1" noChangeAspect="1"/>
          </p:cNvSpPr>
          <p:nvPr>
            <p:ph type="sldImg" idx="3"/>
          </p:nvPr>
        </p:nvSpPr>
        <p:spPr>
          <a:xfrm>
            <a:off x="1150938" y="696913"/>
            <a:ext cx="4654550" cy="34909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7" name="Google Shape;167;p6:notes"/>
          <p:cNvSpPr txBox="1">
            <a:spLocks noGrp="1"/>
          </p:cNvSpPr>
          <p:nvPr>
            <p:ph type="body" idx="1"/>
          </p:nvPr>
        </p:nvSpPr>
        <p:spPr>
          <a:xfrm>
            <a:off x="935142" y="4418435"/>
            <a:ext cx="5140117" cy="4183143"/>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endParaRPr/>
          </a:p>
        </p:txBody>
      </p:sp>
      <p:sp>
        <p:nvSpPr>
          <p:cNvPr id="168" name="Google Shape;168;p6:notes"/>
          <p:cNvSpPr txBox="1"/>
          <p:nvPr/>
        </p:nvSpPr>
        <p:spPr>
          <a:xfrm>
            <a:off x="3939717" y="8842619"/>
            <a:ext cx="3015122" cy="466484"/>
          </a:xfrm>
          <a:prstGeom prst="rect">
            <a:avLst/>
          </a:prstGeom>
          <a:noFill/>
          <a:ln>
            <a:noFill/>
          </a:ln>
        </p:spPr>
        <p:txBody>
          <a:bodyPr spcFirstLastPara="1" wrap="square" lIns="93275" tIns="46625" rIns="93275" bIns="4662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6</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7:notes"/>
          <p:cNvSpPr txBox="1">
            <a:spLocks noGrp="1"/>
          </p:cNvSpPr>
          <p:nvPr>
            <p:ph type="hdr" idx="2"/>
          </p:nvPr>
        </p:nvSpPr>
        <p:spPr>
          <a:xfrm>
            <a:off x="0" y="1"/>
            <a:ext cx="3039210" cy="464267"/>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r>
              <a:rPr lang="en-US" sz="1200">
                <a:solidFill>
                  <a:schemeClr val="dk1"/>
                </a:solidFill>
                <a:latin typeface="Times New Roman"/>
                <a:ea typeface="Times New Roman"/>
                <a:cs typeface="Times New Roman"/>
                <a:sym typeface="Times New Roman"/>
              </a:rPr>
              <a:t>2015-2016ENGG404 Lecture 00 - Day 1</a:t>
            </a:r>
            <a:endParaRPr/>
          </a:p>
        </p:txBody>
      </p:sp>
      <p:sp>
        <p:nvSpPr>
          <p:cNvPr id="177" name="Google Shape;177;p7:notes"/>
          <p:cNvSpPr txBox="1">
            <a:spLocks noGrp="1"/>
          </p:cNvSpPr>
          <p:nvPr>
            <p:ph type="sldNum" idx="12"/>
          </p:nvPr>
        </p:nvSpPr>
        <p:spPr>
          <a:xfrm>
            <a:off x="3971191" y="8832134"/>
            <a:ext cx="3039210" cy="464267"/>
          </a:xfrm>
          <a:prstGeom prst="rect">
            <a:avLst/>
          </a:prstGeom>
          <a:noFill/>
          <a:ln>
            <a:noFill/>
          </a:ln>
        </p:spPr>
        <p:txBody>
          <a:bodyPr spcFirstLastPara="1" wrap="square" lIns="92900" tIns="46450" rIns="92900" bIns="4645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7</a:t>
            </a:fld>
            <a:endParaRPr sz="1200">
              <a:solidFill>
                <a:schemeClr val="dk1"/>
              </a:solidFill>
              <a:latin typeface="Times New Roman"/>
              <a:ea typeface="Times New Roman"/>
              <a:cs typeface="Times New Roman"/>
              <a:sym typeface="Times New Roman"/>
            </a:endParaRPr>
          </a:p>
        </p:txBody>
      </p:sp>
      <p:sp>
        <p:nvSpPr>
          <p:cNvPr id="178" name="Google Shape;178;p7:notes"/>
          <p:cNvSpPr>
            <a:spLocks noGrp="1" noRot="1" noChangeAspect="1"/>
          </p:cNvSpPr>
          <p:nvPr>
            <p:ph type="sldImg" idx="3"/>
          </p:nvPr>
        </p:nvSpPr>
        <p:spPr>
          <a:xfrm>
            <a:off x="1150938" y="696913"/>
            <a:ext cx="4654550" cy="34909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9" name="Google Shape;179;p7:notes"/>
          <p:cNvSpPr txBox="1">
            <a:spLocks noGrp="1"/>
          </p:cNvSpPr>
          <p:nvPr>
            <p:ph type="body" idx="1"/>
          </p:nvPr>
        </p:nvSpPr>
        <p:spPr>
          <a:xfrm>
            <a:off x="935142" y="4418435"/>
            <a:ext cx="5140117" cy="4183143"/>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endParaRPr/>
          </a:p>
        </p:txBody>
      </p:sp>
      <p:sp>
        <p:nvSpPr>
          <p:cNvPr id="180" name="Google Shape;180;p7:notes"/>
          <p:cNvSpPr txBox="1"/>
          <p:nvPr/>
        </p:nvSpPr>
        <p:spPr>
          <a:xfrm>
            <a:off x="3939717" y="8842619"/>
            <a:ext cx="3015122" cy="466484"/>
          </a:xfrm>
          <a:prstGeom prst="rect">
            <a:avLst/>
          </a:prstGeom>
          <a:noFill/>
          <a:ln>
            <a:noFill/>
          </a:ln>
        </p:spPr>
        <p:txBody>
          <a:bodyPr spcFirstLastPara="1" wrap="square" lIns="93275" tIns="46625" rIns="93275" bIns="4662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7</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8:notes"/>
          <p:cNvSpPr txBox="1">
            <a:spLocks noGrp="1"/>
          </p:cNvSpPr>
          <p:nvPr>
            <p:ph type="hdr" idx="2"/>
          </p:nvPr>
        </p:nvSpPr>
        <p:spPr>
          <a:xfrm>
            <a:off x="0" y="1"/>
            <a:ext cx="3039210" cy="464267"/>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r>
              <a:rPr lang="en-US" sz="1200">
                <a:solidFill>
                  <a:schemeClr val="dk1"/>
                </a:solidFill>
                <a:latin typeface="Times New Roman"/>
                <a:ea typeface="Times New Roman"/>
                <a:cs typeface="Times New Roman"/>
                <a:sym typeface="Times New Roman"/>
              </a:rPr>
              <a:t>2015-2016ENGG404 Lecture 00 - Day 1</a:t>
            </a:r>
            <a:endParaRPr/>
          </a:p>
        </p:txBody>
      </p:sp>
      <p:sp>
        <p:nvSpPr>
          <p:cNvPr id="189" name="Google Shape;189;p8:notes"/>
          <p:cNvSpPr txBox="1">
            <a:spLocks noGrp="1"/>
          </p:cNvSpPr>
          <p:nvPr>
            <p:ph type="sldNum" idx="12"/>
          </p:nvPr>
        </p:nvSpPr>
        <p:spPr>
          <a:xfrm>
            <a:off x="3971191" y="8832134"/>
            <a:ext cx="3039210" cy="464267"/>
          </a:xfrm>
          <a:prstGeom prst="rect">
            <a:avLst/>
          </a:prstGeom>
          <a:noFill/>
          <a:ln>
            <a:noFill/>
          </a:ln>
        </p:spPr>
        <p:txBody>
          <a:bodyPr spcFirstLastPara="1" wrap="square" lIns="92900" tIns="46450" rIns="92900" bIns="4645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8</a:t>
            </a:fld>
            <a:endParaRPr sz="1200">
              <a:solidFill>
                <a:schemeClr val="dk1"/>
              </a:solidFill>
              <a:latin typeface="Times New Roman"/>
              <a:ea typeface="Times New Roman"/>
              <a:cs typeface="Times New Roman"/>
              <a:sym typeface="Times New Roman"/>
            </a:endParaRPr>
          </a:p>
        </p:txBody>
      </p:sp>
      <p:sp>
        <p:nvSpPr>
          <p:cNvPr id="190" name="Google Shape;190;p8:notes"/>
          <p:cNvSpPr>
            <a:spLocks noGrp="1" noRot="1" noChangeAspect="1"/>
          </p:cNvSpPr>
          <p:nvPr>
            <p:ph type="sldImg" idx="3"/>
          </p:nvPr>
        </p:nvSpPr>
        <p:spPr>
          <a:xfrm>
            <a:off x="1150938" y="696913"/>
            <a:ext cx="4654550" cy="34909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1" name="Google Shape;191;p8:notes"/>
          <p:cNvSpPr txBox="1">
            <a:spLocks noGrp="1"/>
          </p:cNvSpPr>
          <p:nvPr>
            <p:ph type="body" idx="1"/>
          </p:nvPr>
        </p:nvSpPr>
        <p:spPr>
          <a:xfrm>
            <a:off x="935142" y="4418435"/>
            <a:ext cx="5140117" cy="4183143"/>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endParaRPr/>
          </a:p>
        </p:txBody>
      </p:sp>
      <p:sp>
        <p:nvSpPr>
          <p:cNvPr id="192" name="Google Shape;192;p8:notes"/>
          <p:cNvSpPr txBox="1"/>
          <p:nvPr/>
        </p:nvSpPr>
        <p:spPr>
          <a:xfrm>
            <a:off x="3939717" y="8842619"/>
            <a:ext cx="3015122" cy="466484"/>
          </a:xfrm>
          <a:prstGeom prst="rect">
            <a:avLst/>
          </a:prstGeom>
          <a:noFill/>
          <a:ln>
            <a:noFill/>
          </a:ln>
        </p:spPr>
        <p:txBody>
          <a:bodyPr spcFirstLastPara="1" wrap="square" lIns="93275" tIns="46625" rIns="93275" bIns="4662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8</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9:notes"/>
          <p:cNvSpPr txBox="1">
            <a:spLocks noGrp="1"/>
          </p:cNvSpPr>
          <p:nvPr>
            <p:ph type="hdr" idx="2"/>
          </p:nvPr>
        </p:nvSpPr>
        <p:spPr>
          <a:xfrm>
            <a:off x="0" y="1"/>
            <a:ext cx="3039210" cy="464267"/>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r>
              <a:rPr lang="en-US" sz="1200">
                <a:solidFill>
                  <a:schemeClr val="dk1"/>
                </a:solidFill>
                <a:latin typeface="Times New Roman"/>
                <a:ea typeface="Times New Roman"/>
                <a:cs typeface="Times New Roman"/>
                <a:sym typeface="Times New Roman"/>
              </a:rPr>
              <a:t>2015-2016ENGG404 Lecture 00 - Day 1</a:t>
            </a:r>
            <a:endParaRPr/>
          </a:p>
        </p:txBody>
      </p:sp>
      <p:sp>
        <p:nvSpPr>
          <p:cNvPr id="203" name="Google Shape;203;p9:notes"/>
          <p:cNvSpPr txBox="1">
            <a:spLocks noGrp="1"/>
          </p:cNvSpPr>
          <p:nvPr>
            <p:ph type="sldNum" idx="12"/>
          </p:nvPr>
        </p:nvSpPr>
        <p:spPr>
          <a:xfrm>
            <a:off x="3971191" y="8832134"/>
            <a:ext cx="3039210" cy="464267"/>
          </a:xfrm>
          <a:prstGeom prst="rect">
            <a:avLst/>
          </a:prstGeom>
          <a:noFill/>
          <a:ln>
            <a:noFill/>
          </a:ln>
        </p:spPr>
        <p:txBody>
          <a:bodyPr spcFirstLastPara="1" wrap="square" lIns="92900" tIns="46450" rIns="92900" bIns="4645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9</a:t>
            </a:fld>
            <a:endParaRPr sz="1200">
              <a:solidFill>
                <a:schemeClr val="dk1"/>
              </a:solidFill>
              <a:latin typeface="Times New Roman"/>
              <a:ea typeface="Times New Roman"/>
              <a:cs typeface="Times New Roman"/>
              <a:sym typeface="Times New Roman"/>
            </a:endParaRPr>
          </a:p>
        </p:txBody>
      </p:sp>
      <p:sp>
        <p:nvSpPr>
          <p:cNvPr id="204" name="Google Shape;204;p9:notes"/>
          <p:cNvSpPr>
            <a:spLocks noGrp="1" noRot="1" noChangeAspect="1"/>
          </p:cNvSpPr>
          <p:nvPr>
            <p:ph type="sldImg" idx="3"/>
          </p:nvPr>
        </p:nvSpPr>
        <p:spPr>
          <a:xfrm>
            <a:off x="1150938" y="696913"/>
            <a:ext cx="4654550" cy="34909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5" name="Google Shape;205;p9:notes"/>
          <p:cNvSpPr txBox="1">
            <a:spLocks noGrp="1"/>
          </p:cNvSpPr>
          <p:nvPr>
            <p:ph type="body" idx="1"/>
          </p:nvPr>
        </p:nvSpPr>
        <p:spPr>
          <a:xfrm>
            <a:off x="935142" y="4418435"/>
            <a:ext cx="5140117" cy="4183143"/>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endParaRPr/>
          </a:p>
        </p:txBody>
      </p:sp>
      <p:sp>
        <p:nvSpPr>
          <p:cNvPr id="206" name="Google Shape;206;p9:notes"/>
          <p:cNvSpPr txBox="1"/>
          <p:nvPr/>
        </p:nvSpPr>
        <p:spPr>
          <a:xfrm>
            <a:off x="3939717" y="8842619"/>
            <a:ext cx="3015122" cy="466484"/>
          </a:xfrm>
          <a:prstGeom prst="rect">
            <a:avLst/>
          </a:prstGeom>
          <a:noFill/>
          <a:ln>
            <a:noFill/>
          </a:ln>
        </p:spPr>
        <p:txBody>
          <a:bodyPr spcFirstLastPara="1" wrap="square" lIns="93275" tIns="46625" rIns="93275" bIns="4662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9</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1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8"/>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28"/>
          <p:cNvSpPr txBox="1">
            <a:spLocks noGrp="1"/>
          </p:cNvSpPr>
          <p:nvPr>
            <p:ph type="body" idx="1"/>
          </p:nvPr>
        </p:nvSpPr>
        <p:spPr>
          <a:xfrm rot="5400000">
            <a:off x="2514600" y="152400"/>
            <a:ext cx="4114800" cy="77724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02895" algn="l">
              <a:spcBef>
                <a:spcPts val="360"/>
              </a:spcBef>
              <a:spcAft>
                <a:spcPts val="0"/>
              </a:spcAft>
              <a:buClr>
                <a:schemeClr val="dk1"/>
              </a:buClr>
              <a:buSzPts val="1170"/>
              <a:buChar char="•"/>
              <a:defRPr/>
            </a:lvl5pPr>
            <a:lvl6pPr marL="2743200" lvl="5" indent="-302895" algn="l">
              <a:spcBef>
                <a:spcPts val="360"/>
              </a:spcBef>
              <a:spcAft>
                <a:spcPts val="0"/>
              </a:spcAft>
              <a:buClr>
                <a:schemeClr val="dk1"/>
              </a:buClr>
              <a:buSzPts val="1170"/>
              <a:buChar char="•"/>
              <a:defRPr/>
            </a:lvl6pPr>
            <a:lvl7pPr marL="3200400" lvl="6" indent="-302895" algn="l">
              <a:spcBef>
                <a:spcPts val="360"/>
              </a:spcBef>
              <a:spcAft>
                <a:spcPts val="0"/>
              </a:spcAft>
              <a:buClr>
                <a:schemeClr val="dk1"/>
              </a:buClr>
              <a:buSzPts val="1170"/>
              <a:buChar char="•"/>
              <a:defRPr/>
            </a:lvl7pPr>
            <a:lvl8pPr marL="3657600" lvl="7" indent="-302895" algn="l">
              <a:spcBef>
                <a:spcPts val="360"/>
              </a:spcBef>
              <a:spcAft>
                <a:spcPts val="0"/>
              </a:spcAft>
              <a:buClr>
                <a:schemeClr val="dk1"/>
              </a:buClr>
              <a:buSzPts val="1170"/>
              <a:buChar char="•"/>
              <a:defRPr/>
            </a:lvl8pPr>
            <a:lvl9pPr marL="4114800" lvl="8" indent="-302895" algn="l">
              <a:spcBef>
                <a:spcPts val="360"/>
              </a:spcBef>
              <a:spcAft>
                <a:spcPts val="0"/>
              </a:spcAft>
              <a:buClr>
                <a:schemeClr val="dk1"/>
              </a:buClr>
              <a:buSzPts val="1170"/>
              <a:buChar char="•"/>
              <a:defRPr/>
            </a:lvl9pPr>
          </a:lstStyle>
          <a:p>
            <a:endParaRPr/>
          </a:p>
        </p:txBody>
      </p:sp>
      <p:sp>
        <p:nvSpPr>
          <p:cNvPr id="75" name="Google Shape;75;p2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9"/>
          <p:cNvSpPr txBox="1">
            <a:spLocks noGrp="1"/>
          </p:cNvSpPr>
          <p:nvPr>
            <p:ph type="title"/>
          </p:nvPr>
        </p:nvSpPr>
        <p:spPr>
          <a:xfrm rot="5400000">
            <a:off x="4743450" y="2381250"/>
            <a:ext cx="5486400" cy="1943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29"/>
          <p:cNvSpPr txBox="1">
            <a:spLocks noGrp="1"/>
          </p:cNvSpPr>
          <p:nvPr>
            <p:ph type="body" idx="1"/>
          </p:nvPr>
        </p:nvSpPr>
        <p:spPr>
          <a:xfrm rot="5400000">
            <a:off x="781050" y="514350"/>
            <a:ext cx="5486400" cy="56769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02895" algn="l">
              <a:spcBef>
                <a:spcPts val="360"/>
              </a:spcBef>
              <a:spcAft>
                <a:spcPts val="0"/>
              </a:spcAft>
              <a:buClr>
                <a:schemeClr val="dk1"/>
              </a:buClr>
              <a:buSzPts val="1170"/>
              <a:buChar char="•"/>
              <a:defRPr/>
            </a:lvl5pPr>
            <a:lvl6pPr marL="2743200" lvl="5" indent="-302895" algn="l">
              <a:spcBef>
                <a:spcPts val="360"/>
              </a:spcBef>
              <a:spcAft>
                <a:spcPts val="0"/>
              </a:spcAft>
              <a:buClr>
                <a:schemeClr val="dk1"/>
              </a:buClr>
              <a:buSzPts val="1170"/>
              <a:buChar char="•"/>
              <a:defRPr/>
            </a:lvl6pPr>
            <a:lvl7pPr marL="3200400" lvl="6" indent="-302895" algn="l">
              <a:spcBef>
                <a:spcPts val="360"/>
              </a:spcBef>
              <a:spcAft>
                <a:spcPts val="0"/>
              </a:spcAft>
              <a:buClr>
                <a:schemeClr val="dk1"/>
              </a:buClr>
              <a:buSzPts val="1170"/>
              <a:buChar char="•"/>
              <a:defRPr/>
            </a:lvl7pPr>
            <a:lvl8pPr marL="3657600" lvl="7" indent="-302895" algn="l">
              <a:spcBef>
                <a:spcPts val="360"/>
              </a:spcBef>
              <a:spcAft>
                <a:spcPts val="0"/>
              </a:spcAft>
              <a:buClr>
                <a:schemeClr val="dk1"/>
              </a:buClr>
              <a:buSzPts val="1170"/>
              <a:buChar char="•"/>
              <a:defRPr/>
            </a:lvl8pPr>
            <a:lvl9pPr marL="4114800" lvl="8" indent="-302895" algn="l">
              <a:spcBef>
                <a:spcPts val="360"/>
              </a:spcBef>
              <a:spcAft>
                <a:spcPts val="0"/>
              </a:spcAft>
              <a:buClr>
                <a:schemeClr val="dk1"/>
              </a:buClr>
              <a:buSzPts val="1170"/>
              <a:buChar char="•"/>
              <a:defRPr/>
            </a:lvl9pPr>
          </a:lstStyle>
          <a:p>
            <a:endParaRPr/>
          </a:p>
        </p:txBody>
      </p:sp>
      <p:sp>
        <p:nvSpPr>
          <p:cNvPr id="81" name="Google Shape;81;p2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20"/>
          <p:cNvSpPr txBox="1">
            <a:spLocks noGrp="1"/>
          </p:cNvSpPr>
          <p:nvPr>
            <p:ph type="ctrTitle"/>
          </p:nvPr>
        </p:nvSpPr>
        <p:spPr>
          <a:xfrm>
            <a:off x="381000" y="1524000"/>
            <a:ext cx="72390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 name="Google Shape;21;p20"/>
          <p:cNvSpPr txBox="1">
            <a:spLocks noGrp="1"/>
          </p:cNvSpPr>
          <p:nvPr>
            <p:ph type="subTitle" idx="1"/>
          </p:nvPr>
        </p:nvSpPr>
        <p:spPr>
          <a:xfrm>
            <a:off x="914400" y="35814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SzPts val="2080"/>
              <a:buFont typeface="Noto Sans Symbols"/>
              <a:buNone/>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170"/>
              <a:buChar char="•"/>
              <a:defRPr/>
            </a:lvl5pPr>
            <a:lvl6pPr lvl="5" algn="l">
              <a:spcBef>
                <a:spcPts val="360"/>
              </a:spcBef>
              <a:spcAft>
                <a:spcPts val="0"/>
              </a:spcAft>
              <a:buClr>
                <a:schemeClr val="dk1"/>
              </a:buClr>
              <a:buSzPts val="1170"/>
              <a:buChar char="•"/>
              <a:defRPr/>
            </a:lvl6pPr>
            <a:lvl7pPr lvl="6" algn="l">
              <a:spcBef>
                <a:spcPts val="360"/>
              </a:spcBef>
              <a:spcAft>
                <a:spcPts val="0"/>
              </a:spcAft>
              <a:buClr>
                <a:schemeClr val="dk1"/>
              </a:buClr>
              <a:buSzPts val="1170"/>
              <a:buChar char="•"/>
              <a:defRPr/>
            </a:lvl7pPr>
            <a:lvl8pPr lvl="7" algn="l">
              <a:spcBef>
                <a:spcPts val="360"/>
              </a:spcBef>
              <a:spcAft>
                <a:spcPts val="0"/>
              </a:spcAft>
              <a:buClr>
                <a:schemeClr val="dk1"/>
              </a:buClr>
              <a:buSzPts val="1170"/>
              <a:buChar char="•"/>
              <a:defRPr/>
            </a:lvl8pPr>
            <a:lvl9pPr lvl="8" algn="l">
              <a:spcBef>
                <a:spcPts val="360"/>
              </a:spcBef>
              <a:spcAft>
                <a:spcPts val="0"/>
              </a:spcAft>
              <a:buClr>
                <a:schemeClr val="dk1"/>
              </a:buClr>
              <a:buSzPts val="1170"/>
              <a:buChar char="•"/>
              <a:defRPr/>
            </a:lvl9pPr>
          </a:lstStyle>
          <a:p>
            <a:endParaRPr/>
          </a:p>
        </p:txBody>
      </p:sp>
      <p:sp>
        <p:nvSpPr>
          <p:cNvPr id="22" name="Google Shape;22;p20"/>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0"/>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21"/>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21"/>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02895" algn="l">
              <a:spcBef>
                <a:spcPts val="360"/>
              </a:spcBef>
              <a:spcAft>
                <a:spcPts val="0"/>
              </a:spcAft>
              <a:buClr>
                <a:schemeClr val="dk1"/>
              </a:buClr>
              <a:buSzPts val="1170"/>
              <a:buChar char="•"/>
              <a:defRPr/>
            </a:lvl5pPr>
            <a:lvl6pPr marL="2743200" lvl="5" indent="-302895" algn="l">
              <a:spcBef>
                <a:spcPts val="360"/>
              </a:spcBef>
              <a:spcAft>
                <a:spcPts val="0"/>
              </a:spcAft>
              <a:buClr>
                <a:schemeClr val="dk1"/>
              </a:buClr>
              <a:buSzPts val="1170"/>
              <a:buChar char="•"/>
              <a:defRPr/>
            </a:lvl6pPr>
            <a:lvl7pPr marL="3200400" lvl="6" indent="-302895" algn="l">
              <a:spcBef>
                <a:spcPts val="360"/>
              </a:spcBef>
              <a:spcAft>
                <a:spcPts val="0"/>
              </a:spcAft>
              <a:buClr>
                <a:schemeClr val="dk1"/>
              </a:buClr>
              <a:buSzPts val="1170"/>
              <a:buChar char="•"/>
              <a:defRPr/>
            </a:lvl7pPr>
            <a:lvl8pPr marL="3657600" lvl="7" indent="-302895" algn="l">
              <a:spcBef>
                <a:spcPts val="360"/>
              </a:spcBef>
              <a:spcAft>
                <a:spcPts val="0"/>
              </a:spcAft>
              <a:buClr>
                <a:schemeClr val="dk1"/>
              </a:buClr>
              <a:buSzPts val="1170"/>
              <a:buChar char="•"/>
              <a:defRPr/>
            </a:lvl8pPr>
            <a:lvl9pPr marL="4114800" lvl="8" indent="-302895" algn="l">
              <a:spcBef>
                <a:spcPts val="360"/>
              </a:spcBef>
              <a:spcAft>
                <a:spcPts val="0"/>
              </a:spcAft>
              <a:buClr>
                <a:schemeClr val="dk1"/>
              </a:buClr>
              <a:buSzPts val="1170"/>
              <a:buChar char="•"/>
              <a:defRPr/>
            </a:lvl9pPr>
          </a:lstStyle>
          <a:p>
            <a:endParaRPr/>
          </a:p>
        </p:txBody>
      </p:sp>
      <p:sp>
        <p:nvSpPr>
          <p:cNvPr id="28" name="Google Shape;28;p2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2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1300"/>
              <a:buNone/>
              <a:defRPr sz="2000"/>
            </a:lvl1pPr>
            <a:lvl2pPr marL="914400" lvl="1" indent="-228600" algn="l">
              <a:spcBef>
                <a:spcPts val="360"/>
              </a:spcBef>
              <a:spcAft>
                <a:spcPts val="0"/>
              </a:spcAft>
              <a:buClr>
                <a:schemeClr val="dk1"/>
              </a:buClr>
              <a:buSzPts val="1800"/>
              <a:buFont typeface="Times New Roman"/>
              <a:buNone/>
              <a:defRPr sz="1800"/>
            </a:lvl2pPr>
            <a:lvl3pPr marL="1371600" lvl="2" indent="-228600" algn="l">
              <a:spcBef>
                <a:spcPts val="320"/>
              </a:spcBef>
              <a:spcAft>
                <a:spcPts val="0"/>
              </a:spcAft>
              <a:buClr>
                <a:schemeClr val="dk1"/>
              </a:buClr>
              <a:buSzPts val="1600"/>
              <a:buFont typeface="Times New Roman"/>
              <a:buNone/>
              <a:defRPr sz="1600"/>
            </a:lvl3pPr>
            <a:lvl4pPr marL="1828800" lvl="3" indent="-228600" algn="l">
              <a:spcBef>
                <a:spcPts val="280"/>
              </a:spcBef>
              <a:spcAft>
                <a:spcPts val="0"/>
              </a:spcAft>
              <a:buClr>
                <a:schemeClr val="dk1"/>
              </a:buClr>
              <a:buSzPts val="1400"/>
              <a:buFont typeface="Times New Roman"/>
              <a:buNone/>
              <a:defRPr sz="1400"/>
            </a:lvl4pPr>
            <a:lvl5pPr marL="2286000" lvl="4" indent="-228600" algn="l">
              <a:spcBef>
                <a:spcPts val="280"/>
              </a:spcBef>
              <a:spcAft>
                <a:spcPts val="0"/>
              </a:spcAft>
              <a:buClr>
                <a:schemeClr val="dk1"/>
              </a:buClr>
              <a:buSzPts val="910"/>
              <a:buFont typeface="Times New Roman"/>
              <a:buNone/>
              <a:defRPr sz="1400"/>
            </a:lvl5pPr>
            <a:lvl6pPr marL="2743200" lvl="5" indent="-228600" algn="l">
              <a:spcBef>
                <a:spcPts val="280"/>
              </a:spcBef>
              <a:spcAft>
                <a:spcPts val="0"/>
              </a:spcAft>
              <a:buClr>
                <a:schemeClr val="dk1"/>
              </a:buClr>
              <a:buSzPts val="910"/>
              <a:buFont typeface="Times New Roman"/>
              <a:buNone/>
              <a:defRPr sz="1400"/>
            </a:lvl6pPr>
            <a:lvl7pPr marL="3200400" lvl="6" indent="-228600" algn="l">
              <a:spcBef>
                <a:spcPts val="280"/>
              </a:spcBef>
              <a:spcAft>
                <a:spcPts val="0"/>
              </a:spcAft>
              <a:buClr>
                <a:schemeClr val="dk1"/>
              </a:buClr>
              <a:buSzPts val="910"/>
              <a:buFont typeface="Times New Roman"/>
              <a:buNone/>
              <a:defRPr sz="1400"/>
            </a:lvl7pPr>
            <a:lvl8pPr marL="3657600" lvl="7" indent="-228600" algn="l">
              <a:spcBef>
                <a:spcPts val="280"/>
              </a:spcBef>
              <a:spcAft>
                <a:spcPts val="0"/>
              </a:spcAft>
              <a:buClr>
                <a:schemeClr val="dk1"/>
              </a:buClr>
              <a:buSzPts val="910"/>
              <a:buFont typeface="Times New Roman"/>
              <a:buNone/>
              <a:defRPr sz="1400"/>
            </a:lvl8pPr>
            <a:lvl9pPr marL="4114800" lvl="8" indent="-228600" algn="l">
              <a:spcBef>
                <a:spcPts val="280"/>
              </a:spcBef>
              <a:spcAft>
                <a:spcPts val="0"/>
              </a:spcAft>
              <a:buClr>
                <a:schemeClr val="dk1"/>
              </a:buClr>
              <a:buSzPts val="910"/>
              <a:buFont typeface="Times New Roman"/>
              <a:buNone/>
              <a:defRPr sz="1400"/>
            </a:lvl9pPr>
          </a:lstStyle>
          <a:p>
            <a:endParaRPr/>
          </a:p>
        </p:txBody>
      </p:sp>
      <p:sp>
        <p:nvSpPr>
          <p:cNvPr id="34" name="Google Shape;34;p2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3"/>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23"/>
          <p:cNvSpPr txBox="1">
            <a:spLocks noGrp="1"/>
          </p:cNvSpPr>
          <p:nvPr>
            <p:ph type="body" idx="1"/>
          </p:nvPr>
        </p:nvSpPr>
        <p:spPr>
          <a:xfrm>
            <a:off x="685800" y="1981200"/>
            <a:ext cx="3810000" cy="4114800"/>
          </a:xfrm>
          <a:prstGeom prst="rect">
            <a:avLst/>
          </a:prstGeom>
          <a:noFill/>
          <a:ln>
            <a:noFill/>
          </a:ln>
        </p:spPr>
        <p:txBody>
          <a:bodyPr spcFirstLastPara="1" wrap="square" lIns="91425" tIns="45700" rIns="91425" bIns="45700" anchor="t" anchorCtr="0">
            <a:noAutofit/>
          </a:bodyPr>
          <a:lstStyle>
            <a:lvl1pPr marL="457200" lvl="0" indent="-344170" algn="l">
              <a:spcBef>
                <a:spcPts val="560"/>
              </a:spcBef>
              <a:spcAft>
                <a:spcPts val="0"/>
              </a:spcAft>
              <a:buSzPts val="1820"/>
              <a:buChar char="❖"/>
              <a:defRPr sz="2800"/>
            </a:lvl1pPr>
            <a:lvl2pPr marL="914400" lvl="1" indent="-381000" algn="l">
              <a:spcBef>
                <a:spcPts val="480"/>
              </a:spcBef>
              <a:spcAft>
                <a:spcPts val="0"/>
              </a:spcAft>
              <a:buClr>
                <a:schemeClr val="dk1"/>
              </a:buClr>
              <a:buSzPts val="2400"/>
              <a:buFont typeface="Times New Roman"/>
              <a:buChar char="–"/>
              <a:defRPr sz="2400"/>
            </a:lvl2pPr>
            <a:lvl3pPr marL="1371600" lvl="2" indent="-355600" algn="l">
              <a:spcBef>
                <a:spcPts val="400"/>
              </a:spcBef>
              <a:spcAft>
                <a:spcPts val="0"/>
              </a:spcAft>
              <a:buClr>
                <a:schemeClr val="dk1"/>
              </a:buClr>
              <a:buSzPts val="2000"/>
              <a:buFont typeface="Times New Roman"/>
              <a:buChar char="•"/>
              <a:defRPr sz="2000"/>
            </a:lvl3pPr>
            <a:lvl4pPr marL="1828800" lvl="3" indent="-342900" algn="l">
              <a:spcBef>
                <a:spcPts val="360"/>
              </a:spcBef>
              <a:spcAft>
                <a:spcPts val="0"/>
              </a:spcAft>
              <a:buClr>
                <a:schemeClr val="dk1"/>
              </a:buClr>
              <a:buSzPts val="1800"/>
              <a:buFont typeface="Times New Roman"/>
              <a:buChar char="–"/>
              <a:defRPr sz="1800"/>
            </a:lvl4pPr>
            <a:lvl5pPr marL="2286000" lvl="4" indent="-302895" algn="l">
              <a:spcBef>
                <a:spcPts val="360"/>
              </a:spcBef>
              <a:spcAft>
                <a:spcPts val="0"/>
              </a:spcAft>
              <a:buClr>
                <a:schemeClr val="dk1"/>
              </a:buClr>
              <a:buSzPts val="1170"/>
              <a:buFont typeface="Times New Roman"/>
              <a:buChar char="•"/>
              <a:defRPr sz="1800"/>
            </a:lvl5pPr>
            <a:lvl6pPr marL="2743200" lvl="5" indent="-302895" algn="l">
              <a:spcBef>
                <a:spcPts val="360"/>
              </a:spcBef>
              <a:spcAft>
                <a:spcPts val="0"/>
              </a:spcAft>
              <a:buClr>
                <a:schemeClr val="dk1"/>
              </a:buClr>
              <a:buSzPts val="1170"/>
              <a:buFont typeface="Times New Roman"/>
              <a:buChar char="•"/>
              <a:defRPr sz="1800"/>
            </a:lvl6pPr>
            <a:lvl7pPr marL="3200400" lvl="6" indent="-302895" algn="l">
              <a:spcBef>
                <a:spcPts val="360"/>
              </a:spcBef>
              <a:spcAft>
                <a:spcPts val="0"/>
              </a:spcAft>
              <a:buClr>
                <a:schemeClr val="dk1"/>
              </a:buClr>
              <a:buSzPts val="1170"/>
              <a:buFont typeface="Times New Roman"/>
              <a:buChar char="•"/>
              <a:defRPr sz="1800"/>
            </a:lvl7pPr>
            <a:lvl8pPr marL="3657600" lvl="7" indent="-302895" algn="l">
              <a:spcBef>
                <a:spcPts val="360"/>
              </a:spcBef>
              <a:spcAft>
                <a:spcPts val="0"/>
              </a:spcAft>
              <a:buClr>
                <a:schemeClr val="dk1"/>
              </a:buClr>
              <a:buSzPts val="1170"/>
              <a:buFont typeface="Times New Roman"/>
              <a:buChar char="•"/>
              <a:defRPr sz="1800"/>
            </a:lvl8pPr>
            <a:lvl9pPr marL="4114800" lvl="8" indent="-302895" algn="l">
              <a:spcBef>
                <a:spcPts val="360"/>
              </a:spcBef>
              <a:spcAft>
                <a:spcPts val="0"/>
              </a:spcAft>
              <a:buClr>
                <a:schemeClr val="dk1"/>
              </a:buClr>
              <a:buSzPts val="1170"/>
              <a:buFont typeface="Times New Roman"/>
              <a:buChar char="•"/>
              <a:defRPr sz="1800"/>
            </a:lvl9pPr>
          </a:lstStyle>
          <a:p>
            <a:endParaRPr/>
          </a:p>
        </p:txBody>
      </p:sp>
      <p:sp>
        <p:nvSpPr>
          <p:cNvPr id="40" name="Google Shape;40;p23"/>
          <p:cNvSpPr txBox="1">
            <a:spLocks noGrp="1"/>
          </p:cNvSpPr>
          <p:nvPr>
            <p:ph type="body" idx="2"/>
          </p:nvPr>
        </p:nvSpPr>
        <p:spPr>
          <a:xfrm>
            <a:off x="4648200" y="1981200"/>
            <a:ext cx="3810000" cy="4114800"/>
          </a:xfrm>
          <a:prstGeom prst="rect">
            <a:avLst/>
          </a:prstGeom>
          <a:noFill/>
          <a:ln>
            <a:noFill/>
          </a:ln>
        </p:spPr>
        <p:txBody>
          <a:bodyPr spcFirstLastPara="1" wrap="square" lIns="91425" tIns="45700" rIns="91425" bIns="45700" anchor="t" anchorCtr="0">
            <a:noAutofit/>
          </a:bodyPr>
          <a:lstStyle>
            <a:lvl1pPr marL="457200" lvl="0" indent="-344170" algn="l">
              <a:spcBef>
                <a:spcPts val="560"/>
              </a:spcBef>
              <a:spcAft>
                <a:spcPts val="0"/>
              </a:spcAft>
              <a:buSzPts val="1820"/>
              <a:buChar char="❖"/>
              <a:defRPr sz="2800"/>
            </a:lvl1pPr>
            <a:lvl2pPr marL="914400" lvl="1" indent="-381000" algn="l">
              <a:spcBef>
                <a:spcPts val="480"/>
              </a:spcBef>
              <a:spcAft>
                <a:spcPts val="0"/>
              </a:spcAft>
              <a:buClr>
                <a:schemeClr val="dk1"/>
              </a:buClr>
              <a:buSzPts val="2400"/>
              <a:buFont typeface="Times New Roman"/>
              <a:buChar char="–"/>
              <a:defRPr sz="2400"/>
            </a:lvl2pPr>
            <a:lvl3pPr marL="1371600" lvl="2" indent="-355600" algn="l">
              <a:spcBef>
                <a:spcPts val="400"/>
              </a:spcBef>
              <a:spcAft>
                <a:spcPts val="0"/>
              </a:spcAft>
              <a:buClr>
                <a:schemeClr val="dk1"/>
              </a:buClr>
              <a:buSzPts val="2000"/>
              <a:buFont typeface="Times New Roman"/>
              <a:buChar char="•"/>
              <a:defRPr sz="2000"/>
            </a:lvl3pPr>
            <a:lvl4pPr marL="1828800" lvl="3" indent="-342900" algn="l">
              <a:spcBef>
                <a:spcPts val="360"/>
              </a:spcBef>
              <a:spcAft>
                <a:spcPts val="0"/>
              </a:spcAft>
              <a:buClr>
                <a:schemeClr val="dk1"/>
              </a:buClr>
              <a:buSzPts val="1800"/>
              <a:buFont typeface="Times New Roman"/>
              <a:buChar char="–"/>
              <a:defRPr sz="1800"/>
            </a:lvl4pPr>
            <a:lvl5pPr marL="2286000" lvl="4" indent="-302895" algn="l">
              <a:spcBef>
                <a:spcPts val="360"/>
              </a:spcBef>
              <a:spcAft>
                <a:spcPts val="0"/>
              </a:spcAft>
              <a:buClr>
                <a:schemeClr val="dk1"/>
              </a:buClr>
              <a:buSzPts val="1170"/>
              <a:buFont typeface="Times New Roman"/>
              <a:buChar char="•"/>
              <a:defRPr sz="1800"/>
            </a:lvl5pPr>
            <a:lvl6pPr marL="2743200" lvl="5" indent="-302895" algn="l">
              <a:spcBef>
                <a:spcPts val="360"/>
              </a:spcBef>
              <a:spcAft>
                <a:spcPts val="0"/>
              </a:spcAft>
              <a:buClr>
                <a:schemeClr val="dk1"/>
              </a:buClr>
              <a:buSzPts val="1170"/>
              <a:buFont typeface="Times New Roman"/>
              <a:buChar char="•"/>
              <a:defRPr sz="1800"/>
            </a:lvl6pPr>
            <a:lvl7pPr marL="3200400" lvl="6" indent="-302895" algn="l">
              <a:spcBef>
                <a:spcPts val="360"/>
              </a:spcBef>
              <a:spcAft>
                <a:spcPts val="0"/>
              </a:spcAft>
              <a:buClr>
                <a:schemeClr val="dk1"/>
              </a:buClr>
              <a:buSzPts val="1170"/>
              <a:buFont typeface="Times New Roman"/>
              <a:buChar char="•"/>
              <a:defRPr sz="1800"/>
            </a:lvl7pPr>
            <a:lvl8pPr marL="3657600" lvl="7" indent="-302895" algn="l">
              <a:spcBef>
                <a:spcPts val="360"/>
              </a:spcBef>
              <a:spcAft>
                <a:spcPts val="0"/>
              </a:spcAft>
              <a:buClr>
                <a:schemeClr val="dk1"/>
              </a:buClr>
              <a:buSzPts val="1170"/>
              <a:buFont typeface="Times New Roman"/>
              <a:buChar char="•"/>
              <a:defRPr sz="1800"/>
            </a:lvl8pPr>
            <a:lvl9pPr marL="4114800" lvl="8" indent="-302895" algn="l">
              <a:spcBef>
                <a:spcPts val="360"/>
              </a:spcBef>
              <a:spcAft>
                <a:spcPts val="0"/>
              </a:spcAft>
              <a:buClr>
                <a:schemeClr val="dk1"/>
              </a:buClr>
              <a:buSzPts val="1170"/>
              <a:buFont typeface="Times New Roman"/>
              <a:buChar char="•"/>
              <a:defRPr sz="1800"/>
            </a:lvl9pPr>
          </a:lstStyle>
          <a:p>
            <a:endParaRPr/>
          </a:p>
        </p:txBody>
      </p:sp>
      <p:sp>
        <p:nvSpPr>
          <p:cNvPr id="41" name="Google Shape;41;p2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3"/>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6" name="Google Shape;46;p24"/>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560"/>
              <a:buNone/>
              <a:defRPr sz="2400" b="1"/>
            </a:lvl1pPr>
            <a:lvl2pPr marL="914400" lvl="1" indent="-228600" algn="l">
              <a:spcBef>
                <a:spcPts val="400"/>
              </a:spcBef>
              <a:spcAft>
                <a:spcPts val="0"/>
              </a:spcAft>
              <a:buClr>
                <a:schemeClr val="dk1"/>
              </a:buClr>
              <a:buSzPts val="2000"/>
              <a:buFont typeface="Times New Roman"/>
              <a:buNone/>
              <a:defRPr sz="2000" b="1"/>
            </a:lvl2pPr>
            <a:lvl3pPr marL="1371600" lvl="2" indent="-228600" algn="l">
              <a:spcBef>
                <a:spcPts val="360"/>
              </a:spcBef>
              <a:spcAft>
                <a:spcPts val="0"/>
              </a:spcAft>
              <a:buClr>
                <a:schemeClr val="dk1"/>
              </a:buClr>
              <a:buSzPts val="1800"/>
              <a:buFont typeface="Times New Roman"/>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040"/>
              <a:buFont typeface="Times New Roman"/>
              <a:buNone/>
              <a:defRPr sz="1600" b="1"/>
            </a:lvl5pPr>
            <a:lvl6pPr marL="2743200" lvl="5" indent="-228600" algn="l">
              <a:spcBef>
                <a:spcPts val="320"/>
              </a:spcBef>
              <a:spcAft>
                <a:spcPts val="0"/>
              </a:spcAft>
              <a:buClr>
                <a:schemeClr val="dk1"/>
              </a:buClr>
              <a:buSzPts val="1040"/>
              <a:buFont typeface="Times New Roman"/>
              <a:buNone/>
              <a:defRPr sz="1600" b="1"/>
            </a:lvl6pPr>
            <a:lvl7pPr marL="3200400" lvl="6" indent="-228600" algn="l">
              <a:spcBef>
                <a:spcPts val="320"/>
              </a:spcBef>
              <a:spcAft>
                <a:spcPts val="0"/>
              </a:spcAft>
              <a:buClr>
                <a:schemeClr val="dk1"/>
              </a:buClr>
              <a:buSzPts val="1040"/>
              <a:buFont typeface="Times New Roman"/>
              <a:buNone/>
              <a:defRPr sz="1600" b="1"/>
            </a:lvl7pPr>
            <a:lvl8pPr marL="3657600" lvl="7" indent="-228600" algn="l">
              <a:spcBef>
                <a:spcPts val="320"/>
              </a:spcBef>
              <a:spcAft>
                <a:spcPts val="0"/>
              </a:spcAft>
              <a:buClr>
                <a:schemeClr val="dk1"/>
              </a:buClr>
              <a:buSzPts val="1040"/>
              <a:buFont typeface="Times New Roman"/>
              <a:buNone/>
              <a:defRPr sz="1600" b="1"/>
            </a:lvl8pPr>
            <a:lvl9pPr marL="4114800" lvl="8" indent="-228600" algn="l">
              <a:spcBef>
                <a:spcPts val="320"/>
              </a:spcBef>
              <a:spcAft>
                <a:spcPts val="0"/>
              </a:spcAft>
              <a:buClr>
                <a:schemeClr val="dk1"/>
              </a:buClr>
              <a:buSzPts val="1040"/>
              <a:buFont typeface="Times New Roman"/>
              <a:buNone/>
              <a:defRPr sz="1600" b="1"/>
            </a:lvl9pPr>
          </a:lstStyle>
          <a:p>
            <a:endParaRPr/>
          </a:p>
        </p:txBody>
      </p:sp>
      <p:sp>
        <p:nvSpPr>
          <p:cNvPr id="47" name="Google Shape;47;p24"/>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27660" algn="l">
              <a:spcBef>
                <a:spcPts val="480"/>
              </a:spcBef>
              <a:spcAft>
                <a:spcPts val="0"/>
              </a:spcAft>
              <a:buSzPts val="1560"/>
              <a:buChar char="❖"/>
              <a:defRPr sz="2400"/>
            </a:lvl1pPr>
            <a:lvl2pPr marL="914400" lvl="1" indent="-355600" algn="l">
              <a:spcBef>
                <a:spcPts val="400"/>
              </a:spcBef>
              <a:spcAft>
                <a:spcPts val="0"/>
              </a:spcAft>
              <a:buClr>
                <a:schemeClr val="dk1"/>
              </a:buClr>
              <a:buSzPts val="2000"/>
              <a:buFont typeface="Times New Roman"/>
              <a:buChar char="–"/>
              <a:defRPr sz="2000"/>
            </a:lvl2pPr>
            <a:lvl3pPr marL="1371600" lvl="2" indent="-342900" algn="l">
              <a:spcBef>
                <a:spcPts val="360"/>
              </a:spcBef>
              <a:spcAft>
                <a:spcPts val="0"/>
              </a:spcAft>
              <a:buClr>
                <a:schemeClr val="dk1"/>
              </a:buClr>
              <a:buSzPts val="1800"/>
              <a:buFont typeface="Times New Roman"/>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294639" algn="l">
              <a:spcBef>
                <a:spcPts val="320"/>
              </a:spcBef>
              <a:spcAft>
                <a:spcPts val="0"/>
              </a:spcAft>
              <a:buClr>
                <a:schemeClr val="dk1"/>
              </a:buClr>
              <a:buSzPts val="1040"/>
              <a:buFont typeface="Times New Roman"/>
              <a:buChar char="•"/>
              <a:defRPr sz="1600"/>
            </a:lvl5pPr>
            <a:lvl6pPr marL="2743200" lvl="5" indent="-294639" algn="l">
              <a:spcBef>
                <a:spcPts val="320"/>
              </a:spcBef>
              <a:spcAft>
                <a:spcPts val="0"/>
              </a:spcAft>
              <a:buClr>
                <a:schemeClr val="dk1"/>
              </a:buClr>
              <a:buSzPts val="1040"/>
              <a:buFont typeface="Times New Roman"/>
              <a:buChar char="•"/>
              <a:defRPr sz="1600"/>
            </a:lvl6pPr>
            <a:lvl7pPr marL="3200400" lvl="6" indent="-294639" algn="l">
              <a:spcBef>
                <a:spcPts val="320"/>
              </a:spcBef>
              <a:spcAft>
                <a:spcPts val="0"/>
              </a:spcAft>
              <a:buClr>
                <a:schemeClr val="dk1"/>
              </a:buClr>
              <a:buSzPts val="1040"/>
              <a:buFont typeface="Times New Roman"/>
              <a:buChar char="•"/>
              <a:defRPr sz="1600"/>
            </a:lvl7pPr>
            <a:lvl8pPr marL="3657600" lvl="7" indent="-294640" algn="l">
              <a:spcBef>
                <a:spcPts val="320"/>
              </a:spcBef>
              <a:spcAft>
                <a:spcPts val="0"/>
              </a:spcAft>
              <a:buClr>
                <a:schemeClr val="dk1"/>
              </a:buClr>
              <a:buSzPts val="1040"/>
              <a:buFont typeface="Times New Roman"/>
              <a:buChar char="•"/>
              <a:defRPr sz="1600"/>
            </a:lvl8pPr>
            <a:lvl9pPr marL="4114800" lvl="8" indent="-294640" algn="l">
              <a:spcBef>
                <a:spcPts val="320"/>
              </a:spcBef>
              <a:spcAft>
                <a:spcPts val="0"/>
              </a:spcAft>
              <a:buClr>
                <a:schemeClr val="dk1"/>
              </a:buClr>
              <a:buSzPts val="1040"/>
              <a:buFont typeface="Times New Roman"/>
              <a:buChar char="•"/>
              <a:defRPr sz="1600"/>
            </a:lvl9pPr>
          </a:lstStyle>
          <a:p>
            <a:endParaRPr/>
          </a:p>
        </p:txBody>
      </p:sp>
      <p:sp>
        <p:nvSpPr>
          <p:cNvPr id="48" name="Google Shape;48;p24"/>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560"/>
              <a:buNone/>
              <a:defRPr sz="2400" b="1"/>
            </a:lvl1pPr>
            <a:lvl2pPr marL="914400" lvl="1" indent="-228600" algn="l">
              <a:spcBef>
                <a:spcPts val="400"/>
              </a:spcBef>
              <a:spcAft>
                <a:spcPts val="0"/>
              </a:spcAft>
              <a:buClr>
                <a:schemeClr val="dk1"/>
              </a:buClr>
              <a:buSzPts val="2000"/>
              <a:buFont typeface="Times New Roman"/>
              <a:buNone/>
              <a:defRPr sz="2000" b="1"/>
            </a:lvl2pPr>
            <a:lvl3pPr marL="1371600" lvl="2" indent="-228600" algn="l">
              <a:spcBef>
                <a:spcPts val="360"/>
              </a:spcBef>
              <a:spcAft>
                <a:spcPts val="0"/>
              </a:spcAft>
              <a:buClr>
                <a:schemeClr val="dk1"/>
              </a:buClr>
              <a:buSzPts val="1800"/>
              <a:buFont typeface="Times New Roman"/>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040"/>
              <a:buFont typeface="Times New Roman"/>
              <a:buNone/>
              <a:defRPr sz="1600" b="1"/>
            </a:lvl5pPr>
            <a:lvl6pPr marL="2743200" lvl="5" indent="-228600" algn="l">
              <a:spcBef>
                <a:spcPts val="320"/>
              </a:spcBef>
              <a:spcAft>
                <a:spcPts val="0"/>
              </a:spcAft>
              <a:buClr>
                <a:schemeClr val="dk1"/>
              </a:buClr>
              <a:buSzPts val="1040"/>
              <a:buFont typeface="Times New Roman"/>
              <a:buNone/>
              <a:defRPr sz="1600" b="1"/>
            </a:lvl6pPr>
            <a:lvl7pPr marL="3200400" lvl="6" indent="-228600" algn="l">
              <a:spcBef>
                <a:spcPts val="320"/>
              </a:spcBef>
              <a:spcAft>
                <a:spcPts val="0"/>
              </a:spcAft>
              <a:buClr>
                <a:schemeClr val="dk1"/>
              </a:buClr>
              <a:buSzPts val="1040"/>
              <a:buFont typeface="Times New Roman"/>
              <a:buNone/>
              <a:defRPr sz="1600" b="1"/>
            </a:lvl7pPr>
            <a:lvl8pPr marL="3657600" lvl="7" indent="-228600" algn="l">
              <a:spcBef>
                <a:spcPts val="320"/>
              </a:spcBef>
              <a:spcAft>
                <a:spcPts val="0"/>
              </a:spcAft>
              <a:buClr>
                <a:schemeClr val="dk1"/>
              </a:buClr>
              <a:buSzPts val="1040"/>
              <a:buFont typeface="Times New Roman"/>
              <a:buNone/>
              <a:defRPr sz="1600" b="1"/>
            </a:lvl8pPr>
            <a:lvl9pPr marL="4114800" lvl="8" indent="-228600" algn="l">
              <a:spcBef>
                <a:spcPts val="320"/>
              </a:spcBef>
              <a:spcAft>
                <a:spcPts val="0"/>
              </a:spcAft>
              <a:buClr>
                <a:schemeClr val="dk1"/>
              </a:buClr>
              <a:buSzPts val="1040"/>
              <a:buFont typeface="Times New Roman"/>
              <a:buNone/>
              <a:defRPr sz="1600" b="1"/>
            </a:lvl9pPr>
          </a:lstStyle>
          <a:p>
            <a:endParaRPr/>
          </a:p>
        </p:txBody>
      </p:sp>
      <p:sp>
        <p:nvSpPr>
          <p:cNvPr id="49" name="Google Shape;49;p24"/>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27660" algn="l">
              <a:spcBef>
                <a:spcPts val="480"/>
              </a:spcBef>
              <a:spcAft>
                <a:spcPts val="0"/>
              </a:spcAft>
              <a:buSzPts val="1560"/>
              <a:buChar char="❖"/>
              <a:defRPr sz="2400"/>
            </a:lvl1pPr>
            <a:lvl2pPr marL="914400" lvl="1" indent="-355600" algn="l">
              <a:spcBef>
                <a:spcPts val="400"/>
              </a:spcBef>
              <a:spcAft>
                <a:spcPts val="0"/>
              </a:spcAft>
              <a:buClr>
                <a:schemeClr val="dk1"/>
              </a:buClr>
              <a:buSzPts val="2000"/>
              <a:buFont typeface="Times New Roman"/>
              <a:buChar char="–"/>
              <a:defRPr sz="2000"/>
            </a:lvl2pPr>
            <a:lvl3pPr marL="1371600" lvl="2" indent="-342900" algn="l">
              <a:spcBef>
                <a:spcPts val="360"/>
              </a:spcBef>
              <a:spcAft>
                <a:spcPts val="0"/>
              </a:spcAft>
              <a:buClr>
                <a:schemeClr val="dk1"/>
              </a:buClr>
              <a:buSzPts val="1800"/>
              <a:buFont typeface="Times New Roman"/>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294639" algn="l">
              <a:spcBef>
                <a:spcPts val="320"/>
              </a:spcBef>
              <a:spcAft>
                <a:spcPts val="0"/>
              </a:spcAft>
              <a:buClr>
                <a:schemeClr val="dk1"/>
              </a:buClr>
              <a:buSzPts val="1040"/>
              <a:buFont typeface="Times New Roman"/>
              <a:buChar char="•"/>
              <a:defRPr sz="1600"/>
            </a:lvl5pPr>
            <a:lvl6pPr marL="2743200" lvl="5" indent="-294639" algn="l">
              <a:spcBef>
                <a:spcPts val="320"/>
              </a:spcBef>
              <a:spcAft>
                <a:spcPts val="0"/>
              </a:spcAft>
              <a:buClr>
                <a:schemeClr val="dk1"/>
              </a:buClr>
              <a:buSzPts val="1040"/>
              <a:buFont typeface="Times New Roman"/>
              <a:buChar char="•"/>
              <a:defRPr sz="1600"/>
            </a:lvl6pPr>
            <a:lvl7pPr marL="3200400" lvl="6" indent="-294639" algn="l">
              <a:spcBef>
                <a:spcPts val="320"/>
              </a:spcBef>
              <a:spcAft>
                <a:spcPts val="0"/>
              </a:spcAft>
              <a:buClr>
                <a:schemeClr val="dk1"/>
              </a:buClr>
              <a:buSzPts val="1040"/>
              <a:buFont typeface="Times New Roman"/>
              <a:buChar char="•"/>
              <a:defRPr sz="1600"/>
            </a:lvl7pPr>
            <a:lvl8pPr marL="3657600" lvl="7" indent="-294640" algn="l">
              <a:spcBef>
                <a:spcPts val="320"/>
              </a:spcBef>
              <a:spcAft>
                <a:spcPts val="0"/>
              </a:spcAft>
              <a:buClr>
                <a:schemeClr val="dk1"/>
              </a:buClr>
              <a:buSzPts val="1040"/>
              <a:buFont typeface="Times New Roman"/>
              <a:buChar char="•"/>
              <a:defRPr sz="1600"/>
            </a:lvl8pPr>
            <a:lvl9pPr marL="4114800" lvl="8" indent="-294640" algn="l">
              <a:spcBef>
                <a:spcPts val="320"/>
              </a:spcBef>
              <a:spcAft>
                <a:spcPts val="0"/>
              </a:spcAft>
              <a:buClr>
                <a:schemeClr val="dk1"/>
              </a:buClr>
              <a:buSzPts val="1040"/>
              <a:buFont typeface="Times New Roman"/>
              <a:buChar char="•"/>
              <a:defRPr sz="1600"/>
            </a:lvl9pPr>
          </a:lstStyle>
          <a:p>
            <a:endParaRPr/>
          </a:p>
        </p:txBody>
      </p:sp>
      <p:sp>
        <p:nvSpPr>
          <p:cNvPr id="50" name="Google Shape;50;p2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4"/>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5"/>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25"/>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5"/>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6"/>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26"/>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60680" algn="l">
              <a:spcBef>
                <a:spcPts val="640"/>
              </a:spcBef>
              <a:spcAft>
                <a:spcPts val="0"/>
              </a:spcAft>
              <a:buSzPts val="2080"/>
              <a:buChar char="❖"/>
              <a:defRPr sz="3200"/>
            </a:lvl1pPr>
            <a:lvl2pPr marL="914400" lvl="1" indent="-406400" algn="l">
              <a:spcBef>
                <a:spcPts val="560"/>
              </a:spcBef>
              <a:spcAft>
                <a:spcPts val="0"/>
              </a:spcAft>
              <a:buClr>
                <a:schemeClr val="dk1"/>
              </a:buClr>
              <a:buSzPts val="2800"/>
              <a:buFont typeface="Times New Roman"/>
              <a:buChar char="–"/>
              <a:defRPr sz="2800"/>
            </a:lvl2pPr>
            <a:lvl3pPr marL="1371600" lvl="2" indent="-381000" algn="l">
              <a:spcBef>
                <a:spcPts val="480"/>
              </a:spcBef>
              <a:spcAft>
                <a:spcPts val="0"/>
              </a:spcAft>
              <a:buClr>
                <a:schemeClr val="dk1"/>
              </a:buClr>
              <a:buSzPts val="2400"/>
              <a:buFont typeface="Times New Roman"/>
              <a:buChar char="•"/>
              <a:defRPr sz="2400"/>
            </a:lvl3pPr>
            <a:lvl4pPr marL="1828800" lvl="3" indent="-355600" algn="l">
              <a:spcBef>
                <a:spcPts val="400"/>
              </a:spcBef>
              <a:spcAft>
                <a:spcPts val="0"/>
              </a:spcAft>
              <a:buClr>
                <a:schemeClr val="dk1"/>
              </a:buClr>
              <a:buSzPts val="2000"/>
              <a:buFont typeface="Times New Roman"/>
              <a:buChar char="–"/>
              <a:defRPr sz="2000"/>
            </a:lvl4pPr>
            <a:lvl5pPr marL="2286000" lvl="4" indent="-311150" algn="l">
              <a:spcBef>
                <a:spcPts val="400"/>
              </a:spcBef>
              <a:spcAft>
                <a:spcPts val="0"/>
              </a:spcAft>
              <a:buClr>
                <a:schemeClr val="dk1"/>
              </a:buClr>
              <a:buSzPts val="1300"/>
              <a:buFont typeface="Times New Roman"/>
              <a:buChar char="•"/>
              <a:defRPr sz="2000"/>
            </a:lvl5pPr>
            <a:lvl6pPr marL="2743200" lvl="5" indent="-311150" algn="l">
              <a:spcBef>
                <a:spcPts val="400"/>
              </a:spcBef>
              <a:spcAft>
                <a:spcPts val="0"/>
              </a:spcAft>
              <a:buClr>
                <a:schemeClr val="dk1"/>
              </a:buClr>
              <a:buSzPts val="1300"/>
              <a:buFont typeface="Times New Roman"/>
              <a:buChar char="•"/>
              <a:defRPr sz="2000"/>
            </a:lvl6pPr>
            <a:lvl7pPr marL="3200400" lvl="6" indent="-311150" algn="l">
              <a:spcBef>
                <a:spcPts val="400"/>
              </a:spcBef>
              <a:spcAft>
                <a:spcPts val="0"/>
              </a:spcAft>
              <a:buClr>
                <a:schemeClr val="dk1"/>
              </a:buClr>
              <a:buSzPts val="1300"/>
              <a:buFont typeface="Times New Roman"/>
              <a:buChar char="•"/>
              <a:defRPr sz="2000"/>
            </a:lvl7pPr>
            <a:lvl8pPr marL="3657600" lvl="7" indent="-311150" algn="l">
              <a:spcBef>
                <a:spcPts val="400"/>
              </a:spcBef>
              <a:spcAft>
                <a:spcPts val="0"/>
              </a:spcAft>
              <a:buClr>
                <a:schemeClr val="dk1"/>
              </a:buClr>
              <a:buSzPts val="1300"/>
              <a:buFont typeface="Times New Roman"/>
              <a:buChar char="•"/>
              <a:defRPr sz="2000"/>
            </a:lvl8pPr>
            <a:lvl9pPr marL="4114800" lvl="8" indent="-311150" algn="l">
              <a:spcBef>
                <a:spcPts val="400"/>
              </a:spcBef>
              <a:spcAft>
                <a:spcPts val="0"/>
              </a:spcAft>
              <a:buClr>
                <a:schemeClr val="dk1"/>
              </a:buClr>
              <a:buSzPts val="1300"/>
              <a:buFont typeface="Times New Roman"/>
              <a:buChar char="•"/>
              <a:defRPr sz="2000"/>
            </a:lvl9pPr>
          </a:lstStyle>
          <a:p>
            <a:endParaRPr/>
          </a:p>
        </p:txBody>
      </p:sp>
      <p:sp>
        <p:nvSpPr>
          <p:cNvPr id="61" name="Google Shape;61;p26"/>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910"/>
              <a:buNone/>
              <a:defRPr sz="1400"/>
            </a:lvl1pPr>
            <a:lvl2pPr marL="914400" lvl="1" indent="-228600" algn="l">
              <a:spcBef>
                <a:spcPts val="240"/>
              </a:spcBef>
              <a:spcAft>
                <a:spcPts val="0"/>
              </a:spcAft>
              <a:buClr>
                <a:schemeClr val="dk1"/>
              </a:buClr>
              <a:buSzPts val="1200"/>
              <a:buFont typeface="Times New Roman"/>
              <a:buNone/>
              <a:defRPr sz="1200"/>
            </a:lvl2pPr>
            <a:lvl3pPr marL="1371600" lvl="2" indent="-228600" algn="l">
              <a:spcBef>
                <a:spcPts val="200"/>
              </a:spcBef>
              <a:spcAft>
                <a:spcPts val="0"/>
              </a:spcAft>
              <a:buClr>
                <a:schemeClr val="dk1"/>
              </a:buClr>
              <a:buSzPts val="1000"/>
              <a:buFont typeface="Times New Roman"/>
              <a:buNone/>
              <a:defRPr sz="1000"/>
            </a:lvl3pPr>
            <a:lvl4pPr marL="1828800" lvl="3" indent="-228600" algn="l">
              <a:spcBef>
                <a:spcPts val="180"/>
              </a:spcBef>
              <a:spcAft>
                <a:spcPts val="0"/>
              </a:spcAft>
              <a:buClr>
                <a:schemeClr val="dk1"/>
              </a:buClr>
              <a:buSzPts val="900"/>
              <a:buFont typeface="Times New Roman"/>
              <a:buNone/>
              <a:defRPr sz="900"/>
            </a:lvl4pPr>
            <a:lvl5pPr marL="2286000" lvl="4" indent="-228600" algn="l">
              <a:spcBef>
                <a:spcPts val="180"/>
              </a:spcBef>
              <a:spcAft>
                <a:spcPts val="0"/>
              </a:spcAft>
              <a:buClr>
                <a:schemeClr val="dk1"/>
              </a:buClr>
              <a:buSzPts val="585"/>
              <a:buFont typeface="Times New Roman"/>
              <a:buNone/>
              <a:defRPr sz="900"/>
            </a:lvl5pPr>
            <a:lvl6pPr marL="2743200" lvl="5" indent="-228600" algn="l">
              <a:spcBef>
                <a:spcPts val="180"/>
              </a:spcBef>
              <a:spcAft>
                <a:spcPts val="0"/>
              </a:spcAft>
              <a:buClr>
                <a:schemeClr val="dk1"/>
              </a:buClr>
              <a:buSzPts val="585"/>
              <a:buFont typeface="Times New Roman"/>
              <a:buNone/>
              <a:defRPr sz="900"/>
            </a:lvl6pPr>
            <a:lvl7pPr marL="3200400" lvl="6" indent="-228600" algn="l">
              <a:spcBef>
                <a:spcPts val="180"/>
              </a:spcBef>
              <a:spcAft>
                <a:spcPts val="0"/>
              </a:spcAft>
              <a:buClr>
                <a:schemeClr val="dk1"/>
              </a:buClr>
              <a:buSzPts val="585"/>
              <a:buFont typeface="Times New Roman"/>
              <a:buNone/>
              <a:defRPr sz="900"/>
            </a:lvl7pPr>
            <a:lvl8pPr marL="3657600" lvl="7" indent="-228600" algn="l">
              <a:spcBef>
                <a:spcPts val="180"/>
              </a:spcBef>
              <a:spcAft>
                <a:spcPts val="0"/>
              </a:spcAft>
              <a:buClr>
                <a:schemeClr val="dk1"/>
              </a:buClr>
              <a:buSzPts val="585"/>
              <a:buFont typeface="Times New Roman"/>
              <a:buNone/>
              <a:defRPr sz="900"/>
            </a:lvl8pPr>
            <a:lvl9pPr marL="4114800" lvl="8" indent="-228600" algn="l">
              <a:spcBef>
                <a:spcPts val="180"/>
              </a:spcBef>
              <a:spcAft>
                <a:spcPts val="0"/>
              </a:spcAft>
              <a:buClr>
                <a:schemeClr val="dk1"/>
              </a:buClr>
              <a:buSzPts val="585"/>
              <a:buFont typeface="Times New Roman"/>
              <a:buNone/>
              <a:defRPr sz="900"/>
            </a:lvl9pPr>
          </a:lstStyle>
          <a:p>
            <a:endParaRPr/>
          </a:p>
        </p:txBody>
      </p:sp>
      <p:sp>
        <p:nvSpPr>
          <p:cNvPr id="62" name="Google Shape;62;p26"/>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6"/>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7"/>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27"/>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2"/>
              </a:buClr>
              <a:buSzPts val="2080"/>
              <a:buFont typeface="Noto Sans Symbols"/>
              <a:buNone/>
              <a:defRPr sz="3200" b="0" i="0" u="none" strike="noStrike" cap="none">
                <a:solidFill>
                  <a:schemeClr val="dk1"/>
                </a:solidFill>
                <a:latin typeface="Times New Roman"/>
                <a:ea typeface="Times New Roman"/>
                <a:cs typeface="Times New Roman"/>
                <a:sym typeface="Times New Roman"/>
              </a:defRPr>
            </a:lvl1pPr>
            <a:lvl2pPr marR="0" lvl="1" algn="l" rtl="0">
              <a:spcBef>
                <a:spcPts val="56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2pPr>
            <a:lvl3pPr marR="0" lvl="2" algn="l" rtl="0">
              <a:spcBef>
                <a:spcPts val="48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400"/>
              </a:spcBef>
              <a:spcAft>
                <a:spcPts val="0"/>
              </a:spcAft>
              <a:buClr>
                <a:schemeClr val="dk1"/>
              </a:buClr>
              <a:buSzPts val="13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400"/>
              </a:spcBef>
              <a:spcAft>
                <a:spcPts val="0"/>
              </a:spcAft>
              <a:buClr>
                <a:schemeClr val="dk1"/>
              </a:buClr>
              <a:buSzPts val="13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l" rtl="0">
              <a:spcBef>
                <a:spcPts val="400"/>
              </a:spcBef>
              <a:spcAft>
                <a:spcPts val="0"/>
              </a:spcAft>
              <a:buClr>
                <a:schemeClr val="dk1"/>
              </a:buClr>
              <a:buSzPts val="13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l" rtl="0">
              <a:spcBef>
                <a:spcPts val="400"/>
              </a:spcBef>
              <a:spcAft>
                <a:spcPts val="0"/>
              </a:spcAft>
              <a:buClr>
                <a:schemeClr val="dk1"/>
              </a:buClr>
              <a:buSzPts val="13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l" rtl="0">
              <a:spcBef>
                <a:spcPts val="400"/>
              </a:spcBef>
              <a:spcAft>
                <a:spcPts val="0"/>
              </a:spcAft>
              <a:buClr>
                <a:schemeClr val="dk1"/>
              </a:buClr>
              <a:buSzPts val="13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8" name="Google Shape;68;p27"/>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910"/>
              <a:buNone/>
              <a:defRPr sz="1400"/>
            </a:lvl1pPr>
            <a:lvl2pPr marL="914400" lvl="1" indent="-228600" algn="l">
              <a:spcBef>
                <a:spcPts val="240"/>
              </a:spcBef>
              <a:spcAft>
                <a:spcPts val="0"/>
              </a:spcAft>
              <a:buClr>
                <a:schemeClr val="dk1"/>
              </a:buClr>
              <a:buSzPts val="1200"/>
              <a:buFont typeface="Times New Roman"/>
              <a:buNone/>
              <a:defRPr sz="1200"/>
            </a:lvl2pPr>
            <a:lvl3pPr marL="1371600" lvl="2" indent="-228600" algn="l">
              <a:spcBef>
                <a:spcPts val="200"/>
              </a:spcBef>
              <a:spcAft>
                <a:spcPts val="0"/>
              </a:spcAft>
              <a:buClr>
                <a:schemeClr val="dk1"/>
              </a:buClr>
              <a:buSzPts val="1000"/>
              <a:buFont typeface="Times New Roman"/>
              <a:buNone/>
              <a:defRPr sz="1000"/>
            </a:lvl3pPr>
            <a:lvl4pPr marL="1828800" lvl="3" indent="-228600" algn="l">
              <a:spcBef>
                <a:spcPts val="180"/>
              </a:spcBef>
              <a:spcAft>
                <a:spcPts val="0"/>
              </a:spcAft>
              <a:buClr>
                <a:schemeClr val="dk1"/>
              </a:buClr>
              <a:buSzPts val="900"/>
              <a:buFont typeface="Times New Roman"/>
              <a:buNone/>
              <a:defRPr sz="900"/>
            </a:lvl4pPr>
            <a:lvl5pPr marL="2286000" lvl="4" indent="-228600" algn="l">
              <a:spcBef>
                <a:spcPts val="180"/>
              </a:spcBef>
              <a:spcAft>
                <a:spcPts val="0"/>
              </a:spcAft>
              <a:buClr>
                <a:schemeClr val="dk1"/>
              </a:buClr>
              <a:buSzPts val="585"/>
              <a:buFont typeface="Times New Roman"/>
              <a:buNone/>
              <a:defRPr sz="900"/>
            </a:lvl5pPr>
            <a:lvl6pPr marL="2743200" lvl="5" indent="-228600" algn="l">
              <a:spcBef>
                <a:spcPts val="180"/>
              </a:spcBef>
              <a:spcAft>
                <a:spcPts val="0"/>
              </a:spcAft>
              <a:buClr>
                <a:schemeClr val="dk1"/>
              </a:buClr>
              <a:buSzPts val="585"/>
              <a:buFont typeface="Times New Roman"/>
              <a:buNone/>
              <a:defRPr sz="900"/>
            </a:lvl6pPr>
            <a:lvl7pPr marL="3200400" lvl="6" indent="-228600" algn="l">
              <a:spcBef>
                <a:spcPts val="180"/>
              </a:spcBef>
              <a:spcAft>
                <a:spcPts val="0"/>
              </a:spcAft>
              <a:buClr>
                <a:schemeClr val="dk1"/>
              </a:buClr>
              <a:buSzPts val="585"/>
              <a:buFont typeface="Times New Roman"/>
              <a:buNone/>
              <a:defRPr sz="900"/>
            </a:lvl7pPr>
            <a:lvl8pPr marL="3657600" lvl="7" indent="-228600" algn="l">
              <a:spcBef>
                <a:spcPts val="180"/>
              </a:spcBef>
              <a:spcAft>
                <a:spcPts val="0"/>
              </a:spcAft>
              <a:buClr>
                <a:schemeClr val="dk1"/>
              </a:buClr>
              <a:buSzPts val="585"/>
              <a:buFont typeface="Times New Roman"/>
              <a:buNone/>
              <a:defRPr sz="900"/>
            </a:lvl8pPr>
            <a:lvl9pPr marL="4114800" lvl="8" indent="-228600" algn="l">
              <a:spcBef>
                <a:spcPts val="180"/>
              </a:spcBef>
              <a:spcAft>
                <a:spcPts val="0"/>
              </a:spcAft>
              <a:buClr>
                <a:schemeClr val="dk1"/>
              </a:buClr>
              <a:buSzPts val="585"/>
              <a:buFont typeface="Times New Roman"/>
              <a:buNone/>
              <a:defRPr sz="900"/>
            </a:lvl9pPr>
          </a:lstStyle>
          <a:p>
            <a:endParaRPr/>
          </a:p>
        </p:txBody>
      </p:sp>
      <p:sp>
        <p:nvSpPr>
          <p:cNvPr id="69" name="Google Shape;69;p27"/>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7"/>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9pPr>
          </a:lstStyle>
          <a:p>
            <a:endParaRPr/>
          </a:p>
        </p:txBody>
      </p:sp>
      <p:sp>
        <p:nvSpPr>
          <p:cNvPr id="11" name="Google Shape;11;p18"/>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marR="0" lvl="0" indent="-360680" algn="l" rtl="0">
              <a:spcBef>
                <a:spcPts val="640"/>
              </a:spcBef>
              <a:spcAft>
                <a:spcPts val="0"/>
              </a:spcAft>
              <a:buClr>
                <a:schemeClr val="dk2"/>
              </a:buClr>
              <a:buSzPts val="2080"/>
              <a:buFont typeface="Noto Sans Symbols"/>
              <a:buChar char="❖"/>
              <a:defRPr sz="3200" b="0" i="0" u="none" strike="noStrike" cap="none">
                <a:solidFill>
                  <a:schemeClr val="dk1"/>
                </a:solidFill>
                <a:latin typeface="Times New Roman"/>
                <a:ea typeface="Times New Roman"/>
                <a:cs typeface="Times New Roman"/>
                <a:sym typeface="Times New Roman"/>
              </a:defRPr>
            </a:lvl1pPr>
            <a:lvl2pPr marL="914400" marR="0" lvl="1"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11150" algn="l" rtl="0">
              <a:spcBef>
                <a:spcPts val="400"/>
              </a:spcBef>
              <a:spcAft>
                <a:spcPts val="0"/>
              </a:spcAft>
              <a:buClr>
                <a:schemeClr val="dk1"/>
              </a:buClr>
              <a:buSzPts val="13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11150" algn="l" rtl="0">
              <a:spcBef>
                <a:spcPts val="400"/>
              </a:spcBef>
              <a:spcAft>
                <a:spcPts val="0"/>
              </a:spcAft>
              <a:buClr>
                <a:schemeClr val="dk1"/>
              </a:buClr>
              <a:buSzPts val="13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11150" algn="l" rtl="0">
              <a:spcBef>
                <a:spcPts val="400"/>
              </a:spcBef>
              <a:spcAft>
                <a:spcPts val="0"/>
              </a:spcAft>
              <a:buClr>
                <a:schemeClr val="dk1"/>
              </a:buClr>
              <a:buSzPts val="13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11150" algn="l" rtl="0">
              <a:spcBef>
                <a:spcPts val="400"/>
              </a:spcBef>
              <a:spcAft>
                <a:spcPts val="0"/>
              </a:spcAft>
              <a:buClr>
                <a:schemeClr val="dk1"/>
              </a:buClr>
              <a:buSzPts val="13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11150" algn="l" rtl="0">
              <a:spcBef>
                <a:spcPts val="400"/>
              </a:spcBef>
              <a:spcAft>
                <a:spcPts val="0"/>
              </a:spcAft>
              <a:buClr>
                <a:schemeClr val="dk1"/>
              </a:buClr>
              <a:buSzPts val="13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1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4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1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
          <p:cNvSpPr txBox="1">
            <a:spLocks noGrp="1"/>
          </p:cNvSpPr>
          <p:nvPr>
            <p:ph type="subTitle" idx="4294967295"/>
          </p:nvPr>
        </p:nvSpPr>
        <p:spPr>
          <a:xfrm>
            <a:off x="838200" y="2514600"/>
            <a:ext cx="7670588" cy="3304678"/>
          </a:xfrm>
          <a:prstGeom prst="rect">
            <a:avLst/>
          </a:prstGeom>
          <a:no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dk2"/>
              </a:buClr>
              <a:buSzPts val="1820"/>
              <a:buFont typeface="Noto Sans Symbols"/>
              <a:buNone/>
            </a:pPr>
            <a:r>
              <a:rPr lang="en-US" sz="3600" b="1" i="0" u="none" strike="noStrike" cap="none" dirty="0">
                <a:solidFill>
                  <a:schemeClr val="lt2"/>
                </a:solidFill>
                <a:latin typeface="Arial"/>
                <a:ea typeface="Arial"/>
                <a:cs typeface="Arial"/>
                <a:sym typeface="Arial"/>
              </a:rPr>
              <a:t>ENGG404</a:t>
            </a:r>
            <a:r>
              <a:rPr lang="en-US" sz="3600" b="1" dirty="0">
                <a:solidFill>
                  <a:schemeClr val="lt2"/>
                </a:solidFill>
                <a:latin typeface="Arial"/>
                <a:ea typeface="Arial"/>
                <a:cs typeface="Arial"/>
                <a:sym typeface="Arial"/>
              </a:rPr>
              <a:t> - </a:t>
            </a:r>
            <a:r>
              <a:rPr lang="en-US" sz="3600" b="1" i="0" u="none" strike="noStrike" cap="none" dirty="0">
                <a:solidFill>
                  <a:schemeClr val="lt2"/>
                </a:solidFill>
                <a:latin typeface="Arial"/>
                <a:ea typeface="Arial"/>
                <a:cs typeface="Arial"/>
                <a:sym typeface="Arial"/>
              </a:rPr>
              <a:t>Lecture</a:t>
            </a:r>
            <a:endParaRPr sz="3600" dirty="0"/>
          </a:p>
          <a:p>
            <a:pPr marL="0" marR="0" lvl="0" indent="0" algn="ctr" rtl="0">
              <a:lnSpc>
                <a:spcPct val="80000"/>
              </a:lnSpc>
              <a:spcBef>
                <a:spcPts val="560"/>
              </a:spcBef>
              <a:spcAft>
                <a:spcPts val="0"/>
              </a:spcAft>
              <a:buClr>
                <a:schemeClr val="dk2"/>
              </a:buClr>
              <a:buSzPts val="1820"/>
              <a:buFont typeface="Noto Sans Symbols"/>
              <a:buNone/>
            </a:pPr>
            <a:endParaRPr lang="en-US" sz="2800" b="1" i="0" u="none" strike="noStrike" cap="none" dirty="0" smtClean="0">
              <a:solidFill>
                <a:schemeClr val="lt2"/>
              </a:solidFill>
              <a:latin typeface="Arial"/>
              <a:ea typeface="Arial"/>
              <a:cs typeface="Arial"/>
              <a:sym typeface="Arial"/>
            </a:endParaRPr>
          </a:p>
          <a:p>
            <a:pPr marL="0" marR="0" lvl="0" indent="0" algn="ctr" rtl="0">
              <a:lnSpc>
                <a:spcPct val="80000"/>
              </a:lnSpc>
              <a:spcBef>
                <a:spcPts val="560"/>
              </a:spcBef>
              <a:spcAft>
                <a:spcPts val="0"/>
              </a:spcAft>
              <a:buClr>
                <a:schemeClr val="dk2"/>
              </a:buClr>
              <a:buSzPts val="1820"/>
              <a:buFont typeface="Noto Sans Symbols"/>
              <a:buNone/>
            </a:pPr>
            <a:r>
              <a:rPr lang="en-US" b="1" i="0" u="none" strike="noStrike" cap="none" dirty="0" smtClean="0">
                <a:solidFill>
                  <a:schemeClr val="lt2"/>
                </a:solidFill>
                <a:latin typeface="Arial"/>
                <a:ea typeface="Arial"/>
                <a:cs typeface="Arial"/>
                <a:sym typeface="Arial"/>
              </a:rPr>
              <a:t>Chapter 3.3</a:t>
            </a:r>
            <a:r>
              <a:rPr lang="en-US" b="1" dirty="0" smtClean="0">
                <a:solidFill>
                  <a:schemeClr val="lt2"/>
                </a:solidFill>
                <a:latin typeface="Arial"/>
                <a:ea typeface="Arial"/>
                <a:cs typeface="Arial"/>
                <a:sym typeface="Arial"/>
              </a:rPr>
              <a:t>:</a:t>
            </a:r>
            <a:br>
              <a:rPr lang="en-US" b="1" dirty="0" smtClean="0">
                <a:solidFill>
                  <a:schemeClr val="lt2"/>
                </a:solidFill>
                <a:latin typeface="Arial"/>
                <a:ea typeface="Arial"/>
                <a:cs typeface="Arial"/>
                <a:sym typeface="Arial"/>
              </a:rPr>
            </a:br>
            <a:r>
              <a:rPr lang="en-US" b="1" i="0" u="none" strike="noStrike" cap="none" dirty="0" smtClean="0">
                <a:solidFill>
                  <a:schemeClr val="lt2"/>
                </a:solidFill>
                <a:latin typeface="Arial"/>
                <a:ea typeface="Arial"/>
                <a:cs typeface="Arial"/>
                <a:sym typeface="Arial"/>
              </a:rPr>
              <a:t>The Risk Management System </a:t>
            </a:r>
            <a:br>
              <a:rPr lang="en-US" b="1" i="0" u="none" strike="noStrike" cap="none" dirty="0" smtClean="0">
                <a:solidFill>
                  <a:schemeClr val="lt2"/>
                </a:solidFill>
                <a:latin typeface="Arial"/>
                <a:ea typeface="Arial"/>
                <a:cs typeface="Arial"/>
                <a:sym typeface="Arial"/>
              </a:rPr>
            </a:br>
            <a:r>
              <a:rPr lang="en-US" b="1" i="0" u="none" strike="noStrike" cap="none" dirty="0" smtClean="0">
                <a:solidFill>
                  <a:schemeClr val="lt2"/>
                </a:solidFill>
                <a:latin typeface="Arial"/>
                <a:ea typeface="Arial"/>
                <a:cs typeface="Arial"/>
                <a:sym typeface="Arial"/>
              </a:rPr>
              <a:t>and Elements </a:t>
            </a:r>
            <a:br>
              <a:rPr lang="en-US" b="1" i="0" u="none" strike="noStrike" cap="none" dirty="0" smtClean="0">
                <a:solidFill>
                  <a:schemeClr val="lt2"/>
                </a:solidFill>
                <a:latin typeface="Arial"/>
                <a:ea typeface="Arial"/>
                <a:cs typeface="Arial"/>
                <a:sym typeface="Arial"/>
              </a:rPr>
            </a:br>
            <a:r>
              <a:rPr lang="en-US" b="1" i="0" u="sng" strike="noStrike" cap="none" dirty="0" smtClean="0">
                <a:solidFill>
                  <a:schemeClr val="lt2"/>
                </a:solidFill>
                <a:latin typeface="Arial"/>
                <a:ea typeface="Arial"/>
                <a:cs typeface="Arial"/>
                <a:sym typeface="Arial"/>
              </a:rPr>
              <a:t>Part 2</a:t>
            </a:r>
            <a:endParaRPr b="1" i="0" u="sng" strike="noStrike" cap="none" dirty="0" smtClean="0">
              <a:solidFill>
                <a:schemeClr val="lt2"/>
              </a:solidFill>
              <a:latin typeface="Arial"/>
              <a:ea typeface="Arial"/>
              <a:cs typeface="Arial"/>
              <a:sym typeface="Arial"/>
            </a:endParaRPr>
          </a:p>
          <a:p>
            <a:pPr marL="0" marR="0" lvl="0" indent="0" algn="ctr" rtl="0">
              <a:lnSpc>
                <a:spcPct val="80000"/>
              </a:lnSpc>
              <a:spcBef>
                <a:spcPts val="300"/>
              </a:spcBef>
              <a:spcAft>
                <a:spcPts val="0"/>
              </a:spcAft>
              <a:buClr>
                <a:schemeClr val="dk2"/>
              </a:buClr>
              <a:buSzPts val="975"/>
              <a:buFont typeface="Noto Sans Symbols"/>
              <a:buNone/>
            </a:pPr>
            <a:endParaRPr sz="1500" b="1" i="0" u="none" strike="noStrike" cap="none" dirty="0">
              <a:solidFill>
                <a:schemeClr val="lt2"/>
              </a:solidFill>
              <a:latin typeface="Arial"/>
              <a:ea typeface="Arial"/>
              <a:cs typeface="Arial"/>
              <a:sym typeface="Arial"/>
            </a:endParaRPr>
          </a:p>
          <a:p>
            <a:pPr marL="0" marR="0" lvl="0" indent="0" algn="ctr" rtl="0">
              <a:lnSpc>
                <a:spcPct val="80000"/>
              </a:lnSpc>
              <a:spcBef>
                <a:spcPts val="300"/>
              </a:spcBef>
              <a:spcAft>
                <a:spcPts val="0"/>
              </a:spcAft>
              <a:buClr>
                <a:schemeClr val="dk2"/>
              </a:buClr>
              <a:buSzPts val="975"/>
              <a:buFont typeface="Noto Sans Symbols"/>
              <a:buNone/>
            </a:pPr>
            <a:endParaRPr sz="1500" b="1" i="0" u="none" strike="noStrike" cap="none" dirty="0">
              <a:solidFill>
                <a:schemeClr val="lt2"/>
              </a:solidFill>
              <a:latin typeface="Arial"/>
              <a:ea typeface="Arial"/>
              <a:cs typeface="Arial"/>
              <a:sym typeface="Arial"/>
            </a:endParaRPr>
          </a:p>
          <a:p>
            <a:pPr marL="0" marR="0" lvl="0" indent="0" algn="ctr" rtl="0">
              <a:lnSpc>
                <a:spcPct val="80000"/>
              </a:lnSpc>
              <a:spcBef>
                <a:spcPts val="300"/>
              </a:spcBef>
              <a:spcAft>
                <a:spcPts val="0"/>
              </a:spcAft>
              <a:buClr>
                <a:schemeClr val="dk2"/>
              </a:buClr>
              <a:buSzPts val="975"/>
              <a:buFont typeface="Noto Sans Symbols"/>
              <a:buNone/>
            </a:pPr>
            <a:endParaRPr sz="1500" b="1" i="0" u="none" strike="noStrike" cap="none" dirty="0">
              <a:solidFill>
                <a:schemeClr val="lt2"/>
              </a:solidFill>
              <a:latin typeface="Arial"/>
              <a:ea typeface="Arial"/>
              <a:cs typeface="Arial"/>
              <a:sym typeface="Arial"/>
            </a:endParaRPr>
          </a:p>
          <a:p>
            <a:pPr marL="0" marR="0" lvl="0" indent="0" algn="ctr" rtl="0">
              <a:lnSpc>
                <a:spcPct val="80000"/>
              </a:lnSpc>
              <a:spcBef>
                <a:spcPts val="300"/>
              </a:spcBef>
              <a:spcAft>
                <a:spcPts val="0"/>
              </a:spcAft>
              <a:buClr>
                <a:schemeClr val="dk2"/>
              </a:buClr>
              <a:buSzPts val="975"/>
              <a:buFont typeface="Noto Sans Symbols"/>
              <a:buNone/>
            </a:pPr>
            <a:endParaRPr sz="1500" b="1" i="0" u="none" strike="noStrike" cap="none" dirty="0">
              <a:solidFill>
                <a:schemeClr val="lt2"/>
              </a:solidFill>
              <a:latin typeface="Arial"/>
              <a:ea typeface="Arial"/>
              <a:cs typeface="Arial"/>
              <a:sym typeface="Arial"/>
            </a:endParaRPr>
          </a:p>
          <a:p>
            <a:pPr marL="0" marR="0" lvl="0" indent="0" algn="ctr" rtl="0">
              <a:lnSpc>
                <a:spcPct val="80000"/>
              </a:lnSpc>
              <a:spcBef>
                <a:spcPts val="300"/>
              </a:spcBef>
              <a:spcAft>
                <a:spcPts val="0"/>
              </a:spcAft>
              <a:buClr>
                <a:schemeClr val="dk2"/>
              </a:buClr>
              <a:buSzPts val="975"/>
              <a:buFont typeface="Noto Sans Symbols"/>
              <a:buNone/>
            </a:pPr>
            <a:endParaRPr sz="1500" b="1" i="0" u="none" strike="noStrike" cap="none" dirty="0">
              <a:solidFill>
                <a:schemeClr val="lt2"/>
              </a:solidFill>
              <a:latin typeface="Arial"/>
              <a:ea typeface="Arial"/>
              <a:cs typeface="Arial"/>
              <a:sym typeface="Arial"/>
            </a:endParaRPr>
          </a:p>
        </p:txBody>
      </p:sp>
      <p:sp>
        <p:nvSpPr>
          <p:cNvPr id="95" name="Google Shape;95;p1"/>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i="0" u="none" strike="noStrike" cap="none">
                <a:solidFill>
                  <a:srgbClr val="000000"/>
                </a:solidFill>
                <a:latin typeface="Arial"/>
                <a:ea typeface="Arial"/>
                <a:cs typeface="Arial"/>
                <a:sym typeface="Arial"/>
              </a:rPr>
              <a:t>1</a:t>
            </a:fld>
            <a:endParaRPr sz="1200" b="1" i="0" u="none" strike="noStrike" cap="none">
              <a:solidFill>
                <a:srgbClr val="000000"/>
              </a:solidFill>
              <a:latin typeface="Arial"/>
              <a:ea typeface="Arial"/>
              <a:cs typeface="Arial"/>
              <a:sym typeface="Arial"/>
            </a:endParaRPr>
          </a:p>
        </p:txBody>
      </p:sp>
      <p:sp>
        <p:nvSpPr>
          <p:cNvPr id="97" name="Google Shape;97;p1"/>
          <p:cNvSpPr/>
          <p:nvPr/>
        </p:nvSpPr>
        <p:spPr>
          <a:xfrm>
            <a:off x="457200" y="914400"/>
            <a:ext cx="8229600" cy="13716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99"/>
              </a:buClr>
              <a:buSzPts val="3600"/>
              <a:buFont typeface="Noto Sans Symbols"/>
              <a:buNone/>
            </a:pPr>
            <a:r>
              <a:rPr lang="en-US" sz="3200" b="1" i="1" u="none" strike="noStrike" cap="none" dirty="0" smtClean="0">
                <a:solidFill>
                  <a:srgbClr val="000099"/>
                </a:solidFill>
                <a:latin typeface="Times New Roman"/>
                <a:ea typeface="Times New Roman"/>
                <a:cs typeface="Times New Roman"/>
                <a:sym typeface="Times New Roman"/>
              </a:rPr>
              <a:t>On Becoming </a:t>
            </a:r>
            <a:r>
              <a:rPr lang="en-US" sz="3200" b="1" i="1" u="none" strike="noStrike" cap="none" dirty="0">
                <a:solidFill>
                  <a:srgbClr val="000099"/>
                </a:solidFill>
                <a:latin typeface="Times New Roman"/>
                <a:ea typeface="Times New Roman"/>
                <a:cs typeface="Times New Roman"/>
                <a:sym typeface="Times New Roman"/>
              </a:rPr>
              <a:t>a Leader </a:t>
            </a:r>
            <a:r>
              <a:rPr lang="en-US" sz="3200" b="1" i="1" u="none" strike="noStrike" cap="none" dirty="0" smtClean="0">
                <a:solidFill>
                  <a:srgbClr val="000099"/>
                </a:solidFill>
                <a:latin typeface="Times New Roman"/>
                <a:ea typeface="Times New Roman"/>
                <a:cs typeface="Times New Roman"/>
                <a:sym typeface="Times New Roman"/>
              </a:rPr>
              <a:t>in Risk </a:t>
            </a:r>
            <a:r>
              <a:rPr lang="en-US" sz="3200" b="1" i="1" u="none" strike="noStrike" cap="none" dirty="0">
                <a:solidFill>
                  <a:srgbClr val="000099"/>
                </a:solidFill>
                <a:latin typeface="Times New Roman"/>
                <a:ea typeface="Times New Roman"/>
                <a:cs typeface="Times New Roman"/>
                <a:sym typeface="Times New Roman"/>
              </a:rPr>
              <a:t>Management</a:t>
            </a:r>
            <a:endParaRPr sz="1200" dirty="0"/>
          </a:p>
        </p:txBody>
      </p:sp>
      <p:pic>
        <p:nvPicPr>
          <p:cNvPr id="98" name="Google Shape;98;p1" descr="SAT10E2"/>
          <p:cNvPicPr preferRelativeResize="0"/>
          <p:nvPr/>
        </p:nvPicPr>
        <p:blipFill rotWithShape="1">
          <a:blip r:embed="rId3">
            <a:alphaModFix/>
          </a:blip>
          <a:srcRect/>
          <a:stretch/>
        </p:blipFill>
        <p:spPr>
          <a:xfrm>
            <a:off x="304800" y="4800600"/>
            <a:ext cx="1447800" cy="1491787"/>
          </a:xfrm>
          <a:prstGeom prst="rect">
            <a:avLst/>
          </a:prstGeom>
          <a:solidFill>
            <a:schemeClr val="accent2"/>
          </a:solidFill>
          <a:ln>
            <a:noFill/>
          </a:ln>
        </p:spPr>
      </p:pic>
      <p:sp>
        <p:nvSpPr>
          <p:cNvPr id="99" name="Google Shape;99;p1"/>
          <p:cNvSpPr txBox="1"/>
          <p:nvPr/>
        </p:nvSpPr>
        <p:spPr>
          <a:xfrm>
            <a:off x="152400" y="176013"/>
            <a:ext cx="1176817" cy="461665"/>
          </a:xfrm>
          <a:prstGeom prst="rect">
            <a:avLst/>
          </a:prstGeom>
          <a:solidFill>
            <a:srgbClr val="FFFFFF"/>
          </a:solidFill>
          <a:ln w="12700" cap="flat" cmpd="sng">
            <a:solidFill>
              <a:schemeClr val="tx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Fundamentals of RM</a:t>
            </a:r>
            <a:endParaRPr/>
          </a:p>
        </p:txBody>
      </p:sp>
      <p:sp>
        <p:nvSpPr>
          <p:cNvPr id="100" name="Google Shape;100;p1"/>
          <p:cNvSpPr txBox="1"/>
          <p:nvPr/>
        </p:nvSpPr>
        <p:spPr>
          <a:xfrm>
            <a:off x="1481035" y="169906"/>
            <a:ext cx="1024999" cy="461665"/>
          </a:xfrm>
          <a:prstGeom prst="rect">
            <a:avLst/>
          </a:prstGeom>
          <a:solidFill>
            <a:srgbClr val="FFFF00"/>
          </a:solidFill>
          <a:ln w="12700" cap="flat" cmpd="sng">
            <a:solidFill>
              <a:schemeClr val="tx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Calibri"/>
              <a:buNone/>
            </a:pPr>
            <a:r>
              <a:rPr lang="en-US" sz="1200" b="0" i="0" u="none" strike="noStrike" cap="none" dirty="0">
                <a:solidFill>
                  <a:srgbClr val="000000"/>
                </a:solidFill>
                <a:latin typeface="Calibri"/>
                <a:ea typeface="Calibri"/>
                <a:cs typeface="Calibri"/>
                <a:sym typeface="Calibri"/>
              </a:rPr>
              <a:t>RM System and Process</a:t>
            </a:r>
            <a:endParaRPr sz="1200" b="0" i="0" u="none" strike="noStrike" cap="none" dirty="0">
              <a:solidFill>
                <a:srgbClr val="000000"/>
              </a:solidFill>
              <a:latin typeface="Calibri"/>
              <a:ea typeface="Calibri"/>
              <a:cs typeface="Calibri"/>
              <a:sym typeface="Calibri"/>
            </a:endParaRPr>
          </a:p>
        </p:txBody>
      </p:sp>
      <p:sp>
        <p:nvSpPr>
          <p:cNvPr id="101" name="Google Shape;101;p1"/>
          <p:cNvSpPr txBox="1"/>
          <p:nvPr/>
        </p:nvSpPr>
        <p:spPr>
          <a:xfrm>
            <a:off x="7874130" y="169906"/>
            <a:ext cx="1155550" cy="461665"/>
          </a:xfrm>
          <a:prstGeom prst="rect">
            <a:avLst/>
          </a:prstGeom>
          <a:solidFill>
            <a:srgbClr val="FFFFFF"/>
          </a:solidFill>
          <a:ln w="12700" cap="flat" cmpd="sng">
            <a:solidFill>
              <a:schemeClr val="tx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Application and Perspectives</a:t>
            </a:r>
            <a:endParaRPr sz="1200" b="0" i="0" u="none" strike="noStrike" cap="none">
              <a:solidFill>
                <a:srgbClr val="000000"/>
              </a:solidFill>
              <a:latin typeface="Calibri"/>
              <a:ea typeface="Calibri"/>
              <a:cs typeface="Calibri"/>
              <a:sym typeface="Calibri"/>
            </a:endParaRPr>
          </a:p>
        </p:txBody>
      </p:sp>
      <p:sp>
        <p:nvSpPr>
          <p:cNvPr id="102" name="Google Shape;102;p1"/>
          <p:cNvSpPr txBox="1"/>
          <p:nvPr/>
        </p:nvSpPr>
        <p:spPr>
          <a:xfrm>
            <a:off x="7051217" y="169906"/>
            <a:ext cx="671096" cy="461665"/>
          </a:xfrm>
          <a:prstGeom prst="rect">
            <a:avLst/>
          </a:prstGeom>
          <a:solidFill>
            <a:srgbClr val="FFFFFF"/>
          </a:solidFill>
          <a:ln w="12700" cap="flat" cmpd="sng">
            <a:solidFill>
              <a:schemeClr val="tx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People &amp; Org.</a:t>
            </a:r>
            <a:endParaRPr/>
          </a:p>
        </p:txBody>
      </p:sp>
      <p:sp>
        <p:nvSpPr>
          <p:cNvPr id="103" name="Google Shape;103;p1"/>
          <p:cNvSpPr txBox="1"/>
          <p:nvPr/>
        </p:nvSpPr>
        <p:spPr>
          <a:xfrm>
            <a:off x="3834668" y="169906"/>
            <a:ext cx="1024999" cy="461665"/>
          </a:xfrm>
          <a:prstGeom prst="rect">
            <a:avLst/>
          </a:prstGeom>
          <a:solidFill>
            <a:srgbClr val="FFFFFF"/>
          </a:solidFill>
          <a:ln w="12700" cap="flat" cmpd="sng">
            <a:solidFill>
              <a:schemeClr val="tx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Incident Investigation</a:t>
            </a:r>
            <a:endParaRPr sz="1200" b="0" i="0" u="none" strike="noStrike" cap="none">
              <a:solidFill>
                <a:srgbClr val="000000"/>
              </a:solidFill>
              <a:latin typeface="Calibri"/>
              <a:ea typeface="Calibri"/>
              <a:cs typeface="Calibri"/>
              <a:sym typeface="Calibri"/>
            </a:endParaRPr>
          </a:p>
        </p:txBody>
      </p:sp>
      <p:sp>
        <p:nvSpPr>
          <p:cNvPr id="104" name="Google Shape;104;p1"/>
          <p:cNvSpPr txBox="1"/>
          <p:nvPr/>
        </p:nvSpPr>
        <p:spPr>
          <a:xfrm>
            <a:off x="5011484" y="169906"/>
            <a:ext cx="1024999" cy="461665"/>
          </a:xfrm>
          <a:prstGeom prst="rect">
            <a:avLst/>
          </a:prstGeom>
          <a:solidFill>
            <a:srgbClr val="FFFFFF"/>
          </a:solidFill>
          <a:ln w="12700" cap="flat" cmpd="sng">
            <a:solidFill>
              <a:schemeClr val="tx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RM Tools &amp; Challenges</a:t>
            </a:r>
            <a:endParaRPr sz="1200" b="0" i="0" u="none" strike="noStrike" cap="none">
              <a:solidFill>
                <a:srgbClr val="000000"/>
              </a:solidFill>
              <a:latin typeface="Calibri"/>
              <a:ea typeface="Calibri"/>
              <a:cs typeface="Calibri"/>
              <a:sym typeface="Calibri"/>
            </a:endParaRPr>
          </a:p>
        </p:txBody>
      </p:sp>
      <p:sp>
        <p:nvSpPr>
          <p:cNvPr id="105" name="Google Shape;105;p1"/>
          <p:cNvSpPr txBox="1"/>
          <p:nvPr/>
        </p:nvSpPr>
        <p:spPr>
          <a:xfrm>
            <a:off x="2657851" y="170430"/>
            <a:ext cx="1024999" cy="461665"/>
          </a:xfrm>
          <a:prstGeom prst="rect">
            <a:avLst/>
          </a:prstGeom>
          <a:solidFill>
            <a:srgbClr val="FFFFFF"/>
          </a:solidFill>
          <a:ln w="12700" cap="flat" cmpd="sng">
            <a:solidFill>
              <a:schemeClr val="tx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Leadership in RM</a:t>
            </a:r>
            <a:endParaRPr/>
          </a:p>
        </p:txBody>
      </p:sp>
      <p:cxnSp>
        <p:nvCxnSpPr>
          <p:cNvPr id="106" name="Google Shape;106;p1"/>
          <p:cNvCxnSpPr>
            <a:stCxn id="99" idx="3"/>
            <a:endCxn id="100" idx="1"/>
          </p:cNvCxnSpPr>
          <p:nvPr/>
        </p:nvCxnSpPr>
        <p:spPr>
          <a:xfrm rot="10800000" flipH="1">
            <a:off x="1329217" y="400845"/>
            <a:ext cx="151800" cy="6000"/>
          </a:xfrm>
          <a:prstGeom prst="straightConnector1">
            <a:avLst/>
          </a:prstGeom>
          <a:noFill/>
          <a:ln w="9525" cap="flat" cmpd="sng">
            <a:solidFill>
              <a:schemeClr val="tx2"/>
            </a:solidFill>
            <a:prstDash val="solid"/>
            <a:miter lim="800000"/>
            <a:headEnd type="none" w="sm" len="sm"/>
            <a:tailEnd type="triangle" w="med" len="med"/>
          </a:ln>
        </p:spPr>
      </p:cxnSp>
      <p:cxnSp>
        <p:nvCxnSpPr>
          <p:cNvPr id="107" name="Google Shape;107;p1"/>
          <p:cNvCxnSpPr>
            <a:stCxn id="100" idx="3"/>
            <a:endCxn id="105" idx="1"/>
          </p:cNvCxnSpPr>
          <p:nvPr/>
        </p:nvCxnSpPr>
        <p:spPr>
          <a:xfrm>
            <a:off x="2506034" y="400739"/>
            <a:ext cx="151800" cy="600"/>
          </a:xfrm>
          <a:prstGeom prst="straightConnector1">
            <a:avLst/>
          </a:prstGeom>
          <a:noFill/>
          <a:ln w="9525" cap="flat" cmpd="sng">
            <a:solidFill>
              <a:schemeClr val="tx2"/>
            </a:solidFill>
            <a:prstDash val="solid"/>
            <a:miter lim="800000"/>
            <a:headEnd type="none" w="sm" len="sm"/>
            <a:tailEnd type="triangle" w="med" len="med"/>
          </a:ln>
        </p:spPr>
      </p:cxnSp>
      <p:cxnSp>
        <p:nvCxnSpPr>
          <p:cNvPr id="108" name="Google Shape;108;p1"/>
          <p:cNvCxnSpPr>
            <a:stCxn id="105" idx="3"/>
            <a:endCxn id="103" idx="1"/>
          </p:cNvCxnSpPr>
          <p:nvPr/>
        </p:nvCxnSpPr>
        <p:spPr>
          <a:xfrm rot="10800000" flipH="1">
            <a:off x="3682850" y="400663"/>
            <a:ext cx="151800" cy="600"/>
          </a:xfrm>
          <a:prstGeom prst="straightConnector1">
            <a:avLst/>
          </a:prstGeom>
          <a:noFill/>
          <a:ln w="9525" cap="flat" cmpd="sng">
            <a:solidFill>
              <a:schemeClr val="tx2"/>
            </a:solidFill>
            <a:prstDash val="solid"/>
            <a:miter lim="800000"/>
            <a:headEnd type="none" w="sm" len="sm"/>
            <a:tailEnd type="triangle" w="med" len="med"/>
          </a:ln>
        </p:spPr>
      </p:cxnSp>
      <p:cxnSp>
        <p:nvCxnSpPr>
          <p:cNvPr id="109" name="Google Shape;109;p1"/>
          <p:cNvCxnSpPr>
            <a:stCxn id="103" idx="3"/>
            <a:endCxn id="104" idx="1"/>
          </p:cNvCxnSpPr>
          <p:nvPr/>
        </p:nvCxnSpPr>
        <p:spPr>
          <a:xfrm>
            <a:off x="4859667" y="400739"/>
            <a:ext cx="151800" cy="0"/>
          </a:xfrm>
          <a:prstGeom prst="straightConnector1">
            <a:avLst/>
          </a:prstGeom>
          <a:noFill/>
          <a:ln w="9525" cap="flat" cmpd="sng">
            <a:solidFill>
              <a:schemeClr val="tx2"/>
            </a:solidFill>
            <a:prstDash val="solid"/>
            <a:miter lim="800000"/>
            <a:headEnd type="none" w="sm" len="sm"/>
            <a:tailEnd type="triangle" w="med" len="med"/>
          </a:ln>
        </p:spPr>
      </p:cxnSp>
      <p:cxnSp>
        <p:nvCxnSpPr>
          <p:cNvPr id="110" name="Google Shape;110;p1"/>
          <p:cNvCxnSpPr>
            <a:stCxn id="104" idx="3"/>
          </p:cNvCxnSpPr>
          <p:nvPr/>
        </p:nvCxnSpPr>
        <p:spPr>
          <a:xfrm>
            <a:off x="6036483" y="400739"/>
            <a:ext cx="151800" cy="0"/>
          </a:xfrm>
          <a:prstGeom prst="straightConnector1">
            <a:avLst/>
          </a:prstGeom>
          <a:noFill/>
          <a:ln w="9525" cap="flat" cmpd="sng">
            <a:solidFill>
              <a:schemeClr val="tx2"/>
            </a:solidFill>
            <a:prstDash val="solid"/>
            <a:miter lim="800000"/>
            <a:headEnd type="none" w="sm" len="sm"/>
            <a:tailEnd type="triangle" w="med" len="med"/>
          </a:ln>
        </p:spPr>
      </p:cxnSp>
      <p:cxnSp>
        <p:nvCxnSpPr>
          <p:cNvPr id="111" name="Google Shape;111;p1"/>
          <p:cNvCxnSpPr>
            <a:endCxn id="102" idx="1"/>
          </p:cNvCxnSpPr>
          <p:nvPr/>
        </p:nvCxnSpPr>
        <p:spPr>
          <a:xfrm>
            <a:off x="6899417" y="400739"/>
            <a:ext cx="151800" cy="0"/>
          </a:xfrm>
          <a:prstGeom prst="straightConnector1">
            <a:avLst/>
          </a:prstGeom>
          <a:noFill/>
          <a:ln w="9525" cap="flat" cmpd="sng">
            <a:solidFill>
              <a:schemeClr val="tx2"/>
            </a:solidFill>
            <a:prstDash val="solid"/>
            <a:miter lim="800000"/>
            <a:headEnd type="none" w="sm" len="sm"/>
            <a:tailEnd type="triangle" w="med" len="med"/>
          </a:ln>
        </p:spPr>
      </p:cxnSp>
      <p:cxnSp>
        <p:nvCxnSpPr>
          <p:cNvPr id="112" name="Google Shape;112;p1"/>
          <p:cNvCxnSpPr>
            <a:stCxn id="102" idx="3"/>
            <a:endCxn id="101" idx="1"/>
          </p:cNvCxnSpPr>
          <p:nvPr/>
        </p:nvCxnSpPr>
        <p:spPr>
          <a:xfrm>
            <a:off x="7722313" y="400739"/>
            <a:ext cx="151800" cy="0"/>
          </a:xfrm>
          <a:prstGeom prst="straightConnector1">
            <a:avLst/>
          </a:prstGeom>
          <a:noFill/>
          <a:ln w="9525" cap="flat" cmpd="sng">
            <a:solidFill>
              <a:schemeClr val="tx2"/>
            </a:solidFill>
            <a:prstDash val="solid"/>
            <a:miter lim="800000"/>
            <a:headEnd type="none" w="sm" len="sm"/>
            <a:tailEnd type="triangle" w="med" len="med"/>
          </a:ln>
        </p:spPr>
      </p:cxnSp>
      <p:sp>
        <p:nvSpPr>
          <p:cNvPr id="113" name="Google Shape;113;p1"/>
          <p:cNvSpPr txBox="1"/>
          <p:nvPr/>
        </p:nvSpPr>
        <p:spPr>
          <a:xfrm>
            <a:off x="6188301" y="169905"/>
            <a:ext cx="692362" cy="461665"/>
          </a:xfrm>
          <a:prstGeom prst="rect">
            <a:avLst/>
          </a:prstGeom>
          <a:solidFill>
            <a:srgbClr val="FFFFFF"/>
          </a:solidFill>
          <a:ln w="12700" cap="flat" cmpd="sng">
            <a:solidFill>
              <a:schemeClr val="tx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RM in Industry</a:t>
            </a:r>
            <a:endParaRPr sz="1200" b="0" i="0" u="none" strike="noStrike" cap="none">
              <a:solidFill>
                <a:srgbClr val="000000"/>
              </a:solidFill>
              <a:latin typeface="Calibri"/>
              <a:ea typeface="Calibri"/>
              <a:cs typeface="Calibri"/>
              <a:sym typeface="Calibri"/>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0"/>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a:solidFill>
                  <a:srgbClr val="000000"/>
                </a:solidFill>
                <a:latin typeface="Arial"/>
                <a:ea typeface="Arial"/>
                <a:cs typeface="Arial"/>
                <a:sym typeface="Arial"/>
              </a:rPr>
              <a:t>10</a:t>
            </a:fld>
            <a:endParaRPr sz="1200" b="1">
              <a:solidFill>
                <a:srgbClr val="000000"/>
              </a:solidFill>
              <a:latin typeface="Arial"/>
              <a:ea typeface="Arial"/>
              <a:cs typeface="Arial"/>
              <a:sym typeface="Arial"/>
            </a:endParaRPr>
          </a:p>
        </p:txBody>
      </p:sp>
      <p:sp>
        <p:nvSpPr>
          <p:cNvPr id="222" name="Google Shape;222;p10"/>
          <p:cNvSpPr/>
          <p:nvPr/>
        </p:nvSpPr>
        <p:spPr>
          <a:xfrm>
            <a:off x="455613" y="730250"/>
            <a:ext cx="8229600" cy="5577840"/>
          </a:xfrm>
          <a:prstGeom prst="rect">
            <a:avLst/>
          </a:prstGeom>
          <a:solidFill>
            <a:srgbClr val="FFFFFF">
              <a:alpha val="69803"/>
            </a:srgbClr>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457200" marR="0" lvl="0" indent="-457200" algn="l" rtl="0">
              <a:spcBef>
                <a:spcPts val="0"/>
              </a:spcBef>
              <a:spcAft>
                <a:spcPts val="0"/>
              </a:spcAft>
              <a:buClr>
                <a:srgbClr val="000000"/>
              </a:buClr>
              <a:buSzPts val="1800"/>
              <a:buFont typeface="Arial"/>
              <a:buNone/>
            </a:pPr>
            <a:r>
              <a:rPr lang="en-US" sz="1800" b="1" dirty="0">
                <a:solidFill>
                  <a:srgbClr val="000000"/>
                </a:solidFill>
                <a:sym typeface="Arial"/>
              </a:rPr>
              <a:t>6) Program Evaluation and Continuous Improvement:</a:t>
            </a:r>
            <a:endParaRPr sz="1800" dirty="0"/>
          </a:p>
          <a:p>
            <a:pPr marL="457200" marR="0" lvl="0" indent="-342900" algn="l" rtl="0">
              <a:spcBef>
                <a:spcPts val="0"/>
              </a:spcBef>
              <a:spcAft>
                <a:spcPts val="0"/>
              </a:spcAft>
              <a:buClr>
                <a:srgbClr val="000000"/>
              </a:buClr>
              <a:buSzPts val="1800"/>
              <a:buFont typeface="Noto Sans Symbols"/>
              <a:buNone/>
            </a:pPr>
            <a:endParaRPr sz="1800" dirty="0">
              <a:solidFill>
                <a:srgbClr val="000000"/>
              </a:solidFill>
              <a:sym typeface="Arial"/>
            </a:endParaRPr>
          </a:p>
          <a:p>
            <a:pPr marL="457200" marR="0" lvl="0" indent="-457200" algn="l" rtl="0">
              <a:spcBef>
                <a:spcPts val="0"/>
              </a:spcBef>
              <a:spcAft>
                <a:spcPts val="0"/>
              </a:spcAft>
              <a:buClr>
                <a:srgbClr val="000000"/>
              </a:buClr>
              <a:buSzPts val="1800"/>
              <a:buFont typeface="Noto Sans Symbols"/>
              <a:buChar char="⮚"/>
            </a:pPr>
            <a:r>
              <a:rPr lang="en-US" sz="1800" dirty="0">
                <a:solidFill>
                  <a:srgbClr val="000000"/>
                </a:solidFill>
                <a:sym typeface="Arial"/>
              </a:rPr>
              <a:t>Continuous improvement is essential to ensure your program and organization are managing the residual risks!</a:t>
            </a:r>
            <a:endParaRPr sz="1800" dirty="0"/>
          </a:p>
          <a:p>
            <a:pPr marL="457200" marR="0" lvl="0" indent="-457200" algn="l" rtl="0">
              <a:spcBef>
                <a:spcPts val="0"/>
              </a:spcBef>
              <a:spcAft>
                <a:spcPts val="0"/>
              </a:spcAft>
              <a:buClr>
                <a:srgbClr val="000000"/>
              </a:buClr>
              <a:buSzPts val="1800"/>
              <a:buFont typeface="Noto Sans Symbols"/>
              <a:buChar char="⮚"/>
            </a:pPr>
            <a:r>
              <a:rPr lang="en-US" sz="1800" dirty="0" smtClean="0">
                <a:solidFill>
                  <a:srgbClr val="000000"/>
                </a:solidFill>
                <a:sym typeface="Arial"/>
              </a:rPr>
              <a:t>Program </a:t>
            </a:r>
            <a:r>
              <a:rPr lang="en-US" sz="1800" dirty="0">
                <a:solidFill>
                  <a:srgbClr val="000000"/>
                </a:solidFill>
                <a:sym typeface="Arial"/>
              </a:rPr>
              <a:t>evaluation works on all parts of the RMS Program:</a:t>
            </a:r>
            <a:endParaRPr sz="1800" dirty="0"/>
          </a:p>
          <a:p>
            <a:pPr marL="914400" marR="0" lvl="1" indent="-457200" algn="l" rtl="0">
              <a:spcBef>
                <a:spcPts val="0"/>
              </a:spcBef>
              <a:spcAft>
                <a:spcPts val="0"/>
              </a:spcAft>
              <a:buClr>
                <a:srgbClr val="000000"/>
              </a:buClr>
              <a:buSzPts val="1800"/>
              <a:buFont typeface="Noto Sans Symbols"/>
              <a:buChar char="⮚"/>
            </a:pPr>
            <a:r>
              <a:rPr lang="en-US" sz="1800" b="0" i="0" u="none" strike="noStrike" cap="none" dirty="0">
                <a:solidFill>
                  <a:srgbClr val="000000"/>
                </a:solidFill>
                <a:sym typeface="Arial"/>
              </a:rPr>
              <a:t>Audits (internal, external) test implementation of the program at organization level to ensure it is </a:t>
            </a:r>
            <a:r>
              <a:rPr lang="en-US" sz="1800" b="0" i="0" u="none" strike="noStrike" cap="none" dirty="0" smtClean="0">
                <a:solidFill>
                  <a:srgbClr val="000000"/>
                </a:solidFill>
                <a:sym typeface="Arial"/>
              </a:rPr>
              <a:t>effectively implemented</a:t>
            </a:r>
            <a:r>
              <a:rPr lang="en-US" sz="1800" b="0" i="0" u="none" strike="noStrike" cap="none" dirty="0">
                <a:solidFill>
                  <a:srgbClr val="000000"/>
                </a:solidFill>
                <a:sym typeface="Arial"/>
              </a:rPr>
              <a:t>!</a:t>
            </a:r>
            <a:endParaRPr sz="1800" b="0" i="1" u="none" strike="noStrike" cap="none" dirty="0">
              <a:solidFill>
                <a:srgbClr val="000000"/>
              </a:solidFill>
              <a:sym typeface="Arial"/>
            </a:endParaRPr>
          </a:p>
          <a:p>
            <a:pPr marL="457200" marR="0" lvl="0" indent="-457200" algn="l" rtl="0">
              <a:spcBef>
                <a:spcPts val="0"/>
              </a:spcBef>
              <a:spcAft>
                <a:spcPts val="0"/>
              </a:spcAft>
              <a:buClr>
                <a:srgbClr val="000000"/>
              </a:buClr>
              <a:buSzPts val="1800"/>
              <a:buFont typeface="Noto Sans Symbols"/>
              <a:buNone/>
            </a:pPr>
            <a:endParaRPr lang="en-CA" sz="1800" i="1" dirty="0" smtClean="0">
              <a:solidFill>
                <a:srgbClr val="000000"/>
              </a:solidFill>
              <a:sym typeface="Arial"/>
            </a:endParaRPr>
          </a:p>
          <a:p>
            <a:pPr marL="457200" lvl="0" indent="-457200">
              <a:buSzPts val="1800"/>
            </a:pPr>
            <a:r>
              <a:rPr lang="en-CA" sz="1800" i="1" dirty="0"/>
              <a:t>Example: </a:t>
            </a:r>
            <a:r>
              <a:rPr lang="en-CA" sz="1800" i="1" dirty="0" smtClean="0"/>
              <a:t>A third party firm is hired to do an audit on the safe shut down of a plant. The auditors reviewed the procedures and observed work practices during the shut down. After the audit is complete, the managers at the company discuss the deficiencies found, develop and implemented corrective actions.</a:t>
            </a:r>
          </a:p>
          <a:p>
            <a:pPr marL="457200" lvl="0" indent="-457200">
              <a:buSzPts val="1800"/>
            </a:pPr>
            <a:endParaRPr lang="en-CA" sz="1800" i="1" dirty="0"/>
          </a:p>
          <a:p>
            <a:pPr marL="457200" marR="0" lvl="0" indent="-457200" algn="l" rtl="0">
              <a:spcBef>
                <a:spcPts val="0"/>
              </a:spcBef>
              <a:spcAft>
                <a:spcPts val="0"/>
              </a:spcAft>
              <a:buClr>
                <a:srgbClr val="000000"/>
              </a:buClr>
              <a:buSzPts val="1800"/>
              <a:buFont typeface="Noto Sans Symbols"/>
              <a:buNone/>
            </a:pPr>
            <a:r>
              <a:rPr lang="en-US" sz="1800" b="1" i="1" dirty="0" smtClean="0">
                <a:solidFill>
                  <a:srgbClr val="000099"/>
                </a:solidFill>
                <a:sym typeface="Arial"/>
              </a:rPr>
              <a:t>So </a:t>
            </a:r>
            <a:r>
              <a:rPr lang="en-US" sz="1800" b="1" i="1" dirty="0">
                <a:solidFill>
                  <a:srgbClr val="000099"/>
                </a:solidFill>
                <a:sym typeface="Arial"/>
              </a:rPr>
              <a:t>What Does This Mean for </a:t>
            </a:r>
            <a:r>
              <a:rPr lang="en-US" sz="1800" b="1" i="1" dirty="0" smtClean="0">
                <a:solidFill>
                  <a:srgbClr val="000099"/>
                </a:solidFill>
                <a:sym typeface="Arial"/>
              </a:rPr>
              <a:t>your team project??</a:t>
            </a:r>
            <a:endParaRPr sz="1800" b="1" i="1" dirty="0">
              <a:solidFill>
                <a:srgbClr val="000099"/>
              </a:solidFill>
              <a:sym typeface="Arial"/>
            </a:endParaRPr>
          </a:p>
          <a:p>
            <a:pPr marL="457200" marR="0" lvl="0" indent="-457200" algn="l" rtl="0">
              <a:spcBef>
                <a:spcPts val="0"/>
              </a:spcBef>
              <a:spcAft>
                <a:spcPts val="0"/>
              </a:spcAft>
              <a:buClr>
                <a:srgbClr val="000099"/>
              </a:buClr>
              <a:buSzPts val="1800"/>
              <a:buFont typeface="Noto Sans Symbols"/>
              <a:buChar char="⮚"/>
            </a:pPr>
            <a:r>
              <a:rPr lang="en-US" sz="1800" b="1" i="1" dirty="0">
                <a:solidFill>
                  <a:srgbClr val="000099"/>
                </a:solidFill>
                <a:sym typeface="Arial"/>
              </a:rPr>
              <a:t>Did management conduct audits </a:t>
            </a:r>
            <a:r>
              <a:rPr lang="en-US" sz="1800" b="1" i="1" dirty="0" smtClean="0">
                <a:solidFill>
                  <a:srgbClr val="000099"/>
                </a:solidFill>
                <a:sym typeface="Arial"/>
              </a:rPr>
              <a:t>to </a:t>
            </a:r>
            <a:r>
              <a:rPr lang="en-US" sz="1800" b="1" i="1" dirty="0">
                <a:solidFill>
                  <a:srgbClr val="000099"/>
                </a:solidFill>
                <a:sym typeface="Arial"/>
              </a:rPr>
              <a:t>determine the effectiveness of their risk management </a:t>
            </a:r>
            <a:r>
              <a:rPr lang="en-US" sz="1800" b="1" i="1" dirty="0" smtClean="0">
                <a:solidFill>
                  <a:srgbClr val="000099"/>
                </a:solidFill>
                <a:sym typeface="Arial"/>
              </a:rPr>
              <a:t>program, such as comparing </a:t>
            </a:r>
            <a:r>
              <a:rPr lang="en-US" sz="1800" b="1" i="1" dirty="0">
                <a:solidFill>
                  <a:srgbClr val="000099"/>
                </a:solidFill>
                <a:sym typeface="Arial"/>
              </a:rPr>
              <a:t>administrative controls </a:t>
            </a:r>
            <a:r>
              <a:rPr lang="en-US" sz="1800" b="1" i="1" dirty="0" smtClean="0">
                <a:solidFill>
                  <a:srgbClr val="000099"/>
                </a:solidFill>
                <a:sym typeface="Arial"/>
              </a:rPr>
              <a:t>with </a:t>
            </a:r>
            <a:r>
              <a:rPr lang="en-US" sz="1800" b="1" i="1" dirty="0">
                <a:solidFill>
                  <a:srgbClr val="000099"/>
                </a:solidFill>
                <a:sym typeface="Arial"/>
              </a:rPr>
              <a:t>actual work </a:t>
            </a:r>
            <a:r>
              <a:rPr lang="en-US" sz="1800" b="1" i="1" dirty="0" smtClean="0">
                <a:solidFill>
                  <a:srgbClr val="000099"/>
                </a:solidFill>
                <a:sym typeface="Arial"/>
              </a:rPr>
              <a:t>practices</a:t>
            </a:r>
            <a:r>
              <a:rPr lang="en-US" sz="1800" b="1" i="1" dirty="0">
                <a:solidFill>
                  <a:srgbClr val="000099"/>
                </a:solidFill>
              </a:rPr>
              <a:t>?</a:t>
            </a:r>
          </a:p>
          <a:p>
            <a:pPr marL="457200" marR="0" lvl="0" indent="-457200" algn="l" rtl="0">
              <a:spcBef>
                <a:spcPts val="0"/>
              </a:spcBef>
              <a:spcAft>
                <a:spcPts val="0"/>
              </a:spcAft>
              <a:buClr>
                <a:srgbClr val="000099"/>
              </a:buClr>
              <a:buSzPts val="1800"/>
              <a:buFont typeface="Noto Sans Symbols"/>
              <a:buChar char="⮚"/>
            </a:pPr>
            <a:r>
              <a:rPr lang="en-US" sz="1800" b="1" i="1" dirty="0" smtClean="0">
                <a:solidFill>
                  <a:srgbClr val="000099"/>
                </a:solidFill>
                <a:sym typeface="Arial"/>
              </a:rPr>
              <a:t>Was </a:t>
            </a:r>
            <a:r>
              <a:rPr lang="en-US" sz="1800" b="1" i="1" dirty="0">
                <a:solidFill>
                  <a:srgbClr val="000099"/>
                </a:solidFill>
                <a:sym typeface="Arial"/>
              </a:rPr>
              <a:t>management supporting the audit follow-up i.e. take action to correct deficiencies?</a:t>
            </a:r>
            <a:endParaRPr sz="1800" dirty="0"/>
          </a:p>
          <a:p>
            <a:pPr marL="457200" marR="0" lvl="0" indent="-342900" algn="l" rtl="0">
              <a:spcBef>
                <a:spcPts val="0"/>
              </a:spcBef>
              <a:spcAft>
                <a:spcPts val="0"/>
              </a:spcAft>
              <a:buClr>
                <a:srgbClr val="000000"/>
              </a:buClr>
              <a:buSzPts val="1800"/>
              <a:buFont typeface="Noto Sans Symbols"/>
              <a:buNone/>
            </a:pPr>
            <a:endParaRPr sz="1800" i="1" dirty="0">
              <a:solidFill>
                <a:srgbClr val="000000"/>
              </a:solidFill>
              <a:sym typeface="Arial"/>
            </a:endParaRPr>
          </a:p>
        </p:txBody>
      </p:sp>
      <p:sp>
        <p:nvSpPr>
          <p:cNvPr id="7" name="Google Shape;149;p4"/>
          <p:cNvSpPr/>
          <p:nvPr/>
        </p:nvSpPr>
        <p:spPr>
          <a:xfrm>
            <a:off x="457200" y="182880"/>
            <a:ext cx="822960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400"/>
              <a:buFont typeface="Noto Sans Symbols"/>
              <a:buNone/>
            </a:pPr>
            <a:r>
              <a:rPr lang="en-US" sz="2400" b="1" i="1" dirty="0" smtClean="0">
                <a:solidFill>
                  <a:srgbClr val="000000"/>
                </a:solidFill>
                <a:latin typeface="Times New Roman"/>
                <a:ea typeface="Times New Roman"/>
                <a:cs typeface="Times New Roman"/>
                <a:sym typeface="Times New Roman"/>
              </a:rPr>
              <a:t>Explore RME #6 PECI:</a:t>
            </a:r>
            <a:endParaRPr dirty="0"/>
          </a:p>
        </p:txBody>
      </p:sp>
      <p:sp>
        <p:nvSpPr>
          <p:cNvPr id="6" name="Google Shape;125;p2"/>
          <p:cNvSpPr/>
          <p:nvPr/>
        </p:nvSpPr>
        <p:spPr>
          <a:xfrm>
            <a:off x="457200" y="6309360"/>
            <a:ext cx="548640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600"/>
              <a:buFont typeface="Noto Sans Symbols"/>
              <a:buNone/>
            </a:pPr>
            <a:r>
              <a:rPr lang="en-US" sz="1600" b="1" i="1" u="none" strike="noStrike" cap="none" dirty="0">
                <a:solidFill>
                  <a:srgbClr val="000000"/>
                </a:solidFill>
                <a:latin typeface="Times New Roman"/>
                <a:ea typeface="Times New Roman"/>
                <a:cs typeface="Times New Roman"/>
                <a:sym typeface="Times New Roman"/>
              </a:rPr>
              <a:t>Chapter 3.3: The Risk </a:t>
            </a:r>
            <a:r>
              <a:rPr lang="en-US" sz="1600" b="1" i="1" u="none" strike="noStrike" cap="none" dirty="0" smtClean="0">
                <a:solidFill>
                  <a:srgbClr val="000000"/>
                </a:solidFill>
                <a:latin typeface="Times New Roman"/>
                <a:ea typeface="Times New Roman"/>
                <a:cs typeface="Times New Roman"/>
                <a:sym typeface="Times New Roman"/>
              </a:rPr>
              <a:t>Management System </a:t>
            </a:r>
            <a:r>
              <a:rPr lang="en-US" sz="1600" b="1" i="1" u="none" strike="noStrike" cap="none" dirty="0">
                <a:solidFill>
                  <a:srgbClr val="000000"/>
                </a:solidFill>
                <a:latin typeface="Times New Roman"/>
                <a:ea typeface="Times New Roman"/>
                <a:cs typeface="Times New Roman"/>
                <a:sym typeface="Times New Roman"/>
              </a:rPr>
              <a:t>&amp; its Elements</a:t>
            </a:r>
            <a:endParaRPr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1"/>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a:solidFill>
                  <a:srgbClr val="000000"/>
                </a:solidFill>
                <a:latin typeface="Arial"/>
                <a:ea typeface="Arial"/>
                <a:cs typeface="Arial"/>
                <a:sym typeface="Arial"/>
              </a:rPr>
              <a:t>11</a:t>
            </a:fld>
            <a:endParaRPr sz="1200" b="1">
              <a:solidFill>
                <a:srgbClr val="000000"/>
              </a:solidFill>
              <a:latin typeface="Arial"/>
              <a:ea typeface="Arial"/>
              <a:cs typeface="Arial"/>
              <a:sym typeface="Arial"/>
            </a:endParaRPr>
          </a:p>
        </p:txBody>
      </p:sp>
      <p:sp>
        <p:nvSpPr>
          <p:cNvPr id="234" name="Google Shape;234;p11"/>
          <p:cNvSpPr/>
          <p:nvPr/>
        </p:nvSpPr>
        <p:spPr>
          <a:xfrm>
            <a:off x="342900" y="731520"/>
            <a:ext cx="8229600" cy="5486400"/>
          </a:xfrm>
          <a:prstGeom prst="rect">
            <a:avLst/>
          </a:prstGeom>
          <a:solidFill>
            <a:schemeClr val="accent1">
              <a:alpha val="69803"/>
            </a:schemeClr>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457200" marR="0" lvl="0" indent="-457200" algn="l" rtl="0">
              <a:spcBef>
                <a:spcPts val="0"/>
              </a:spcBef>
              <a:spcAft>
                <a:spcPts val="0"/>
              </a:spcAft>
              <a:buClr>
                <a:srgbClr val="000000"/>
              </a:buClr>
              <a:buSzPts val="1800"/>
              <a:buFont typeface="Arial"/>
              <a:buNone/>
            </a:pPr>
            <a:r>
              <a:rPr lang="en-US" sz="1800" b="1" dirty="0">
                <a:solidFill>
                  <a:srgbClr val="000000"/>
                </a:solidFill>
                <a:sym typeface="Arial"/>
              </a:rPr>
              <a:t>7) Design, Construction, and Start-up:</a:t>
            </a:r>
            <a:endParaRPr sz="1800" dirty="0"/>
          </a:p>
          <a:p>
            <a:pPr marL="457200" marR="0" lvl="0" indent="-457200" algn="l" rtl="0">
              <a:spcBef>
                <a:spcPts val="0"/>
              </a:spcBef>
              <a:spcAft>
                <a:spcPts val="0"/>
              </a:spcAft>
              <a:buClr>
                <a:srgbClr val="000000"/>
              </a:buClr>
              <a:buSzPts val="1800"/>
              <a:buFont typeface="Noto Sans Symbols"/>
              <a:buChar char="⮚"/>
            </a:pPr>
            <a:r>
              <a:rPr lang="en-US" sz="1800" dirty="0">
                <a:solidFill>
                  <a:srgbClr val="000000"/>
                </a:solidFill>
                <a:sym typeface="Arial"/>
              </a:rPr>
              <a:t>Links project planning, project management, and project execution (from the conceptual stage to the hand over and start-up stage) with appropriate risk assessment reviews </a:t>
            </a:r>
            <a:r>
              <a:rPr lang="en-US" sz="1800" dirty="0" smtClean="0">
                <a:solidFill>
                  <a:srgbClr val="000000"/>
                </a:solidFill>
                <a:sym typeface="Arial"/>
              </a:rPr>
              <a:t>(RME </a:t>
            </a:r>
            <a:r>
              <a:rPr lang="en-US" sz="1800" dirty="0">
                <a:solidFill>
                  <a:srgbClr val="000000"/>
                </a:solidFill>
                <a:sym typeface="Arial"/>
              </a:rPr>
              <a:t>#2)</a:t>
            </a:r>
            <a:endParaRPr sz="1800" dirty="0"/>
          </a:p>
          <a:p>
            <a:pPr marL="457200" marR="0" lvl="0" indent="-457200" algn="l" rtl="0">
              <a:spcBef>
                <a:spcPts val="0"/>
              </a:spcBef>
              <a:spcAft>
                <a:spcPts val="0"/>
              </a:spcAft>
              <a:buClr>
                <a:srgbClr val="000000"/>
              </a:buClr>
              <a:buSzPts val="1800"/>
              <a:buFont typeface="Noto Sans Symbols"/>
              <a:buChar char="⮚"/>
            </a:pPr>
            <a:r>
              <a:rPr lang="en-US" sz="1800" dirty="0">
                <a:solidFill>
                  <a:srgbClr val="000000"/>
                </a:solidFill>
                <a:sym typeface="Arial"/>
              </a:rPr>
              <a:t>Is risk management </a:t>
            </a:r>
            <a:r>
              <a:rPr lang="en-US" sz="1800" u="sng" dirty="0">
                <a:solidFill>
                  <a:srgbClr val="000000"/>
                </a:solidFill>
                <a:sym typeface="Arial"/>
              </a:rPr>
              <a:t>designed</a:t>
            </a:r>
            <a:r>
              <a:rPr lang="en-US" sz="1800" dirty="0">
                <a:solidFill>
                  <a:srgbClr val="000000"/>
                </a:solidFill>
                <a:sym typeface="Arial"/>
              </a:rPr>
              <a:t> into the engineered system? </a:t>
            </a:r>
            <a:endParaRPr sz="1800" dirty="0"/>
          </a:p>
          <a:p>
            <a:pPr marL="457200" marR="0" lvl="0" indent="-457200" algn="l" rtl="0">
              <a:spcBef>
                <a:spcPts val="0"/>
              </a:spcBef>
              <a:spcAft>
                <a:spcPts val="0"/>
              </a:spcAft>
              <a:buClr>
                <a:srgbClr val="000000"/>
              </a:buClr>
              <a:buSzPts val="1800"/>
              <a:buFont typeface="Noto Sans Symbols"/>
              <a:buChar char="⮚"/>
            </a:pPr>
            <a:r>
              <a:rPr lang="en-US" sz="1800" dirty="0" smtClean="0">
                <a:solidFill>
                  <a:srgbClr val="000000"/>
                </a:solidFill>
                <a:sym typeface="Arial"/>
              </a:rPr>
              <a:t>Is </a:t>
            </a:r>
            <a:r>
              <a:rPr lang="en-US" sz="1800" dirty="0">
                <a:solidFill>
                  <a:srgbClr val="000000"/>
                </a:solidFill>
                <a:sym typeface="Arial"/>
              </a:rPr>
              <a:t>risk management </a:t>
            </a:r>
            <a:r>
              <a:rPr lang="en-US" sz="1800" u="sng" dirty="0">
                <a:solidFill>
                  <a:srgbClr val="000000"/>
                </a:solidFill>
                <a:sym typeface="Arial"/>
              </a:rPr>
              <a:t>built</a:t>
            </a:r>
            <a:r>
              <a:rPr lang="en-US" sz="1800" dirty="0">
                <a:solidFill>
                  <a:srgbClr val="000000"/>
                </a:solidFill>
                <a:sym typeface="Arial"/>
              </a:rPr>
              <a:t> into the engineered system</a:t>
            </a:r>
            <a:r>
              <a:rPr lang="en-US" sz="1800" dirty="0" smtClean="0">
                <a:solidFill>
                  <a:srgbClr val="000000"/>
                </a:solidFill>
                <a:sym typeface="Arial"/>
              </a:rPr>
              <a:t>? Are </a:t>
            </a:r>
            <a:r>
              <a:rPr lang="en-US" sz="1800" dirty="0">
                <a:solidFill>
                  <a:srgbClr val="000000"/>
                </a:solidFill>
                <a:sym typeface="Arial"/>
              </a:rPr>
              <a:t>the control measures </a:t>
            </a:r>
            <a:r>
              <a:rPr lang="en-US" sz="1800" u="sng" dirty="0">
                <a:solidFill>
                  <a:srgbClr val="000000"/>
                </a:solidFill>
                <a:sym typeface="Arial"/>
              </a:rPr>
              <a:t>confirmed</a:t>
            </a:r>
            <a:r>
              <a:rPr lang="en-US" sz="1800" dirty="0">
                <a:solidFill>
                  <a:srgbClr val="000000"/>
                </a:solidFill>
                <a:sym typeface="Arial"/>
              </a:rPr>
              <a:t> effective during commissioning and start-up</a:t>
            </a:r>
            <a:r>
              <a:rPr lang="en-US" sz="1800" dirty="0" smtClean="0">
                <a:solidFill>
                  <a:srgbClr val="000000"/>
                </a:solidFill>
                <a:sym typeface="Arial"/>
              </a:rPr>
              <a:t>?</a:t>
            </a:r>
          </a:p>
          <a:p>
            <a:pPr marR="0" lvl="0" algn="l" rtl="0">
              <a:spcBef>
                <a:spcPts val="0"/>
              </a:spcBef>
              <a:spcAft>
                <a:spcPts val="0"/>
              </a:spcAft>
              <a:buClr>
                <a:srgbClr val="000000"/>
              </a:buClr>
              <a:buSzPts val="1800"/>
            </a:pPr>
            <a:endParaRPr lang="en-US" sz="1800" dirty="0" smtClean="0"/>
          </a:p>
          <a:p>
            <a:pPr marR="0" lvl="0" algn="l" rtl="0">
              <a:spcBef>
                <a:spcPts val="0"/>
              </a:spcBef>
              <a:spcAft>
                <a:spcPts val="0"/>
              </a:spcAft>
              <a:buClr>
                <a:srgbClr val="000000"/>
              </a:buClr>
              <a:buSzPts val="1800"/>
            </a:pPr>
            <a:r>
              <a:rPr lang="en-US" sz="1800" i="1" dirty="0" smtClean="0"/>
              <a:t>Example: A wheeled cart containing heavy equipment tipped over and injured a worker. The cart tipped over because the caster wheels on the cart were too small. The engineer who designed the cart chose inappropriately sized casters for the height and weight of the cart because she didn’t use the available design standard when choosing the casters for heavy loads.</a:t>
            </a:r>
            <a:endParaRPr sz="1800" i="1" dirty="0"/>
          </a:p>
          <a:p>
            <a:pPr marL="457200" marR="0" lvl="0" indent="-457200" algn="l" rtl="0">
              <a:spcBef>
                <a:spcPts val="0"/>
              </a:spcBef>
              <a:spcAft>
                <a:spcPts val="0"/>
              </a:spcAft>
              <a:buClr>
                <a:srgbClr val="000000"/>
              </a:buClr>
              <a:buSzPts val="1800"/>
              <a:buFont typeface="Noto Sans Symbols"/>
              <a:buNone/>
            </a:pPr>
            <a:endParaRPr lang="en-US" sz="1800" b="1" i="1" dirty="0">
              <a:solidFill>
                <a:srgbClr val="000099"/>
              </a:solidFill>
            </a:endParaRPr>
          </a:p>
          <a:p>
            <a:pPr marL="457200" marR="0" lvl="0" indent="-457200" algn="l" rtl="0">
              <a:spcBef>
                <a:spcPts val="0"/>
              </a:spcBef>
              <a:spcAft>
                <a:spcPts val="0"/>
              </a:spcAft>
              <a:buClr>
                <a:srgbClr val="000000"/>
              </a:buClr>
              <a:buSzPts val="1800"/>
              <a:buFont typeface="Noto Sans Symbols"/>
              <a:buNone/>
            </a:pPr>
            <a:r>
              <a:rPr lang="en-US" sz="1800" b="1" i="1" dirty="0" smtClean="0">
                <a:solidFill>
                  <a:srgbClr val="000099"/>
                </a:solidFill>
                <a:sym typeface="Arial"/>
              </a:rPr>
              <a:t>So </a:t>
            </a:r>
            <a:r>
              <a:rPr lang="en-US" sz="1800" b="1" i="1" dirty="0">
                <a:solidFill>
                  <a:srgbClr val="000099"/>
                </a:solidFill>
                <a:sym typeface="Arial"/>
              </a:rPr>
              <a:t>What Does This Mean for </a:t>
            </a:r>
            <a:r>
              <a:rPr lang="en-US" sz="1800" b="1" i="1" dirty="0" smtClean="0">
                <a:solidFill>
                  <a:srgbClr val="000099"/>
                </a:solidFill>
                <a:sym typeface="Arial"/>
              </a:rPr>
              <a:t>your team project??</a:t>
            </a:r>
            <a:endParaRPr sz="1800" b="1" i="1" dirty="0">
              <a:solidFill>
                <a:srgbClr val="000099"/>
              </a:solidFill>
              <a:sym typeface="Arial"/>
            </a:endParaRPr>
          </a:p>
          <a:p>
            <a:pPr marL="457200" marR="0" lvl="0" indent="-457200" algn="l" rtl="0">
              <a:spcBef>
                <a:spcPts val="0"/>
              </a:spcBef>
              <a:spcAft>
                <a:spcPts val="0"/>
              </a:spcAft>
              <a:buClr>
                <a:srgbClr val="000000"/>
              </a:buClr>
              <a:buSzPts val="1800"/>
              <a:buFont typeface="Noto Sans Symbols"/>
              <a:buChar char="⮚"/>
            </a:pPr>
            <a:r>
              <a:rPr lang="en-US" sz="1800" b="1" i="1" dirty="0">
                <a:solidFill>
                  <a:srgbClr val="000099"/>
                </a:solidFill>
                <a:sym typeface="Arial"/>
              </a:rPr>
              <a:t>Were there design components that needed a risk assessment? </a:t>
            </a:r>
            <a:endParaRPr sz="1800" dirty="0"/>
          </a:p>
          <a:p>
            <a:pPr marL="457200" marR="0" lvl="0" indent="-457200" algn="l" rtl="0">
              <a:spcBef>
                <a:spcPts val="0"/>
              </a:spcBef>
              <a:spcAft>
                <a:spcPts val="0"/>
              </a:spcAft>
              <a:buClr>
                <a:srgbClr val="000000"/>
              </a:buClr>
              <a:buSzPts val="1800"/>
              <a:buFont typeface="Noto Sans Symbols"/>
              <a:buChar char="⮚"/>
            </a:pPr>
            <a:r>
              <a:rPr lang="en-US" sz="1800" b="1" i="1" dirty="0">
                <a:solidFill>
                  <a:srgbClr val="000099"/>
                </a:solidFill>
                <a:sym typeface="Arial"/>
              </a:rPr>
              <a:t>Did the </a:t>
            </a:r>
            <a:r>
              <a:rPr lang="en-US" sz="1800" b="1" i="1" dirty="0" smtClean="0">
                <a:solidFill>
                  <a:srgbClr val="000099"/>
                </a:solidFill>
                <a:sym typeface="Arial"/>
              </a:rPr>
              <a:t>engineer </a:t>
            </a:r>
            <a:r>
              <a:rPr lang="en-US" sz="1800" b="1" i="1" dirty="0">
                <a:solidFill>
                  <a:srgbClr val="000099"/>
                </a:solidFill>
                <a:sym typeface="Arial"/>
              </a:rPr>
              <a:t>recognize that certain aspects of the design needed a risk assessment or needed a more in-depth RA? </a:t>
            </a:r>
            <a:endParaRPr sz="1800" dirty="0"/>
          </a:p>
        </p:txBody>
      </p:sp>
      <p:sp>
        <p:nvSpPr>
          <p:cNvPr id="7" name="Google Shape;149;p4"/>
          <p:cNvSpPr/>
          <p:nvPr/>
        </p:nvSpPr>
        <p:spPr>
          <a:xfrm>
            <a:off x="457200" y="182880"/>
            <a:ext cx="822960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400"/>
              <a:buFont typeface="Noto Sans Symbols"/>
              <a:buNone/>
            </a:pPr>
            <a:r>
              <a:rPr lang="en-US" sz="2400" b="1" i="1" dirty="0" smtClean="0">
                <a:solidFill>
                  <a:srgbClr val="000000"/>
                </a:solidFill>
                <a:latin typeface="Times New Roman"/>
                <a:ea typeface="Times New Roman"/>
                <a:cs typeface="Times New Roman"/>
                <a:sym typeface="Times New Roman"/>
              </a:rPr>
              <a:t>Explore RME #7 DC&amp;S:</a:t>
            </a:r>
            <a:endParaRPr dirty="0"/>
          </a:p>
        </p:txBody>
      </p:sp>
      <p:sp>
        <p:nvSpPr>
          <p:cNvPr id="6" name="Google Shape;125;p2"/>
          <p:cNvSpPr/>
          <p:nvPr/>
        </p:nvSpPr>
        <p:spPr>
          <a:xfrm>
            <a:off x="457200" y="6309360"/>
            <a:ext cx="548640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600"/>
              <a:buFont typeface="Noto Sans Symbols"/>
              <a:buNone/>
            </a:pPr>
            <a:r>
              <a:rPr lang="en-US" sz="1600" b="1" i="1" u="none" strike="noStrike" cap="none" dirty="0">
                <a:solidFill>
                  <a:srgbClr val="000000"/>
                </a:solidFill>
                <a:latin typeface="Times New Roman"/>
                <a:ea typeface="Times New Roman"/>
                <a:cs typeface="Times New Roman"/>
                <a:sym typeface="Times New Roman"/>
              </a:rPr>
              <a:t>Chapter 3.3: The Risk </a:t>
            </a:r>
            <a:r>
              <a:rPr lang="en-US" sz="1600" b="1" i="1" u="none" strike="noStrike" cap="none" dirty="0" smtClean="0">
                <a:solidFill>
                  <a:srgbClr val="000000"/>
                </a:solidFill>
                <a:latin typeface="Times New Roman"/>
                <a:ea typeface="Times New Roman"/>
                <a:cs typeface="Times New Roman"/>
                <a:sym typeface="Times New Roman"/>
              </a:rPr>
              <a:t>Management System </a:t>
            </a:r>
            <a:r>
              <a:rPr lang="en-US" sz="1600" b="1" i="1" u="none" strike="noStrike" cap="none" dirty="0">
                <a:solidFill>
                  <a:srgbClr val="000000"/>
                </a:solidFill>
                <a:latin typeface="Times New Roman"/>
                <a:ea typeface="Times New Roman"/>
                <a:cs typeface="Times New Roman"/>
                <a:sym typeface="Times New Roman"/>
              </a:rPr>
              <a:t>&amp; its Elements</a:t>
            </a:r>
            <a:endParaRPr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2"/>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a:solidFill>
                  <a:srgbClr val="000000"/>
                </a:solidFill>
                <a:latin typeface="Arial"/>
                <a:ea typeface="Arial"/>
                <a:cs typeface="Arial"/>
                <a:sym typeface="Arial"/>
              </a:rPr>
              <a:t>12</a:t>
            </a:fld>
            <a:endParaRPr sz="1200" b="1">
              <a:solidFill>
                <a:srgbClr val="000000"/>
              </a:solidFill>
              <a:latin typeface="Arial"/>
              <a:ea typeface="Arial"/>
              <a:cs typeface="Arial"/>
              <a:sym typeface="Arial"/>
            </a:endParaRPr>
          </a:p>
        </p:txBody>
      </p:sp>
      <p:sp>
        <p:nvSpPr>
          <p:cNvPr id="246" name="Google Shape;246;p12"/>
          <p:cNvSpPr/>
          <p:nvPr/>
        </p:nvSpPr>
        <p:spPr>
          <a:xfrm>
            <a:off x="455613" y="730250"/>
            <a:ext cx="8229600" cy="5486400"/>
          </a:xfrm>
          <a:prstGeom prst="rect">
            <a:avLst/>
          </a:prstGeom>
          <a:solidFill>
            <a:schemeClr val="accent1">
              <a:alpha val="69803"/>
            </a:schemeClr>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457200" marR="0" lvl="0" indent="-457200" algn="l" rtl="0">
              <a:spcBef>
                <a:spcPts val="0"/>
              </a:spcBef>
              <a:spcAft>
                <a:spcPts val="0"/>
              </a:spcAft>
              <a:buClr>
                <a:srgbClr val="000000"/>
              </a:buClr>
              <a:buSzPts val="1800"/>
              <a:buFont typeface="Arial"/>
              <a:buNone/>
            </a:pPr>
            <a:r>
              <a:rPr lang="en-US" sz="1800" b="1" dirty="0">
                <a:solidFill>
                  <a:schemeClr val="lt2"/>
                </a:solidFill>
                <a:sym typeface="Arial"/>
              </a:rPr>
              <a:t>8) Operations and Maintenance:</a:t>
            </a:r>
            <a:endParaRPr sz="1800" dirty="0"/>
          </a:p>
          <a:p>
            <a:pPr marL="457200" marR="0" lvl="0" indent="-457200" algn="l" rtl="0">
              <a:spcBef>
                <a:spcPts val="0"/>
              </a:spcBef>
              <a:spcAft>
                <a:spcPts val="0"/>
              </a:spcAft>
              <a:buClr>
                <a:srgbClr val="000000"/>
              </a:buClr>
              <a:buSzPts val="1800"/>
              <a:buFont typeface="Noto Sans Symbols"/>
              <a:buChar char="⮚"/>
            </a:pPr>
            <a:r>
              <a:rPr lang="en-US" sz="1800" dirty="0">
                <a:solidFill>
                  <a:schemeClr val="lt2"/>
                </a:solidFill>
                <a:sym typeface="Arial"/>
              </a:rPr>
              <a:t>Encompasses the establishment of criteria for operating and maintaining the facility, and all related activities. </a:t>
            </a:r>
            <a:endParaRPr sz="1800" dirty="0"/>
          </a:p>
          <a:p>
            <a:pPr marL="457200" marR="0" lvl="0" indent="-457200" algn="l" rtl="0">
              <a:spcBef>
                <a:spcPts val="0"/>
              </a:spcBef>
              <a:spcAft>
                <a:spcPts val="0"/>
              </a:spcAft>
              <a:buClr>
                <a:srgbClr val="000000"/>
              </a:buClr>
              <a:buSzPts val="1800"/>
              <a:buFont typeface="Noto Sans Symbols"/>
              <a:buChar char="⮚"/>
            </a:pPr>
            <a:r>
              <a:rPr lang="en-US" sz="1800" dirty="0">
                <a:solidFill>
                  <a:schemeClr val="lt2"/>
                </a:solidFill>
                <a:sym typeface="Arial"/>
              </a:rPr>
              <a:t>Facilities must be operated and maintained within established criteria i.e. “The Maintenance Manual”, “The Operating Manual”</a:t>
            </a:r>
            <a:endParaRPr sz="1800" dirty="0"/>
          </a:p>
          <a:p>
            <a:pPr marL="457200" marR="0" lvl="0" indent="-457200" algn="l" rtl="0">
              <a:spcBef>
                <a:spcPts val="0"/>
              </a:spcBef>
              <a:spcAft>
                <a:spcPts val="0"/>
              </a:spcAft>
              <a:buClr>
                <a:srgbClr val="000000"/>
              </a:buClr>
              <a:buSzPts val="1800"/>
              <a:buFont typeface="Noto Sans Symbols"/>
              <a:buChar char="⮚"/>
            </a:pPr>
            <a:r>
              <a:rPr lang="en-US" sz="1800" dirty="0">
                <a:solidFill>
                  <a:schemeClr val="lt2"/>
                </a:solidFill>
                <a:sym typeface="Arial"/>
              </a:rPr>
              <a:t>The monitoring, recording, and the analysis of records will reveal deteriorating or deviating conditions that need to be addressed; thus proactively preventing an incident. </a:t>
            </a:r>
            <a:endParaRPr sz="1800" dirty="0"/>
          </a:p>
          <a:p>
            <a:pPr marL="457200" marR="0" lvl="0" indent="-457200" algn="l" rtl="0">
              <a:spcBef>
                <a:spcPts val="0"/>
              </a:spcBef>
              <a:spcAft>
                <a:spcPts val="0"/>
              </a:spcAft>
              <a:buClr>
                <a:srgbClr val="000000"/>
              </a:buClr>
              <a:buSzPts val="1800"/>
              <a:buFont typeface="Noto Sans Symbols"/>
              <a:buNone/>
            </a:pPr>
            <a:endParaRPr sz="1800" i="1" dirty="0">
              <a:solidFill>
                <a:schemeClr val="lt2"/>
              </a:solidFill>
              <a:sym typeface="Arial"/>
            </a:endParaRPr>
          </a:p>
          <a:p>
            <a:pPr marL="457200" lvl="0" indent="-457200"/>
            <a:r>
              <a:rPr lang="en-CA" sz="1800" i="1" dirty="0">
                <a:solidFill>
                  <a:schemeClr val="lt2"/>
                </a:solidFill>
              </a:rPr>
              <a:t>Example: </a:t>
            </a:r>
            <a:r>
              <a:rPr lang="en-CA" sz="1800" i="1" dirty="0" smtClean="0">
                <a:solidFill>
                  <a:schemeClr val="lt2"/>
                </a:solidFill>
              </a:rPr>
              <a:t>An </a:t>
            </a:r>
            <a:r>
              <a:rPr lang="en-CA" sz="1800" i="1" dirty="0">
                <a:solidFill>
                  <a:schemeClr val="lt2"/>
                </a:solidFill>
              </a:rPr>
              <a:t>employee </a:t>
            </a:r>
            <a:r>
              <a:rPr lang="en-CA" sz="1800" i="1" dirty="0" smtClean="0">
                <a:solidFill>
                  <a:schemeClr val="lt2"/>
                </a:solidFill>
              </a:rPr>
              <a:t>wants to lock out and tag a </a:t>
            </a:r>
            <a:r>
              <a:rPr lang="en-CA" sz="1800" i="1" dirty="0">
                <a:solidFill>
                  <a:schemeClr val="lt2"/>
                </a:solidFill>
              </a:rPr>
              <a:t>broken piece of </a:t>
            </a:r>
            <a:r>
              <a:rPr lang="en-CA" sz="1800" i="1" dirty="0" smtClean="0">
                <a:solidFill>
                  <a:schemeClr val="lt2"/>
                </a:solidFill>
              </a:rPr>
              <a:t>equipment for repair, </a:t>
            </a:r>
            <a:r>
              <a:rPr lang="en-CA" sz="1800" i="1" dirty="0">
                <a:solidFill>
                  <a:schemeClr val="lt2"/>
                </a:solidFill>
              </a:rPr>
              <a:t>but </a:t>
            </a:r>
            <a:r>
              <a:rPr lang="en-CA" sz="1800" i="1" dirty="0" smtClean="0">
                <a:solidFill>
                  <a:schemeClr val="lt2"/>
                </a:solidFill>
              </a:rPr>
              <a:t>the operating procedure in the manual lacks detail on what valves to lock out. </a:t>
            </a:r>
            <a:endParaRPr lang="en-CA" sz="1800" i="1" dirty="0">
              <a:solidFill>
                <a:schemeClr val="lt2"/>
              </a:solidFill>
            </a:endParaRPr>
          </a:p>
          <a:p>
            <a:pPr marL="0" marR="0" lvl="0" indent="0" algn="l" rtl="0">
              <a:spcBef>
                <a:spcPts val="0"/>
              </a:spcBef>
              <a:spcAft>
                <a:spcPts val="0"/>
              </a:spcAft>
              <a:buNone/>
            </a:pPr>
            <a:endParaRPr sz="1800" dirty="0">
              <a:solidFill>
                <a:schemeClr val="lt2"/>
              </a:solidFill>
              <a:sym typeface="Arial"/>
            </a:endParaRPr>
          </a:p>
          <a:p>
            <a:pPr marL="0" marR="0" lvl="0" indent="0" algn="l" rtl="0">
              <a:spcBef>
                <a:spcPts val="0"/>
              </a:spcBef>
              <a:spcAft>
                <a:spcPts val="0"/>
              </a:spcAft>
              <a:buNone/>
            </a:pPr>
            <a:r>
              <a:rPr lang="en-US" sz="1800" b="1" i="1" dirty="0">
                <a:solidFill>
                  <a:srgbClr val="000099"/>
                </a:solidFill>
                <a:sym typeface="Arial"/>
              </a:rPr>
              <a:t>What does this mean for </a:t>
            </a:r>
            <a:r>
              <a:rPr lang="en-US" sz="1800" b="1" i="1" dirty="0" smtClean="0">
                <a:solidFill>
                  <a:srgbClr val="000099"/>
                </a:solidFill>
                <a:sym typeface="Arial"/>
              </a:rPr>
              <a:t>your team project??</a:t>
            </a:r>
            <a:endParaRPr sz="1800" b="1" i="1" dirty="0">
              <a:solidFill>
                <a:srgbClr val="000099"/>
              </a:solidFill>
              <a:sym typeface="Arial"/>
            </a:endParaRPr>
          </a:p>
          <a:p>
            <a:pPr marL="342900" marR="0" lvl="0" indent="-342900" algn="l" rtl="0">
              <a:spcBef>
                <a:spcPts val="0"/>
              </a:spcBef>
              <a:spcAft>
                <a:spcPts val="0"/>
              </a:spcAft>
              <a:buClr>
                <a:srgbClr val="000099"/>
              </a:buClr>
              <a:buSzPts val="1800"/>
              <a:buFont typeface="Noto Sans Symbols"/>
              <a:buChar char="⮚"/>
            </a:pPr>
            <a:r>
              <a:rPr lang="en-US" sz="1800" b="1" i="1" dirty="0">
                <a:solidFill>
                  <a:srgbClr val="000099"/>
                </a:solidFill>
                <a:sym typeface="Arial"/>
              </a:rPr>
              <a:t>Did the organization have established requirements for O&amp;M that were adequate for the level of activity risk? </a:t>
            </a:r>
            <a:endParaRPr sz="1800" dirty="0"/>
          </a:p>
          <a:p>
            <a:pPr marL="342900" marR="0" lvl="0" indent="-342900" algn="l" rtl="0">
              <a:spcBef>
                <a:spcPts val="0"/>
              </a:spcBef>
              <a:spcAft>
                <a:spcPts val="0"/>
              </a:spcAft>
              <a:buClr>
                <a:srgbClr val="000099"/>
              </a:buClr>
              <a:buSzPts val="1800"/>
              <a:buFont typeface="Noto Sans Symbols"/>
              <a:buChar char="⮚"/>
            </a:pPr>
            <a:r>
              <a:rPr lang="en-US" sz="1800" b="1" i="1" dirty="0">
                <a:solidFill>
                  <a:srgbClr val="000099"/>
                </a:solidFill>
                <a:sym typeface="Arial"/>
              </a:rPr>
              <a:t>Was the organization proactive in monitoring &amp; addressing “signals” for weaknesses in O&amp;M – such as lack of maintenance, or lack of following administrative controls (procedures, etc.)?</a:t>
            </a:r>
            <a:endParaRPr sz="1800" b="1" i="1" dirty="0">
              <a:solidFill>
                <a:srgbClr val="000099"/>
              </a:solidFill>
              <a:sym typeface="Arial"/>
            </a:endParaRPr>
          </a:p>
          <a:p>
            <a:pPr marL="457200" marR="0" lvl="0" indent="-457200" algn="l" rtl="0">
              <a:spcBef>
                <a:spcPts val="0"/>
              </a:spcBef>
              <a:spcAft>
                <a:spcPts val="0"/>
              </a:spcAft>
              <a:buNone/>
            </a:pPr>
            <a:endParaRPr sz="1800" dirty="0">
              <a:solidFill>
                <a:schemeClr val="lt2"/>
              </a:solidFill>
              <a:sym typeface="Arial"/>
            </a:endParaRPr>
          </a:p>
        </p:txBody>
      </p:sp>
      <p:sp>
        <p:nvSpPr>
          <p:cNvPr id="7" name="Google Shape;149;p4"/>
          <p:cNvSpPr/>
          <p:nvPr/>
        </p:nvSpPr>
        <p:spPr>
          <a:xfrm>
            <a:off x="457200" y="182880"/>
            <a:ext cx="822960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400"/>
              <a:buFont typeface="Noto Sans Symbols"/>
              <a:buNone/>
            </a:pPr>
            <a:r>
              <a:rPr lang="en-US" sz="2400" b="1" i="1" dirty="0" smtClean="0">
                <a:solidFill>
                  <a:srgbClr val="000000"/>
                </a:solidFill>
                <a:latin typeface="Times New Roman"/>
                <a:ea typeface="Times New Roman"/>
                <a:cs typeface="Times New Roman"/>
                <a:sym typeface="Times New Roman"/>
              </a:rPr>
              <a:t>Explore RME #8 O&amp;M:</a:t>
            </a:r>
            <a:endParaRPr dirty="0"/>
          </a:p>
        </p:txBody>
      </p:sp>
      <p:sp>
        <p:nvSpPr>
          <p:cNvPr id="6" name="Google Shape;125;p2"/>
          <p:cNvSpPr/>
          <p:nvPr/>
        </p:nvSpPr>
        <p:spPr>
          <a:xfrm>
            <a:off x="457200" y="6309360"/>
            <a:ext cx="548640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600"/>
              <a:buFont typeface="Noto Sans Symbols"/>
              <a:buNone/>
            </a:pPr>
            <a:r>
              <a:rPr lang="en-US" sz="1600" b="1" i="1" u="none" strike="noStrike" cap="none" dirty="0">
                <a:solidFill>
                  <a:srgbClr val="000000"/>
                </a:solidFill>
                <a:latin typeface="Times New Roman"/>
                <a:ea typeface="Times New Roman"/>
                <a:cs typeface="Times New Roman"/>
                <a:sym typeface="Times New Roman"/>
              </a:rPr>
              <a:t>Chapter 3.3: The Risk </a:t>
            </a:r>
            <a:r>
              <a:rPr lang="en-US" sz="1600" b="1" i="1" u="none" strike="noStrike" cap="none" dirty="0" smtClean="0">
                <a:solidFill>
                  <a:srgbClr val="000000"/>
                </a:solidFill>
                <a:latin typeface="Times New Roman"/>
                <a:ea typeface="Times New Roman"/>
                <a:cs typeface="Times New Roman"/>
                <a:sym typeface="Times New Roman"/>
              </a:rPr>
              <a:t>Management System </a:t>
            </a:r>
            <a:r>
              <a:rPr lang="en-US" sz="1600" b="1" i="1" u="none" strike="noStrike" cap="none" dirty="0">
                <a:solidFill>
                  <a:srgbClr val="000000"/>
                </a:solidFill>
                <a:latin typeface="Times New Roman"/>
                <a:ea typeface="Times New Roman"/>
                <a:cs typeface="Times New Roman"/>
                <a:sym typeface="Times New Roman"/>
              </a:rPr>
              <a:t>&amp; its Elements</a:t>
            </a:r>
            <a:endParaRPr dirty="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3"/>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a:solidFill>
                  <a:srgbClr val="000000"/>
                </a:solidFill>
                <a:latin typeface="Arial"/>
                <a:ea typeface="Arial"/>
                <a:cs typeface="Arial"/>
                <a:sym typeface="Arial"/>
              </a:rPr>
              <a:t>13</a:t>
            </a:fld>
            <a:endParaRPr sz="1200" b="1">
              <a:solidFill>
                <a:srgbClr val="000000"/>
              </a:solidFill>
              <a:latin typeface="Arial"/>
              <a:ea typeface="Arial"/>
              <a:cs typeface="Arial"/>
              <a:sym typeface="Arial"/>
            </a:endParaRPr>
          </a:p>
        </p:txBody>
      </p:sp>
      <p:sp>
        <p:nvSpPr>
          <p:cNvPr id="258" name="Google Shape;258;p13"/>
          <p:cNvSpPr/>
          <p:nvPr/>
        </p:nvSpPr>
        <p:spPr>
          <a:xfrm>
            <a:off x="455613" y="730250"/>
            <a:ext cx="8229600" cy="5486400"/>
          </a:xfrm>
          <a:prstGeom prst="rect">
            <a:avLst/>
          </a:prstGeom>
          <a:solidFill>
            <a:schemeClr val="accent1">
              <a:alpha val="69803"/>
            </a:schemeClr>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457200" marR="0" lvl="0" indent="-457200" algn="l" rtl="0">
              <a:spcBef>
                <a:spcPts val="0"/>
              </a:spcBef>
              <a:spcAft>
                <a:spcPts val="0"/>
              </a:spcAft>
              <a:buClr>
                <a:srgbClr val="000000"/>
              </a:buClr>
              <a:buSzPts val="2000"/>
              <a:buFont typeface="Arial"/>
              <a:buNone/>
            </a:pPr>
            <a:r>
              <a:rPr lang="en-US" sz="1800" b="1" dirty="0">
                <a:solidFill>
                  <a:srgbClr val="000000"/>
                </a:solidFill>
                <a:sym typeface="Arial"/>
              </a:rPr>
              <a:t>9) Employee Competency and Training:</a:t>
            </a:r>
            <a:endParaRPr sz="1800" dirty="0"/>
          </a:p>
          <a:p>
            <a:pPr marL="457200" marR="0" lvl="0" indent="-330200" algn="l" rtl="0">
              <a:spcBef>
                <a:spcPts val="0"/>
              </a:spcBef>
              <a:spcAft>
                <a:spcPts val="0"/>
              </a:spcAft>
              <a:buClr>
                <a:srgbClr val="000000"/>
              </a:buClr>
              <a:buSzPts val="2000"/>
              <a:buFont typeface="Noto Sans Symbols"/>
              <a:buNone/>
            </a:pPr>
            <a:endParaRPr sz="1800" dirty="0">
              <a:solidFill>
                <a:srgbClr val="000000"/>
              </a:solidFill>
              <a:sym typeface="Arial"/>
            </a:endParaRPr>
          </a:p>
          <a:p>
            <a:pPr marL="457200" marR="0" lvl="0" indent="-457200" algn="l" rtl="0">
              <a:spcBef>
                <a:spcPts val="0"/>
              </a:spcBef>
              <a:spcAft>
                <a:spcPts val="0"/>
              </a:spcAft>
              <a:buClr>
                <a:srgbClr val="000000"/>
              </a:buClr>
              <a:buSzPts val="2000"/>
              <a:buFont typeface="Noto Sans Symbols"/>
              <a:buChar char="⮚"/>
            </a:pPr>
            <a:r>
              <a:rPr lang="en-US" sz="1800" dirty="0">
                <a:solidFill>
                  <a:srgbClr val="000000"/>
                </a:solidFill>
                <a:sym typeface="Arial"/>
              </a:rPr>
              <a:t>Encompasses “core employees”. </a:t>
            </a:r>
            <a:endParaRPr sz="1800" dirty="0"/>
          </a:p>
          <a:p>
            <a:pPr marL="457200" marR="0" lvl="0" indent="-457200" algn="l" rtl="0">
              <a:spcBef>
                <a:spcPts val="0"/>
              </a:spcBef>
              <a:spcAft>
                <a:spcPts val="0"/>
              </a:spcAft>
              <a:buClr>
                <a:srgbClr val="000000"/>
              </a:buClr>
              <a:buSzPts val="2000"/>
              <a:buFont typeface="Noto Sans Symbols"/>
              <a:buChar char="⮚"/>
            </a:pPr>
            <a:r>
              <a:rPr lang="en-US" sz="1800" dirty="0">
                <a:solidFill>
                  <a:srgbClr val="000000"/>
                </a:solidFill>
                <a:sym typeface="Arial"/>
              </a:rPr>
              <a:t>Training is an effective method for setting expectations.</a:t>
            </a:r>
            <a:endParaRPr sz="1800" dirty="0"/>
          </a:p>
          <a:p>
            <a:pPr marL="457200" marR="0" lvl="0" indent="-457200" algn="l" rtl="0">
              <a:spcBef>
                <a:spcPts val="0"/>
              </a:spcBef>
              <a:spcAft>
                <a:spcPts val="0"/>
              </a:spcAft>
              <a:buClr>
                <a:srgbClr val="000000"/>
              </a:buClr>
              <a:buSzPts val="2000"/>
              <a:buFont typeface="Noto Sans Symbols"/>
              <a:buChar char="⮚"/>
            </a:pPr>
            <a:r>
              <a:rPr lang="en-US" sz="1800" dirty="0">
                <a:solidFill>
                  <a:srgbClr val="000000"/>
                </a:solidFill>
                <a:sym typeface="Arial"/>
              </a:rPr>
              <a:t>Managers are responsible for ensuring their employees are properly trained and certified / qualified. </a:t>
            </a:r>
            <a:endParaRPr sz="1800" dirty="0"/>
          </a:p>
          <a:p>
            <a:pPr marL="457200" marR="0" lvl="0" indent="-457200" algn="l" rtl="0">
              <a:spcBef>
                <a:spcPts val="0"/>
              </a:spcBef>
              <a:spcAft>
                <a:spcPts val="0"/>
              </a:spcAft>
              <a:buClr>
                <a:srgbClr val="000000"/>
              </a:buClr>
              <a:buSzPts val="2000"/>
              <a:buFont typeface="Noto Sans Symbols"/>
              <a:buNone/>
            </a:pPr>
            <a:r>
              <a:rPr lang="en-US" sz="1800" i="1" dirty="0" smtClean="0">
                <a:solidFill>
                  <a:srgbClr val="000000"/>
                </a:solidFill>
                <a:sym typeface="Arial"/>
              </a:rPr>
              <a:t>So </a:t>
            </a:r>
            <a:r>
              <a:rPr lang="en-US" sz="1800" i="1" dirty="0">
                <a:solidFill>
                  <a:srgbClr val="000000"/>
                </a:solidFill>
                <a:sym typeface="Arial"/>
              </a:rPr>
              <a:t>What Does This Mean to the Organization?</a:t>
            </a:r>
            <a:endParaRPr sz="1800" dirty="0"/>
          </a:p>
          <a:p>
            <a:pPr marL="457200" marR="0" lvl="0" indent="-457200" algn="l" rtl="0">
              <a:spcBef>
                <a:spcPts val="0"/>
              </a:spcBef>
              <a:spcAft>
                <a:spcPts val="0"/>
              </a:spcAft>
              <a:buClr>
                <a:srgbClr val="000000"/>
              </a:buClr>
              <a:buSzPts val="2000"/>
              <a:buFont typeface="Noto Sans Symbols"/>
              <a:buChar char="⮚"/>
            </a:pPr>
            <a:r>
              <a:rPr lang="en-US" sz="1800" i="1" dirty="0">
                <a:solidFill>
                  <a:srgbClr val="000000"/>
                </a:solidFill>
                <a:sym typeface="Arial"/>
              </a:rPr>
              <a:t>Training is a form of due diligence. </a:t>
            </a:r>
            <a:endParaRPr sz="1800" dirty="0"/>
          </a:p>
          <a:p>
            <a:pPr marL="457200" marR="0" lvl="0" indent="-457200" algn="l" rtl="0">
              <a:spcBef>
                <a:spcPts val="0"/>
              </a:spcBef>
              <a:spcAft>
                <a:spcPts val="0"/>
              </a:spcAft>
              <a:buClr>
                <a:srgbClr val="000000"/>
              </a:buClr>
              <a:buSzPts val="2000"/>
              <a:buFont typeface="Noto Sans Symbols"/>
              <a:buChar char="⮚"/>
            </a:pPr>
            <a:endParaRPr lang="en-US" sz="1800" i="1" dirty="0"/>
          </a:p>
          <a:p>
            <a:pPr lvl="0">
              <a:buSzPts val="2000"/>
            </a:pPr>
            <a:r>
              <a:rPr lang="en-CA" sz="1800" i="1" dirty="0"/>
              <a:t>Example: A wheeled cart containing heavy equipment tipped over because </a:t>
            </a:r>
            <a:r>
              <a:rPr lang="en-CA" sz="1800" i="1" dirty="0" smtClean="0"/>
              <a:t>the load was unbalanced. The worker who was using the cart was not trained in how to properly load material into the cart. </a:t>
            </a:r>
            <a:endParaRPr lang="en-CA" sz="1800" i="1" dirty="0"/>
          </a:p>
          <a:p>
            <a:pPr marL="457200" marR="0" lvl="0" indent="-330200" algn="l" rtl="0">
              <a:spcBef>
                <a:spcPts val="0"/>
              </a:spcBef>
              <a:spcAft>
                <a:spcPts val="0"/>
              </a:spcAft>
              <a:buClr>
                <a:srgbClr val="000000"/>
              </a:buClr>
              <a:buSzPts val="2000"/>
              <a:buFont typeface="Noto Sans Symbols"/>
              <a:buNone/>
            </a:pPr>
            <a:endParaRPr sz="1800" i="1" dirty="0">
              <a:solidFill>
                <a:srgbClr val="000000"/>
              </a:solidFill>
              <a:sym typeface="Arial"/>
            </a:endParaRPr>
          </a:p>
          <a:p>
            <a:pPr marL="0" marR="0" lvl="0" indent="0" algn="l" rtl="0">
              <a:spcBef>
                <a:spcPts val="0"/>
              </a:spcBef>
              <a:spcAft>
                <a:spcPts val="0"/>
              </a:spcAft>
              <a:buNone/>
            </a:pPr>
            <a:r>
              <a:rPr lang="en-US" sz="1800" b="1" i="1" dirty="0" smtClean="0">
                <a:solidFill>
                  <a:srgbClr val="000099"/>
                </a:solidFill>
                <a:sym typeface="Arial"/>
              </a:rPr>
              <a:t>What does this mean for your team project??</a:t>
            </a:r>
            <a:endParaRPr sz="1800" b="1" i="1" dirty="0" smtClean="0">
              <a:solidFill>
                <a:srgbClr val="000099"/>
              </a:solidFill>
              <a:sym typeface="Arial"/>
            </a:endParaRPr>
          </a:p>
          <a:p>
            <a:pPr marL="342900" marR="0" lvl="0" indent="-342900" algn="l" rtl="0">
              <a:spcBef>
                <a:spcPts val="0"/>
              </a:spcBef>
              <a:spcAft>
                <a:spcPts val="0"/>
              </a:spcAft>
              <a:buClr>
                <a:srgbClr val="000099"/>
              </a:buClr>
              <a:buSzPts val="2000"/>
              <a:buFont typeface="Noto Sans Symbols"/>
              <a:buChar char="⮚"/>
            </a:pPr>
            <a:r>
              <a:rPr lang="en-US" sz="1800" b="1" i="1" dirty="0" smtClean="0">
                <a:solidFill>
                  <a:srgbClr val="000099"/>
                </a:solidFill>
                <a:sym typeface="Arial"/>
              </a:rPr>
              <a:t>Were employees adequately trained for the tasks they were performing? Did they need additional training? </a:t>
            </a:r>
            <a:endParaRPr sz="1800" dirty="0" smtClean="0"/>
          </a:p>
          <a:p>
            <a:pPr marL="342900" marR="0" lvl="0" indent="-342900" algn="l" rtl="0">
              <a:spcBef>
                <a:spcPts val="0"/>
              </a:spcBef>
              <a:spcAft>
                <a:spcPts val="0"/>
              </a:spcAft>
              <a:buClr>
                <a:srgbClr val="000099"/>
              </a:buClr>
              <a:buSzPts val="2000"/>
              <a:buFont typeface="Noto Sans Symbols"/>
              <a:buChar char="⮚"/>
            </a:pPr>
            <a:r>
              <a:rPr lang="en-US" sz="1800" b="1" i="1" dirty="0" smtClean="0">
                <a:solidFill>
                  <a:srgbClr val="000099"/>
                </a:solidFill>
                <a:sym typeface="Arial"/>
              </a:rPr>
              <a:t>Was there an effective training program in place? </a:t>
            </a:r>
            <a:endParaRPr sz="1800" dirty="0" smtClean="0"/>
          </a:p>
          <a:p>
            <a:pPr marL="0" marR="0" lvl="0" indent="0" algn="l" rtl="0">
              <a:spcBef>
                <a:spcPts val="0"/>
              </a:spcBef>
              <a:spcAft>
                <a:spcPts val="0"/>
              </a:spcAft>
              <a:buNone/>
            </a:pPr>
            <a:endParaRPr sz="1800" i="1" dirty="0">
              <a:solidFill>
                <a:srgbClr val="000000"/>
              </a:solidFill>
              <a:sym typeface="Arial"/>
            </a:endParaRPr>
          </a:p>
        </p:txBody>
      </p:sp>
      <p:sp>
        <p:nvSpPr>
          <p:cNvPr id="7" name="Google Shape;149;p4"/>
          <p:cNvSpPr/>
          <p:nvPr/>
        </p:nvSpPr>
        <p:spPr>
          <a:xfrm>
            <a:off x="457200" y="182880"/>
            <a:ext cx="822960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400"/>
              <a:buFont typeface="Noto Sans Symbols"/>
              <a:buNone/>
            </a:pPr>
            <a:r>
              <a:rPr lang="en-US" sz="2400" b="1" i="1" dirty="0" smtClean="0">
                <a:solidFill>
                  <a:srgbClr val="000000"/>
                </a:solidFill>
                <a:latin typeface="Times New Roman"/>
                <a:ea typeface="Times New Roman"/>
                <a:cs typeface="Times New Roman"/>
                <a:sym typeface="Times New Roman"/>
              </a:rPr>
              <a:t>Explore RME #9 EC&amp;T:</a:t>
            </a:r>
            <a:endParaRPr dirty="0"/>
          </a:p>
        </p:txBody>
      </p:sp>
      <p:sp>
        <p:nvSpPr>
          <p:cNvPr id="6" name="Google Shape;125;p2"/>
          <p:cNvSpPr/>
          <p:nvPr/>
        </p:nvSpPr>
        <p:spPr>
          <a:xfrm>
            <a:off x="457200" y="6309360"/>
            <a:ext cx="548640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600"/>
              <a:buFont typeface="Noto Sans Symbols"/>
              <a:buNone/>
            </a:pPr>
            <a:r>
              <a:rPr lang="en-US" sz="1600" b="1" i="1" u="none" strike="noStrike" cap="none" dirty="0">
                <a:solidFill>
                  <a:srgbClr val="000000"/>
                </a:solidFill>
                <a:latin typeface="Times New Roman"/>
                <a:ea typeface="Times New Roman"/>
                <a:cs typeface="Times New Roman"/>
                <a:sym typeface="Times New Roman"/>
              </a:rPr>
              <a:t>Chapter 3.3: The Risk </a:t>
            </a:r>
            <a:r>
              <a:rPr lang="en-US" sz="1600" b="1" i="1" u="none" strike="noStrike" cap="none" dirty="0" smtClean="0">
                <a:solidFill>
                  <a:srgbClr val="000000"/>
                </a:solidFill>
                <a:latin typeface="Times New Roman"/>
                <a:ea typeface="Times New Roman"/>
                <a:cs typeface="Times New Roman"/>
                <a:sym typeface="Times New Roman"/>
              </a:rPr>
              <a:t>Management System </a:t>
            </a:r>
            <a:r>
              <a:rPr lang="en-US" sz="1600" b="1" i="1" u="none" strike="noStrike" cap="none" dirty="0">
                <a:solidFill>
                  <a:srgbClr val="000000"/>
                </a:solidFill>
                <a:latin typeface="Times New Roman"/>
                <a:ea typeface="Times New Roman"/>
                <a:cs typeface="Times New Roman"/>
                <a:sym typeface="Times New Roman"/>
              </a:rPr>
              <a:t>&amp; its Elements</a:t>
            </a:r>
            <a:endParaRPr dirty="0"/>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4"/>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a:solidFill>
                  <a:srgbClr val="000000"/>
                </a:solidFill>
                <a:latin typeface="Arial"/>
                <a:ea typeface="Arial"/>
                <a:cs typeface="Arial"/>
                <a:sym typeface="Arial"/>
              </a:rPr>
              <a:t>14</a:t>
            </a:fld>
            <a:endParaRPr sz="1200" b="1">
              <a:solidFill>
                <a:srgbClr val="000000"/>
              </a:solidFill>
              <a:latin typeface="Arial"/>
              <a:ea typeface="Arial"/>
              <a:cs typeface="Arial"/>
              <a:sym typeface="Arial"/>
            </a:endParaRPr>
          </a:p>
        </p:txBody>
      </p:sp>
      <p:sp>
        <p:nvSpPr>
          <p:cNvPr id="270" name="Google Shape;270;p14"/>
          <p:cNvSpPr/>
          <p:nvPr/>
        </p:nvSpPr>
        <p:spPr>
          <a:xfrm>
            <a:off x="455613" y="730250"/>
            <a:ext cx="8229600" cy="5486400"/>
          </a:xfrm>
          <a:prstGeom prst="rect">
            <a:avLst/>
          </a:prstGeom>
          <a:solidFill>
            <a:schemeClr val="accent1">
              <a:alpha val="69803"/>
            </a:schemeClr>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457200" marR="0" lvl="0" indent="-457200" algn="l" rtl="0">
              <a:spcBef>
                <a:spcPts val="0"/>
              </a:spcBef>
              <a:spcAft>
                <a:spcPts val="0"/>
              </a:spcAft>
              <a:buClr>
                <a:srgbClr val="000000"/>
              </a:buClr>
              <a:buSzPts val="1800"/>
              <a:buFont typeface="Arial"/>
              <a:buNone/>
            </a:pPr>
            <a:r>
              <a:rPr lang="en-US" sz="1800" b="1" dirty="0">
                <a:solidFill>
                  <a:srgbClr val="000000"/>
                </a:solidFill>
                <a:sym typeface="Arial"/>
              </a:rPr>
              <a:t>10) Contractor Competency and Integration:</a:t>
            </a:r>
            <a:endParaRPr sz="1800" dirty="0"/>
          </a:p>
          <a:p>
            <a:pPr marL="457200" marR="0" lvl="0" indent="-342900" algn="l" rtl="0">
              <a:spcBef>
                <a:spcPts val="0"/>
              </a:spcBef>
              <a:spcAft>
                <a:spcPts val="0"/>
              </a:spcAft>
              <a:buClr>
                <a:srgbClr val="000000"/>
              </a:buClr>
              <a:buSzPts val="1800"/>
              <a:buFont typeface="Noto Sans Symbols"/>
              <a:buNone/>
            </a:pPr>
            <a:endParaRPr sz="1800" dirty="0">
              <a:solidFill>
                <a:srgbClr val="000000"/>
              </a:solidFill>
              <a:sym typeface="Arial"/>
            </a:endParaRPr>
          </a:p>
          <a:p>
            <a:pPr marL="457200" marR="0" lvl="0" indent="-457200" algn="l" rtl="0">
              <a:spcBef>
                <a:spcPts val="0"/>
              </a:spcBef>
              <a:spcAft>
                <a:spcPts val="0"/>
              </a:spcAft>
              <a:buClr>
                <a:srgbClr val="000000"/>
              </a:buClr>
              <a:buSzPts val="1800"/>
              <a:buFont typeface="Noto Sans Symbols"/>
              <a:buChar char="⮚"/>
            </a:pPr>
            <a:r>
              <a:rPr lang="en-US" sz="1800" dirty="0">
                <a:solidFill>
                  <a:srgbClr val="000000"/>
                </a:solidFill>
                <a:sym typeface="Arial"/>
              </a:rPr>
              <a:t>Encompasses </a:t>
            </a:r>
            <a:r>
              <a:rPr lang="en-US" sz="1800" dirty="0" smtClean="0">
                <a:solidFill>
                  <a:srgbClr val="000000"/>
                </a:solidFill>
                <a:sym typeface="Arial"/>
              </a:rPr>
              <a:t>contract workers </a:t>
            </a:r>
            <a:r>
              <a:rPr lang="en-US" sz="1800" dirty="0">
                <a:solidFill>
                  <a:srgbClr val="000000"/>
                </a:solidFill>
                <a:sym typeface="Arial"/>
              </a:rPr>
              <a:t>whose employer is </a:t>
            </a:r>
            <a:r>
              <a:rPr lang="en-US" sz="1800" dirty="0" smtClean="0">
                <a:solidFill>
                  <a:srgbClr val="000000"/>
                </a:solidFill>
                <a:sym typeface="Arial"/>
              </a:rPr>
              <a:t>providing </a:t>
            </a:r>
            <a:r>
              <a:rPr lang="en-US" sz="1800" dirty="0">
                <a:solidFill>
                  <a:srgbClr val="000000"/>
                </a:solidFill>
                <a:sym typeface="Arial"/>
              </a:rPr>
              <a:t>services to the </a:t>
            </a:r>
            <a:r>
              <a:rPr lang="en-US" sz="1800" dirty="0" smtClean="0">
                <a:solidFill>
                  <a:srgbClr val="000000"/>
                </a:solidFill>
                <a:sym typeface="Arial"/>
              </a:rPr>
              <a:t>main organization</a:t>
            </a:r>
            <a:endParaRPr sz="1800" dirty="0"/>
          </a:p>
          <a:p>
            <a:pPr marL="457200" marR="0" lvl="0" indent="-457200" algn="l" rtl="0">
              <a:spcBef>
                <a:spcPts val="0"/>
              </a:spcBef>
              <a:spcAft>
                <a:spcPts val="0"/>
              </a:spcAft>
              <a:buClr>
                <a:srgbClr val="000000"/>
              </a:buClr>
              <a:buSzPts val="1800"/>
              <a:buFont typeface="Noto Sans Symbols"/>
              <a:buChar char="⮚"/>
            </a:pPr>
            <a:r>
              <a:rPr lang="en-US" sz="1800" dirty="0">
                <a:solidFill>
                  <a:srgbClr val="000000"/>
                </a:solidFill>
                <a:sym typeface="Arial"/>
              </a:rPr>
              <a:t>Managers of the </a:t>
            </a:r>
            <a:r>
              <a:rPr lang="en-US" sz="1800" dirty="0" smtClean="0">
                <a:solidFill>
                  <a:srgbClr val="000000"/>
                </a:solidFill>
                <a:sym typeface="Arial"/>
              </a:rPr>
              <a:t>main organization </a:t>
            </a:r>
            <a:r>
              <a:rPr lang="en-US" sz="1800" dirty="0">
                <a:solidFill>
                  <a:srgbClr val="000000"/>
                </a:solidFill>
                <a:sym typeface="Arial"/>
              </a:rPr>
              <a:t>must ensure: </a:t>
            </a:r>
            <a:r>
              <a:rPr lang="en-US" sz="1800" dirty="0" err="1">
                <a:solidFill>
                  <a:srgbClr val="000000"/>
                </a:solidFill>
                <a:sym typeface="Arial"/>
              </a:rPr>
              <a:t>i</a:t>
            </a:r>
            <a:r>
              <a:rPr lang="en-US" sz="1800" dirty="0">
                <a:solidFill>
                  <a:srgbClr val="000000"/>
                </a:solidFill>
                <a:sym typeface="Arial"/>
              </a:rPr>
              <a:t>) </a:t>
            </a:r>
            <a:r>
              <a:rPr lang="en-US" sz="1800" dirty="0" smtClean="0">
                <a:solidFill>
                  <a:srgbClr val="000000"/>
                </a:solidFill>
                <a:sym typeface="Arial"/>
              </a:rPr>
              <a:t>the contractor companies have </a:t>
            </a:r>
            <a:r>
              <a:rPr lang="en-US" sz="1800" dirty="0">
                <a:solidFill>
                  <a:srgbClr val="000000"/>
                </a:solidFill>
                <a:sym typeface="Arial"/>
              </a:rPr>
              <a:t>properly trained / certified / qualified their employees, and ii) contract workers are appropriately trained &amp; integrated. </a:t>
            </a:r>
            <a:endParaRPr sz="1800" dirty="0"/>
          </a:p>
          <a:p>
            <a:pPr marL="457200" marR="0" lvl="0" indent="-457200" algn="l" rtl="0">
              <a:spcBef>
                <a:spcPts val="0"/>
              </a:spcBef>
              <a:spcAft>
                <a:spcPts val="0"/>
              </a:spcAft>
              <a:buClr>
                <a:srgbClr val="000000"/>
              </a:buClr>
              <a:buSzPts val="1800"/>
              <a:buFont typeface="Noto Sans Symbols"/>
              <a:buChar char="⮚"/>
            </a:pPr>
            <a:r>
              <a:rPr lang="en-US" sz="1800" i="1" dirty="0">
                <a:solidFill>
                  <a:srgbClr val="000000"/>
                </a:solidFill>
                <a:sym typeface="Arial"/>
              </a:rPr>
              <a:t>Expectations for </a:t>
            </a:r>
            <a:r>
              <a:rPr lang="en-US" sz="1800" i="1" dirty="0" smtClean="0"/>
              <a:t>the main </a:t>
            </a:r>
            <a:r>
              <a:rPr lang="en-US" sz="1800" i="1" dirty="0" smtClean="0">
                <a:solidFill>
                  <a:srgbClr val="000000"/>
                </a:solidFill>
                <a:sym typeface="Arial"/>
              </a:rPr>
              <a:t>organization’s employees </a:t>
            </a:r>
            <a:r>
              <a:rPr lang="en-US" sz="1800" i="1" dirty="0">
                <a:solidFill>
                  <a:srgbClr val="000000"/>
                </a:solidFill>
                <a:sym typeface="Arial"/>
              </a:rPr>
              <a:t>and contract workers should and must be the same. No “double-standard”.</a:t>
            </a:r>
            <a:endParaRPr sz="1800" dirty="0"/>
          </a:p>
          <a:p>
            <a:pPr lvl="0"/>
            <a:endParaRPr lang="en-CA" sz="1800" i="1" dirty="0" smtClean="0"/>
          </a:p>
          <a:p>
            <a:pPr lvl="0"/>
            <a:r>
              <a:rPr lang="en-CA" sz="1800" i="1" dirty="0" smtClean="0"/>
              <a:t>Example</a:t>
            </a:r>
            <a:r>
              <a:rPr lang="en-CA" sz="1800" i="1" dirty="0"/>
              <a:t>: A </a:t>
            </a:r>
            <a:r>
              <a:rPr lang="en-CA" sz="1800" i="1" dirty="0" smtClean="0"/>
              <a:t>bridge construction company hired a contractor to oversee the testing of concrete used for a bridge construction project. The construction company did not require the contractor to complete the site safety orientation.</a:t>
            </a:r>
            <a:endParaRPr lang="en-CA" sz="1800" i="1" dirty="0"/>
          </a:p>
          <a:p>
            <a:pPr marL="0" marR="0" lvl="0" indent="0" algn="l" rtl="0">
              <a:spcBef>
                <a:spcPts val="0"/>
              </a:spcBef>
              <a:spcAft>
                <a:spcPts val="0"/>
              </a:spcAft>
              <a:buNone/>
            </a:pPr>
            <a:endParaRPr lang="en-US" sz="1800" b="1" i="1" dirty="0" smtClean="0">
              <a:solidFill>
                <a:srgbClr val="000099"/>
              </a:solidFill>
              <a:sym typeface="Arial"/>
            </a:endParaRPr>
          </a:p>
          <a:p>
            <a:pPr marL="0" marR="0" lvl="0" indent="0" algn="l" rtl="0">
              <a:spcBef>
                <a:spcPts val="0"/>
              </a:spcBef>
              <a:spcAft>
                <a:spcPts val="0"/>
              </a:spcAft>
              <a:buNone/>
            </a:pPr>
            <a:r>
              <a:rPr lang="en-US" sz="1600" b="1" i="1" dirty="0" smtClean="0">
                <a:solidFill>
                  <a:srgbClr val="000099"/>
                </a:solidFill>
                <a:sym typeface="Arial"/>
              </a:rPr>
              <a:t>What </a:t>
            </a:r>
            <a:r>
              <a:rPr lang="en-US" sz="1600" b="1" i="1" dirty="0">
                <a:solidFill>
                  <a:srgbClr val="000099"/>
                </a:solidFill>
                <a:sym typeface="Arial"/>
              </a:rPr>
              <a:t>does this mean for </a:t>
            </a:r>
            <a:r>
              <a:rPr lang="en-US" sz="1600" b="1" i="1" dirty="0" smtClean="0">
                <a:solidFill>
                  <a:srgbClr val="000099"/>
                </a:solidFill>
                <a:sym typeface="Arial"/>
              </a:rPr>
              <a:t>your team project??</a:t>
            </a:r>
            <a:endParaRPr sz="1600" b="1" i="1" dirty="0">
              <a:solidFill>
                <a:srgbClr val="000099"/>
              </a:solidFill>
              <a:sym typeface="Arial"/>
            </a:endParaRPr>
          </a:p>
          <a:p>
            <a:pPr marL="457200" marR="0" lvl="0" indent="-457200" algn="l" rtl="0">
              <a:spcBef>
                <a:spcPts val="0"/>
              </a:spcBef>
              <a:spcAft>
                <a:spcPts val="0"/>
              </a:spcAft>
              <a:buClrTx/>
              <a:buSzPts val="1800"/>
              <a:buFont typeface="Noto Sans Symbols"/>
              <a:buChar char="⮚"/>
            </a:pPr>
            <a:r>
              <a:rPr lang="en-US" sz="1600" b="1" i="1" dirty="0">
                <a:solidFill>
                  <a:srgbClr val="000099"/>
                </a:solidFill>
                <a:sym typeface="Arial"/>
              </a:rPr>
              <a:t>Was there an effective training program in place for contractors/visitors?</a:t>
            </a:r>
            <a:endParaRPr sz="1600" dirty="0"/>
          </a:p>
          <a:p>
            <a:pPr marL="457200" marR="0" lvl="0" indent="-457200" algn="l" rtl="0">
              <a:spcBef>
                <a:spcPts val="0"/>
              </a:spcBef>
              <a:spcAft>
                <a:spcPts val="0"/>
              </a:spcAft>
              <a:buClrTx/>
              <a:buSzPts val="1800"/>
              <a:buFont typeface="Noto Sans Symbols"/>
              <a:buChar char="⮚"/>
            </a:pPr>
            <a:r>
              <a:rPr lang="en-US" sz="1600" b="1" i="1" dirty="0">
                <a:solidFill>
                  <a:srgbClr val="000099"/>
                </a:solidFill>
                <a:sym typeface="Arial"/>
              </a:rPr>
              <a:t>Were contractor organizations screened for safety performance? </a:t>
            </a:r>
            <a:r>
              <a:rPr lang="en-US" sz="1600" b="1" i="1" dirty="0" smtClean="0">
                <a:solidFill>
                  <a:srgbClr val="000099"/>
                </a:solidFill>
                <a:sym typeface="Arial"/>
              </a:rPr>
              <a:t>Were </a:t>
            </a:r>
            <a:r>
              <a:rPr lang="en-US" sz="1600" b="1" i="1" dirty="0">
                <a:solidFill>
                  <a:srgbClr val="000099"/>
                </a:solidFill>
                <a:sym typeface="Arial"/>
              </a:rPr>
              <a:t>contractors involved in job planning, including risk assessments? </a:t>
            </a:r>
            <a:endParaRPr lang="en-US" sz="1600" b="1" i="1" dirty="0" smtClean="0">
              <a:solidFill>
                <a:srgbClr val="000099"/>
              </a:solidFill>
              <a:sym typeface="Arial"/>
            </a:endParaRPr>
          </a:p>
          <a:p>
            <a:pPr marL="457200" marR="0" lvl="0" indent="-457200" algn="l" rtl="0">
              <a:spcBef>
                <a:spcPts val="0"/>
              </a:spcBef>
              <a:spcAft>
                <a:spcPts val="0"/>
              </a:spcAft>
              <a:buClrTx/>
              <a:buSzPts val="1800"/>
              <a:buFont typeface="Noto Sans Symbols"/>
              <a:buChar char="⮚"/>
            </a:pPr>
            <a:r>
              <a:rPr lang="en-US" sz="1600" b="1" i="1" dirty="0" smtClean="0">
                <a:solidFill>
                  <a:srgbClr val="000099"/>
                </a:solidFill>
                <a:sym typeface="Arial"/>
              </a:rPr>
              <a:t>After </a:t>
            </a:r>
            <a:r>
              <a:rPr lang="en-US" sz="1600" b="1" i="1" dirty="0">
                <a:solidFill>
                  <a:srgbClr val="000099"/>
                </a:solidFill>
                <a:sym typeface="Arial"/>
              </a:rPr>
              <a:t>hiring, did management assess contractor performance?</a:t>
            </a:r>
            <a:endParaRPr sz="1600" dirty="0"/>
          </a:p>
          <a:p>
            <a:pPr marL="0" marR="0" lvl="0" indent="0" algn="l" rtl="0">
              <a:spcBef>
                <a:spcPts val="0"/>
              </a:spcBef>
              <a:spcAft>
                <a:spcPts val="0"/>
              </a:spcAft>
              <a:buNone/>
            </a:pPr>
            <a:endParaRPr sz="1800" i="1" dirty="0">
              <a:solidFill>
                <a:srgbClr val="000000"/>
              </a:solidFill>
              <a:sym typeface="Arial"/>
            </a:endParaRPr>
          </a:p>
        </p:txBody>
      </p:sp>
      <p:sp>
        <p:nvSpPr>
          <p:cNvPr id="7" name="Google Shape;149;p4"/>
          <p:cNvSpPr/>
          <p:nvPr/>
        </p:nvSpPr>
        <p:spPr>
          <a:xfrm>
            <a:off x="457200" y="182880"/>
            <a:ext cx="822960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400"/>
              <a:buFont typeface="Noto Sans Symbols"/>
              <a:buNone/>
            </a:pPr>
            <a:r>
              <a:rPr lang="en-US" sz="2400" b="1" i="1" dirty="0" smtClean="0">
                <a:solidFill>
                  <a:srgbClr val="000000"/>
                </a:solidFill>
                <a:latin typeface="Times New Roman"/>
                <a:ea typeface="Times New Roman"/>
                <a:cs typeface="Times New Roman"/>
                <a:sym typeface="Times New Roman"/>
              </a:rPr>
              <a:t>Explore RME #10 CC&amp;I:</a:t>
            </a:r>
            <a:endParaRPr dirty="0"/>
          </a:p>
        </p:txBody>
      </p:sp>
      <p:sp>
        <p:nvSpPr>
          <p:cNvPr id="5" name="Google Shape;125;p2"/>
          <p:cNvSpPr/>
          <p:nvPr/>
        </p:nvSpPr>
        <p:spPr>
          <a:xfrm>
            <a:off x="457200" y="6309360"/>
            <a:ext cx="548640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600"/>
              <a:buFont typeface="Noto Sans Symbols"/>
              <a:buNone/>
            </a:pPr>
            <a:r>
              <a:rPr lang="en-US" sz="1600" b="1" i="1" u="none" strike="noStrike" cap="none" dirty="0">
                <a:solidFill>
                  <a:srgbClr val="000000"/>
                </a:solidFill>
                <a:latin typeface="Times New Roman"/>
                <a:ea typeface="Times New Roman"/>
                <a:cs typeface="Times New Roman"/>
                <a:sym typeface="Times New Roman"/>
              </a:rPr>
              <a:t>Chapter 3.3: The Risk </a:t>
            </a:r>
            <a:r>
              <a:rPr lang="en-US" sz="1600" b="1" i="1" u="none" strike="noStrike" cap="none" dirty="0" smtClean="0">
                <a:solidFill>
                  <a:srgbClr val="000000"/>
                </a:solidFill>
                <a:latin typeface="Times New Roman"/>
                <a:ea typeface="Times New Roman"/>
                <a:cs typeface="Times New Roman"/>
                <a:sym typeface="Times New Roman"/>
              </a:rPr>
              <a:t>Management System </a:t>
            </a:r>
            <a:r>
              <a:rPr lang="en-US" sz="1600" b="1" i="1" u="none" strike="noStrike" cap="none" dirty="0">
                <a:solidFill>
                  <a:srgbClr val="000000"/>
                </a:solidFill>
                <a:latin typeface="Times New Roman"/>
                <a:ea typeface="Times New Roman"/>
                <a:cs typeface="Times New Roman"/>
                <a:sym typeface="Times New Roman"/>
              </a:rPr>
              <a:t>&amp; its Elements</a:t>
            </a:r>
            <a:endParaRPr dirty="0"/>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5"/>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a:solidFill>
                  <a:srgbClr val="000000"/>
                </a:solidFill>
                <a:latin typeface="Arial"/>
                <a:ea typeface="Arial"/>
                <a:cs typeface="Arial"/>
                <a:sym typeface="Arial"/>
              </a:rPr>
              <a:t>15</a:t>
            </a:fld>
            <a:endParaRPr sz="1200" b="1">
              <a:solidFill>
                <a:srgbClr val="000000"/>
              </a:solidFill>
              <a:latin typeface="Arial"/>
              <a:ea typeface="Arial"/>
              <a:cs typeface="Arial"/>
              <a:sym typeface="Arial"/>
            </a:endParaRPr>
          </a:p>
        </p:txBody>
      </p:sp>
      <p:sp>
        <p:nvSpPr>
          <p:cNvPr id="282" name="Google Shape;282;p15"/>
          <p:cNvSpPr/>
          <p:nvPr/>
        </p:nvSpPr>
        <p:spPr>
          <a:xfrm>
            <a:off x="455613" y="730250"/>
            <a:ext cx="8229600" cy="5577840"/>
          </a:xfrm>
          <a:prstGeom prst="rect">
            <a:avLst/>
          </a:prstGeom>
          <a:solidFill>
            <a:schemeClr val="accent1">
              <a:alpha val="69803"/>
            </a:schemeClr>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457200" marR="0" lvl="0" indent="-457200" algn="l" rtl="0">
              <a:spcBef>
                <a:spcPts val="0"/>
              </a:spcBef>
              <a:spcAft>
                <a:spcPts val="0"/>
              </a:spcAft>
              <a:buClr>
                <a:srgbClr val="000000"/>
              </a:buClr>
              <a:buSzPts val="1800"/>
              <a:buFont typeface="Arial"/>
              <a:buNone/>
            </a:pPr>
            <a:r>
              <a:rPr lang="en-US" sz="1800" b="1" dirty="0">
                <a:solidFill>
                  <a:srgbClr val="000000"/>
                </a:solidFill>
                <a:sym typeface="Arial"/>
              </a:rPr>
              <a:t>11) Operations and Facilities Information and Documentation:</a:t>
            </a:r>
            <a:endParaRPr sz="1800" dirty="0"/>
          </a:p>
          <a:p>
            <a:pPr marL="457200" marR="0" lvl="0" indent="-342900" algn="l" rtl="0">
              <a:spcBef>
                <a:spcPts val="0"/>
              </a:spcBef>
              <a:spcAft>
                <a:spcPts val="0"/>
              </a:spcAft>
              <a:buClr>
                <a:srgbClr val="000000"/>
              </a:buClr>
              <a:buSzPts val="1800"/>
              <a:buFont typeface="Noto Sans Symbols"/>
              <a:buNone/>
            </a:pPr>
            <a:endParaRPr sz="1800" dirty="0">
              <a:solidFill>
                <a:srgbClr val="000000"/>
              </a:solidFill>
              <a:sym typeface="Arial"/>
            </a:endParaRPr>
          </a:p>
          <a:p>
            <a:pPr marL="457200" marR="0" lvl="0" indent="-457200" algn="l" rtl="0">
              <a:spcBef>
                <a:spcPts val="0"/>
              </a:spcBef>
              <a:spcAft>
                <a:spcPts val="0"/>
              </a:spcAft>
              <a:buClr>
                <a:srgbClr val="000000"/>
              </a:buClr>
              <a:buSzPts val="1800"/>
              <a:buFont typeface="Noto Sans Symbols"/>
              <a:buChar char="⮚"/>
            </a:pPr>
            <a:r>
              <a:rPr lang="en-US" sz="1800" dirty="0">
                <a:solidFill>
                  <a:srgbClr val="000000"/>
                </a:solidFill>
                <a:sym typeface="Arial"/>
              </a:rPr>
              <a:t>Establishes how information and documentation – the administrative controls and any records generated – are managed within a risk management program. </a:t>
            </a:r>
            <a:endParaRPr sz="1800" dirty="0"/>
          </a:p>
          <a:p>
            <a:pPr marL="457200" marR="0" lvl="0" indent="-457200" algn="l" rtl="0">
              <a:spcBef>
                <a:spcPts val="0"/>
              </a:spcBef>
              <a:spcAft>
                <a:spcPts val="0"/>
              </a:spcAft>
              <a:buClr>
                <a:srgbClr val="000000"/>
              </a:buClr>
              <a:buSzPts val="1800"/>
              <a:buFont typeface="Noto Sans Symbols"/>
              <a:buChar char="⮚"/>
            </a:pPr>
            <a:r>
              <a:rPr lang="en-US" sz="1800" dirty="0">
                <a:solidFill>
                  <a:srgbClr val="000000"/>
                </a:solidFill>
                <a:sym typeface="Arial"/>
              </a:rPr>
              <a:t>Good information and documentation with ready access is essential for tracking </a:t>
            </a:r>
            <a:r>
              <a:rPr lang="en-US" sz="1800" dirty="0" smtClean="0">
                <a:solidFill>
                  <a:srgbClr val="000000"/>
                </a:solidFill>
                <a:sym typeface="Arial"/>
              </a:rPr>
              <a:t>trends and managing </a:t>
            </a:r>
            <a:r>
              <a:rPr lang="en-US" sz="1800" dirty="0">
                <a:solidFill>
                  <a:srgbClr val="000000"/>
                </a:solidFill>
                <a:sym typeface="Arial"/>
              </a:rPr>
              <a:t>administrative </a:t>
            </a:r>
            <a:r>
              <a:rPr lang="en-US" sz="1800" dirty="0" smtClean="0">
                <a:solidFill>
                  <a:srgbClr val="000000"/>
                </a:solidFill>
                <a:sym typeface="Arial"/>
              </a:rPr>
              <a:t>controls</a:t>
            </a:r>
            <a:endParaRPr sz="1800" i="1" dirty="0">
              <a:solidFill>
                <a:srgbClr val="000000"/>
              </a:solidFill>
              <a:sym typeface="Arial"/>
            </a:endParaRPr>
          </a:p>
          <a:p>
            <a:pPr marL="457200" marR="0" lvl="0" indent="-457200" algn="l" rtl="0">
              <a:spcBef>
                <a:spcPts val="0"/>
              </a:spcBef>
              <a:spcAft>
                <a:spcPts val="0"/>
              </a:spcAft>
              <a:buClr>
                <a:srgbClr val="000000"/>
              </a:buClr>
              <a:buSzPts val="1800"/>
              <a:buFont typeface="Noto Sans Symbols"/>
              <a:buChar char="⮚"/>
            </a:pPr>
            <a:r>
              <a:rPr lang="en-US" sz="1800" dirty="0">
                <a:solidFill>
                  <a:srgbClr val="000000"/>
                </a:solidFill>
                <a:sym typeface="Arial"/>
              </a:rPr>
              <a:t>Managers must implement appropriate policies and procedures where workers are making decisions based on the information. </a:t>
            </a:r>
            <a:endParaRPr sz="1800" dirty="0"/>
          </a:p>
          <a:p>
            <a:pPr marL="457200" lvl="0" indent="-342900">
              <a:buSzPts val="1800"/>
            </a:pPr>
            <a:endParaRPr lang="en-CA" sz="1800" i="1" dirty="0" smtClean="0"/>
          </a:p>
          <a:p>
            <a:pPr marL="457200" lvl="0" indent="-342900">
              <a:buSzPts val="1800"/>
            </a:pPr>
            <a:r>
              <a:rPr lang="en-CA" sz="1800" i="1" dirty="0" smtClean="0"/>
              <a:t>Example</a:t>
            </a:r>
            <a:r>
              <a:rPr lang="en-CA" sz="1800" i="1" dirty="0"/>
              <a:t>: </a:t>
            </a:r>
            <a:r>
              <a:rPr lang="en-CA" sz="1800" i="1" dirty="0" smtClean="0"/>
              <a:t>An employee is working on a broken piece of equipment, but the drawings and operations manual are not readily available.</a:t>
            </a:r>
            <a:endParaRPr lang="en-CA" sz="1800" i="1" dirty="0"/>
          </a:p>
          <a:p>
            <a:pPr marL="457200" marR="0" lvl="0" indent="-342900" algn="l" rtl="0">
              <a:spcBef>
                <a:spcPts val="0"/>
              </a:spcBef>
              <a:spcAft>
                <a:spcPts val="0"/>
              </a:spcAft>
              <a:buClr>
                <a:srgbClr val="000000"/>
              </a:buClr>
              <a:buSzPts val="1800"/>
              <a:buFont typeface="Noto Sans Symbols"/>
              <a:buNone/>
            </a:pPr>
            <a:endParaRPr sz="1800" i="1" dirty="0">
              <a:solidFill>
                <a:srgbClr val="000000"/>
              </a:solidFill>
              <a:sym typeface="Arial"/>
            </a:endParaRPr>
          </a:p>
          <a:p>
            <a:pPr marL="0" marR="0" lvl="0" indent="0" algn="l" rtl="0">
              <a:spcBef>
                <a:spcPts val="0"/>
              </a:spcBef>
              <a:spcAft>
                <a:spcPts val="0"/>
              </a:spcAft>
              <a:buNone/>
            </a:pPr>
            <a:r>
              <a:rPr lang="en-US" sz="1800" b="1" i="1" dirty="0">
                <a:solidFill>
                  <a:srgbClr val="000099"/>
                </a:solidFill>
                <a:sym typeface="Arial"/>
              </a:rPr>
              <a:t>What does this mean for </a:t>
            </a:r>
            <a:r>
              <a:rPr lang="en-US" sz="1800" b="1" i="1" dirty="0" smtClean="0">
                <a:solidFill>
                  <a:srgbClr val="000099"/>
                </a:solidFill>
                <a:sym typeface="Arial"/>
              </a:rPr>
              <a:t>your team project?</a:t>
            </a:r>
            <a:endParaRPr sz="1800" b="1" i="1" dirty="0">
              <a:solidFill>
                <a:srgbClr val="000099"/>
              </a:solidFill>
              <a:sym typeface="Arial"/>
            </a:endParaRPr>
          </a:p>
          <a:p>
            <a:pPr marL="342900" marR="0" lvl="0" indent="-342900" algn="l" rtl="0">
              <a:spcBef>
                <a:spcPts val="0"/>
              </a:spcBef>
              <a:spcAft>
                <a:spcPts val="0"/>
              </a:spcAft>
              <a:buClrTx/>
              <a:buSzPts val="1800"/>
              <a:buFont typeface="Noto Sans Symbols"/>
              <a:buChar char="⮚"/>
            </a:pPr>
            <a:r>
              <a:rPr lang="en-US" sz="1800" b="1" i="1" dirty="0">
                <a:solidFill>
                  <a:srgbClr val="000099"/>
                </a:solidFill>
                <a:sym typeface="Arial"/>
              </a:rPr>
              <a:t>Was the necessary information (such as safety rules and requirements, administrative controls, design drawings, specifications, inspection reports, etc.) kept current?</a:t>
            </a:r>
            <a:endParaRPr sz="1800" dirty="0"/>
          </a:p>
          <a:p>
            <a:pPr marL="342900" marR="0" lvl="0" indent="-342900" algn="l" rtl="0">
              <a:spcBef>
                <a:spcPts val="0"/>
              </a:spcBef>
              <a:spcAft>
                <a:spcPts val="0"/>
              </a:spcAft>
              <a:buClrTx/>
              <a:buSzPts val="1800"/>
              <a:buFont typeface="Noto Sans Symbols"/>
              <a:buChar char="⮚"/>
            </a:pPr>
            <a:r>
              <a:rPr lang="en-US" sz="1800" b="1" i="1" dirty="0">
                <a:solidFill>
                  <a:srgbClr val="000099"/>
                </a:solidFill>
                <a:sym typeface="Arial"/>
              </a:rPr>
              <a:t>Was the necessary information readily available for workers?</a:t>
            </a:r>
            <a:endParaRPr sz="1800" dirty="0"/>
          </a:p>
          <a:p>
            <a:pPr marL="342900" marR="0" lvl="0" indent="-342900" algn="l" rtl="0">
              <a:spcBef>
                <a:spcPts val="0"/>
              </a:spcBef>
              <a:spcAft>
                <a:spcPts val="0"/>
              </a:spcAft>
              <a:buClrTx/>
              <a:buSzPts val="1800"/>
              <a:buFont typeface="Noto Sans Symbols"/>
              <a:buChar char="⮚"/>
            </a:pPr>
            <a:r>
              <a:rPr lang="en-US" sz="1800" b="1" i="1" dirty="0">
                <a:solidFill>
                  <a:srgbClr val="000099"/>
                </a:solidFill>
                <a:sym typeface="Arial"/>
              </a:rPr>
              <a:t>Were records created from the execution of these administrative controls properly filed / catalogued for future reference? </a:t>
            </a:r>
            <a:endParaRPr sz="1800" dirty="0"/>
          </a:p>
          <a:p>
            <a:pPr marL="0" marR="0" lvl="0" indent="0" algn="l" rtl="0">
              <a:spcBef>
                <a:spcPts val="0"/>
              </a:spcBef>
              <a:spcAft>
                <a:spcPts val="0"/>
              </a:spcAft>
              <a:buNone/>
            </a:pPr>
            <a:endParaRPr sz="1800" b="1" i="1" dirty="0">
              <a:solidFill>
                <a:srgbClr val="000099"/>
              </a:solidFill>
              <a:sym typeface="Arial"/>
            </a:endParaRPr>
          </a:p>
        </p:txBody>
      </p:sp>
      <p:sp>
        <p:nvSpPr>
          <p:cNvPr id="7" name="Google Shape;149;p4"/>
          <p:cNvSpPr/>
          <p:nvPr/>
        </p:nvSpPr>
        <p:spPr>
          <a:xfrm>
            <a:off x="457200" y="182880"/>
            <a:ext cx="822960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400"/>
              <a:buFont typeface="Noto Sans Symbols"/>
              <a:buNone/>
            </a:pPr>
            <a:r>
              <a:rPr lang="en-US" sz="2400" b="1" i="1" dirty="0" smtClean="0">
                <a:solidFill>
                  <a:srgbClr val="000000"/>
                </a:solidFill>
                <a:latin typeface="Times New Roman"/>
                <a:ea typeface="Times New Roman"/>
                <a:cs typeface="Times New Roman"/>
                <a:sym typeface="Times New Roman"/>
              </a:rPr>
              <a:t>Explore RME #11 OFID:</a:t>
            </a:r>
            <a:endParaRPr dirty="0"/>
          </a:p>
        </p:txBody>
      </p:sp>
      <p:sp>
        <p:nvSpPr>
          <p:cNvPr id="6" name="Google Shape;125;p2"/>
          <p:cNvSpPr/>
          <p:nvPr/>
        </p:nvSpPr>
        <p:spPr>
          <a:xfrm>
            <a:off x="457200" y="6309360"/>
            <a:ext cx="548640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600"/>
              <a:buFont typeface="Noto Sans Symbols"/>
              <a:buNone/>
            </a:pPr>
            <a:r>
              <a:rPr lang="en-US" sz="1600" b="1" i="1" u="none" strike="noStrike" cap="none" dirty="0">
                <a:solidFill>
                  <a:srgbClr val="000000"/>
                </a:solidFill>
                <a:latin typeface="Times New Roman"/>
                <a:ea typeface="Times New Roman"/>
                <a:cs typeface="Times New Roman"/>
                <a:sym typeface="Times New Roman"/>
              </a:rPr>
              <a:t>Chapter 3.3: The Risk </a:t>
            </a:r>
            <a:r>
              <a:rPr lang="en-US" sz="1600" b="1" i="1" u="none" strike="noStrike" cap="none" dirty="0" smtClean="0">
                <a:solidFill>
                  <a:srgbClr val="000000"/>
                </a:solidFill>
                <a:latin typeface="Times New Roman"/>
                <a:ea typeface="Times New Roman"/>
                <a:cs typeface="Times New Roman"/>
                <a:sym typeface="Times New Roman"/>
              </a:rPr>
              <a:t>Management System </a:t>
            </a:r>
            <a:r>
              <a:rPr lang="en-US" sz="1600" b="1" i="1" u="none" strike="noStrike" cap="none" dirty="0">
                <a:solidFill>
                  <a:srgbClr val="000000"/>
                </a:solidFill>
                <a:latin typeface="Times New Roman"/>
                <a:ea typeface="Times New Roman"/>
                <a:cs typeface="Times New Roman"/>
                <a:sym typeface="Times New Roman"/>
              </a:rPr>
              <a:t>&amp; its Elements</a:t>
            </a:r>
            <a:endParaRPr dirty="0"/>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7"/>
          <p:cNvSpPr/>
          <p:nvPr/>
        </p:nvSpPr>
        <p:spPr>
          <a:xfrm>
            <a:off x="455613" y="730250"/>
            <a:ext cx="8229600" cy="5486400"/>
          </a:xfrm>
          <a:prstGeom prst="rect">
            <a:avLst/>
          </a:prstGeom>
          <a:solidFill>
            <a:schemeClr val="accent1">
              <a:alpha val="69803"/>
            </a:schemeClr>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457200" marR="0" lvl="0" indent="-457200" algn="l" rtl="0">
              <a:spcBef>
                <a:spcPts val="0"/>
              </a:spcBef>
              <a:spcAft>
                <a:spcPts val="0"/>
              </a:spcAft>
              <a:buClr>
                <a:srgbClr val="000000"/>
              </a:buClr>
              <a:buSzPts val="2000"/>
              <a:buFont typeface="Noto Sans Symbols"/>
              <a:buChar char="⮚"/>
            </a:pPr>
            <a:r>
              <a:rPr lang="en-US" sz="1800" dirty="0" smtClean="0">
                <a:solidFill>
                  <a:srgbClr val="000000"/>
                </a:solidFill>
                <a:sym typeface="Arial"/>
              </a:rPr>
              <a:t>As </a:t>
            </a:r>
            <a:r>
              <a:rPr lang="en-US" sz="1800" dirty="0">
                <a:solidFill>
                  <a:srgbClr val="000000"/>
                </a:solidFill>
                <a:sym typeface="Arial"/>
              </a:rPr>
              <a:t>you will discover in your team project RCAs, weaknesses in a risk management system element degrade or disable the organization’s means to manage the residual risks within the scope of control of that element.</a:t>
            </a:r>
            <a:endParaRPr sz="1800" dirty="0"/>
          </a:p>
          <a:p>
            <a:pPr marL="457200" marR="0" lvl="0" indent="-330200" algn="l" rtl="0">
              <a:spcBef>
                <a:spcPts val="0"/>
              </a:spcBef>
              <a:spcAft>
                <a:spcPts val="0"/>
              </a:spcAft>
              <a:buClr>
                <a:srgbClr val="000000"/>
              </a:buClr>
              <a:buSzPts val="2000"/>
              <a:buFont typeface="Noto Sans Symbols"/>
              <a:buNone/>
            </a:pPr>
            <a:endParaRPr sz="1800" dirty="0">
              <a:solidFill>
                <a:srgbClr val="000000"/>
              </a:solidFill>
              <a:sym typeface="Arial"/>
            </a:endParaRPr>
          </a:p>
          <a:p>
            <a:pPr marL="457200" marR="0" lvl="0" indent="-457200" algn="l" rtl="0">
              <a:spcBef>
                <a:spcPts val="0"/>
              </a:spcBef>
              <a:spcAft>
                <a:spcPts val="0"/>
              </a:spcAft>
              <a:buClr>
                <a:srgbClr val="000000"/>
              </a:buClr>
              <a:buSzPts val="2000"/>
              <a:buFont typeface="Noto Sans Symbols"/>
              <a:buNone/>
            </a:pPr>
            <a:endParaRPr sz="1800" i="1" dirty="0">
              <a:solidFill>
                <a:srgbClr val="000000"/>
              </a:solidFill>
              <a:sym typeface="Arial"/>
            </a:endParaRPr>
          </a:p>
        </p:txBody>
      </p:sp>
      <p:sp>
        <p:nvSpPr>
          <p:cNvPr id="306" name="Google Shape;306;p17"/>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a:solidFill>
                  <a:srgbClr val="000000"/>
                </a:solidFill>
                <a:latin typeface="Arial"/>
                <a:ea typeface="Arial"/>
                <a:cs typeface="Arial"/>
                <a:sym typeface="Arial"/>
              </a:rPr>
              <a:t>16</a:t>
            </a:fld>
            <a:endParaRPr sz="1200" b="1">
              <a:solidFill>
                <a:srgbClr val="000000"/>
              </a:solidFill>
              <a:latin typeface="Arial"/>
              <a:ea typeface="Arial"/>
              <a:cs typeface="Arial"/>
              <a:sym typeface="Arial"/>
            </a:endParaRPr>
          </a:p>
        </p:txBody>
      </p:sp>
      <p:sp>
        <p:nvSpPr>
          <p:cNvPr id="309" name="Google Shape;309;p17"/>
          <p:cNvSpPr/>
          <p:nvPr/>
        </p:nvSpPr>
        <p:spPr>
          <a:xfrm>
            <a:off x="914400" y="2194560"/>
            <a:ext cx="7315200" cy="3840480"/>
          </a:xfrm>
          <a:prstGeom prst="rect">
            <a:avLst/>
          </a:prstGeom>
          <a:solidFill>
            <a:srgbClr val="FFFFFF"/>
          </a:solidFill>
          <a:ln w="76200" cap="flat" cmpd="sng">
            <a:solidFill>
              <a:srgbClr val="3366CC"/>
            </a:solidFill>
            <a:prstDash val="solid"/>
            <a:miter lim="800000"/>
            <a:headEnd type="none" w="sm" len="sm"/>
            <a:tailEnd type="none" w="sm" len="sm"/>
          </a:ln>
        </p:spPr>
        <p:txBody>
          <a:bodyPr spcFirstLastPara="1" wrap="square" lIns="91425" tIns="45700" rIns="91425" bIns="45700" anchor="t" anchorCtr="0">
            <a:noAutofit/>
          </a:bodyPr>
          <a:lstStyle/>
          <a:p>
            <a:pPr marL="457200" marR="0" lvl="0" indent="-457200" algn="l" rtl="0">
              <a:lnSpc>
                <a:spcPct val="110000"/>
              </a:lnSpc>
              <a:spcBef>
                <a:spcPts val="0"/>
              </a:spcBef>
              <a:spcAft>
                <a:spcPts val="0"/>
              </a:spcAft>
              <a:buClr>
                <a:srgbClr val="000000"/>
              </a:buClr>
              <a:buSzPts val="1400"/>
              <a:buFont typeface="Noto Sans Symbols"/>
              <a:buNone/>
            </a:pPr>
            <a:r>
              <a:rPr lang="en-US" sz="1600" b="1" dirty="0">
                <a:solidFill>
                  <a:schemeClr val="lt2"/>
                </a:solidFill>
                <a:latin typeface="Arial"/>
                <a:ea typeface="Arial"/>
                <a:cs typeface="Arial"/>
                <a:sym typeface="Arial"/>
              </a:rPr>
              <a:t>Risk Management System (APEGA Model):</a:t>
            </a:r>
            <a:endParaRPr sz="1600" dirty="0"/>
          </a:p>
          <a:p>
            <a:pPr marL="457200" marR="0" lvl="0" indent="-457200" algn="l" rtl="0">
              <a:lnSpc>
                <a:spcPct val="110000"/>
              </a:lnSpc>
              <a:spcBef>
                <a:spcPts val="280"/>
              </a:spcBef>
              <a:spcAft>
                <a:spcPts val="0"/>
              </a:spcAft>
              <a:buClr>
                <a:srgbClr val="000000"/>
              </a:buClr>
              <a:buSzPts val="1400"/>
              <a:buFont typeface="Times New Roman"/>
              <a:buAutoNum type="arabicParenR"/>
            </a:pPr>
            <a:r>
              <a:rPr lang="en-US" sz="1600" dirty="0">
                <a:solidFill>
                  <a:schemeClr val="lt2"/>
                </a:solidFill>
                <a:latin typeface="Arial"/>
                <a:ea typeface="Arial"/>
                <a:cs typeface="Arial"/>
                <a:sym typeface="Arial"/>
              </a:rPr>
              <a:t>Management Leadership, Commitment and Accountability.</a:t>
            </a:r>
            <a:endParaRPr sz="1600" dirty="0"/>
          </a:p>
          <a:p>
            <a:pPr marL="457200" marR="0" lvl="0" indent="-457200" algn="l" rtl="0">
              <a:lnSpc>
                <a:spcPct val="110000"/>
              </a:lnSpc>
              <a:spcBef>
                <a:spcPts val="280"/>
              </a:spcBef>
              <a:spcAft>
                <a:spcPts val="0"/>
              </a:spcAft>
              <a:buClr>
                <a:srgbClr val="000000"/>
              </a:buClr>
              <a:buSzPts val="1400"/>
              <a:buFont typeface="Times New Roman"/>
              <a:buAutoNum type="arabicParenR"/>
            </a:pPr>
            <a:r>
              <a:rPr lang="en-US" sz="1600" dirty="0">
                <a:solidFill>
                  <a:schemeClr val="lt2"/>
                </a:solidFill>
                <a:latin typeface="Arial"/>
                <a:ea typeface="Arial"/>
                <a:cs typeface="Arial"/>
                <a:sym typeface="Arial"/>
              </a:rPr>
              <a:t>Risk Assessment and Management of Risks.</a:t>
            </a:r>
            <a:endParaRPr sz="1600" dirty="0"/>
          </a:p>
          <a:p>
            <a:pPr marL="457200" marR="0" lvl="0" indent="-457200" algn="l" rtl="0">
              <a:lnSpc>
                <a:spcPct val="110000"/>
              </a:lnSpc>
              <a:spcBef>
                <a:spcPts val="280"/>
              </a:spcBef>
              <a:spcAft>
                <a:spcPts val="0"/>
              </a:spcAft>
              <a:buClr>
                <a:srgbClr val="000000"/>
              </a:buClr>
              <a:buSzPts val="1400"/>
              <a:buFont typeface="Times New Roman"/>
              <a:buAutoNum type="arabicParenR"/>
            </a:pPr>
            <a:r>
              <a:rPr lang="en-US" sz="1600" dirty="0">
                <a:solidFill>
                  <a:schemeClr val="lt2"/>
                </a:solidFill>
                <a:latin typeface="Arial"/>
                <a:ea typeface="Arial"/>
                <a:cs typeface="Arial"/>
                <a:sym typeface="Arial"/>
              </a:rPr>
              <a:t>Community Awareness and Emergency Preparedness.</a:t>
            </a:r>
            <a:endParaRPr sz="1600" dirty="0"/>
          </a:p>
          <a:p>
            <a:pPr marL="457200" marR="0" lvl="0" indent="-457200" algn="l" rtl="0">
              <a:lnSpc>
                <a:spcPct val="110000"/>
              </a:lnSpc>
              <a:spcBef>
                <a:spcPts val="280"/>
              </a:spcBef>
              <a:spcAft>
                <a:spcPts val="0"/>
              </a:spcAft>
              <a:buClr>
                <a:srgbClr val="000000"/>
              </a:buClr>
              <a:buSzPts val="1400"/>
              <a:buFont typeface="Times New Roman"/>
              <a:buAutoNum type="arabicParenR"/>
            </a:pPr>
            <a:r>
              <a:rPr lang="en-US" sz="1600" dirty="0">
                <a:solidFill>
                  <a:schemeClr val="lt2"/>
                </a:solidFill>
                <a:latin typeface="Arial"/>
                <a:ea typeface="Arial"/>
                <a:cs typeface="Arial"/>
                <a:sym typeface="Arial"/>
              </a:rPr>
              <a:t>Management of Change.</a:t>
            </a:r>
            <a:endParaRPr sz="1600" dirty="0"/>
          </a:p>
          <a:p>
            <a:pPr marL="457200" marR="0" lvl="0" indent="-457200" algn="l" rtl="0">
              <a:lnSpc>
                <a:spcPct val="110000"/>
              </a:lnSpc>
              <a:spcBef>
                <a:spcPts val="280"/>
              </a:spcBef>
              <a:spcAft>
                <a:spcPts val="0"/>
              </a:spcAft>
              <a:buClr>
                <a:srgbClr val="000000"/>
              </a:buClr>
              <a:buSzPts val="1400"/>
              <a:buFont typeface="Times New Roman"/>
              <a:buAutoNum type="arabicParenR"/>
            </a:pPr>
            <a:r>
              <a:rPr lang="en-US" sz="1600" dirty="0">
                <a:solidFill>
                  <a:schemeClr val="lt2"/>
                </a:solidFill>
                <a:latin typeface="Arial"/>
                <a:ea typeface="Arial"/>
                <a:cs typeface="Arial"/>
                <a:sym typeface="Arial"/>
              </a:rPr>
              <a:t>Incident Reporting, Investigation, Analysis and Actions.</a:t>
            </a:r>
            <a:endParaRPr sz="1600" dirty="0"/>
          </a:p>
          <a:p>
            <a:pPr marL="457200" marR="0" lvl="0" indent="-457200" algn="l" rtl="0">
              <a:lnSpc>
                <a:spcPct val="110000"/>
              </a:lnSpc>
              <a:spcBef>
                <a:spcPts val="280"/>
              </a:spcBef>
              <a:spcAft>
                <a:spcPts val="0"/>
              </a:spcAft>
              <a:buClr>
                <a:srgbClr val="000000"/>
              </a:buClr>
              <a:buSzPts val="1400"/>
              <a:buFont typeface="Times New Roman"/>
              <a:buAutoNum type="arabicParenR"/>
            </a:pPr>
            <a:r>
              <a:rPr lang="en-US" sz="1600" dirty="0">
                <a:solidFill>
                  <a:schemeClr val="lt2"/>
                </a:solidFill>
                <a:latin typeface="Arial"/>
                <a:ea typeface="Arial"/>
                <a:cs typeface="Arial"/>
                <a:sym typeface="Arial"/>
              </a:rPr>
              <a:t>Program Evaluation and Continuous Improvement. </a:t>
            </a:r>
            <a:endParaRPr sz="1600" dirty="0"/>
          </a:p>
          <a:p>
            <a:pPr marL="457200" marR="0" lvl="0" indent="-457200" algn="l" rtl="0">
              <a:lnSpc>
                <a:spcPct val="110000"/>
              </a:lnSpc>
              <a:spcBef>
                <a:spcPts val="280"/>
              </a:spcBef>
              <a:spcAft>
                <a:spcPts val="0"/>
              </a:spcAft>
              <a:buClr>
                <a:srgbClr val="000000"/>
              </a:buClr>
              <a:buSzPts val="1400"/>
              <a:buFont typeface="Times New Roman"/>
              <a:buAutoNum type="arabicParenR"/>
            </a:pPr>
            <a:r>
              <a:rPr lang="en-US" sz="1600" dirty="0">
                <a:solidFill>
                  <a:schemeClr val="lt2"/>
                </a:solidFill>
                <a:latin typeface="Arial"/>
                <a:ea typeface="Arial"/>
                <a:cs typeface="Arial"/>
                <a:sym typeface="Arial"/>
              </a:rPr>
              <a:t>Design, Construction and Start-up.</a:t>
            </a:r>
            <a:endParaRPr sz="1600" dirty="0"/>
          </a:p>
          <a:p>
            <a:pPr marL="457200" marR="0" lvl="0" indent="-457200" algn="l" rtl="0">
              <a:lnSpc>
                <a:spcPct val="110000"/>
              </a:lnSpc>
              <a:spcBef>
                <a:spcPts val="280"/>
              </a:spcBef>
              <a:spcAft>
                <a:spcPts val="0"/>
              </a:spcAft>
              <a:buClr>
                <a:srgbClr val="000000"/>
              </a:buClr>
              <a:buSzPts val="1400"/>
              <a:buFont typeface="Times New Roman"/>
              <a:buAutoNum type="arabicParenR"/>
            </a:pPr>
            <a:r>
              <a:rPr lang="en-US" sz="1600" dirty="0">
                <a:solidFill>
                  <a:schemeClr val="lt2"/>
                </a:solidFill>
                <a:latin typeface="Arial"/>
                <a:ea typeface="Arial"/>
                <a:cs typeface="Arial"/>
                <a:sym typeface="Arial"/>
              </a:rPr>
              <a:t>Operations and Maintenance.</a:t>
            </a:r>
            <a:endParaRPr sz="1600" dirty="0"/>
          </a:p>
          <a:p>
            <a:pPr marL="457200" marR="0" lvl="0" indent="-457200" algn="l" rtl="0">
              <a:lnSpc>
                <a:spcPct val="110000"/>
              </a:lnSpc>
              <a:spcBef>
                <a:spcPts val="280"/>
              </a:spcBef>
              <a:spcAft>
                <a:spcPts val="0"/>
              </a:spcAft>
              <a:buClr>
                <a:srgbClr val="000000"/>
              </a:buClr>
              <a:buSzPts val="1400"/>
              <a:buFont typeface="Times New Roman"/>
              <a:buAutoNum type="arabicParenR"/>
            </a:pPr>
            <a:r>
              <a:rPr lang="en-US" sz="1600" dirty="0">
                <a:solidFill>
                  <a:schemeClr val="lt2"/>
                </a:solidFill>
                <a:latin typeface="Arial"/>
                <a:ea typeface="Arial"/>
                <a:cs typeface="Arial"/>
                <a:sym typeface="Arial"/>
              </a:rPr>
              <a:t>Employee Competency and Training.</a:t>
            </a:r>
            <a:endParaRPr sz="1600" dirty="0"/>
          </a:p>
          <a:p>
            <a:pPr marL="457200" marR="0" lvl="0" indent="-457200" algn="l" rtl="0">
              <a:lnSpc>
                <a:spcPct val="110000"/>
              </a:lnSpc>
              <a:spcBef>
                <a:spcPts val="280"/>
              </a:spcBef>
              <a:spcAft>
                <a:spcPts val="0"/>
              </a:spcAft>
              <a:buClr>
                <a:srgbClr val="000000"/>
              </a:buClr>
              <a:buSzPts val="1400"/>
              <a:buFont typeface="Times New Roman"/>
              <a:buAutoNum type="arabicParenR"/>
            </a:pPr>
            <a:r>
              <a:rPr lang="en-US" sz="1600" dirty="0">
                <a:solidFill>
                  <a:schemeClr val="lt2"/>
                </a:solidFill>
                <a:latin typeface="Arial"/>
                <a:ea typeface="Arial"/>
                <a:cs typeface="Arial"/>
                <a:sym typeface="Arial"/>
              </a:rPr>
              <a:t>Contractor Competency and Integration.</a:t>
            </a:r>
            <a:endParaRPr sz="1600" dirty="0"/>
          </a:p>
          <a:p>
            <a:pPr marL="457200" marR="0" lvl="0" indent="-457200" algn="l" rtl="0">
              <a:lnSpc>
                <a:spcPct val="110000"/>
              </a:lnSpc>
              <a:spcBef>
                <a:spcPts val="280"/>
              </a:spcBef>
              <a:spcAft>
                <a:spcPts val="0"/>
              </a:spcAft>
              <a:buClr>
                <a:srgbClr val="000000"/>
              </a:buClr>
              <a:buSzPts val="1400"/>
              <a:buFont typeface="Times New Roman"/>
              <a:buAutoNum type="arabicParenR"/>
            </a:pPr>
            <a:r>
              <a:rPr lang="en-US" sz="1600" dirty="0">
                <a:solidFill>
                  <a:schemeClr val="lt2"/>
                </a:solidFill>
                <a:latin typeface="Arial"/>
                <a:ea typeface="Arial"/>
                <a:cs typeface="Arial"/>
                <a:sym typeface="Arial"/>
              </a:rPr>
              <a:t>Operations and Facilities Information and Documentation.</a:t>
            </a:r>
            <a:endParaRPr sz="1600" dirty="0"/>
          </a:p>
        </p:txBody>
      </p:sp>
      <p:sp>
        <p:nvSpPr>
          <p:cNvPr id="310" name="Google Shape;310;p17"/>
          <p:cNvSpPr/>
          <p:nvPr/>
        </p:nvSpPr>
        <p:spPr>
          <a:xfrm>
            <a:off x="457200" y="182880"/>
            <a:ext cx="8229600" cy="548640"/>
          </a:xfrm>
          <a:prstGeom prst="rect">
            <a:avLst/>
          </a:prstGeom>
          <a:noFill/>
          <a:ln>
            <a:noFill/>
          </a:ln>
        </p:spPr>
        <p:txBody>
          <a:bodyPr spcFirstLastPara="1" wrap="square" lIns="91425" tIns="45700" rIns="91425" bIns="45700" anchor="ctr" anchorCtr="0">
            <a:noAutofit/>
          </a:bodyPr>
          <a:lstStyle/>
          <a:p>
            <a:pPr lvl="0">
              <a:buSzPts val="2400"/>
            </a:pPr>
            <a:r>
              <a:rPr lang="en-US" sz="2400" b="1" i="1" dirty="0">
                <a:latin typeface="Times New Roman"/>
                <a:ea typeface="Times New Roman"/>
                <a:cs typeface="Times New Roman"/>
                <a:sym typeface="Times New Roman"/>
              </a:rPr>
              <a:t>Summary:</a:t>
            </a:r>
          </a:p>
        </p:txBody>
      </p:sp>
      <p:sp>
        <p:nvSpPr>
          <p:cNvPr id="7" name="Google Shape;125;p2"/>
          <p:cNvSpPr/>
          <p:nvPr/>
        </p:nvSpPr>
        <p:spPr>
          <a:xfrm>
            <a:off x="457200" y="6309360"/>
            <a:ext cx="548640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600"/>
              <a:buFont typeface="Noto Sans Symbols"/>
              <a:buNone/>
            </a:pPr>
            <a:r>
              <a:rPr lang="en-US" sz="1600" b="1" i="1" u="none" strike="noStrike" cap="none" dirty="0">
                <a:solidFill>
                  <a:srgbClr val="000000"/>
                </a:solidFill>
                <a:latin typeface="Times New Roman"/>
                <a:ea typeface="Times New Roman"/>
                <a:cs typeface="Times New Roman"/>
                <a:sym typeface="Times New Roman"/>
              </a:rPr>
              <a:t>Chapter 3.3: The Risk </a:t>
            </a:r>
            <a:r>
              <a:rPr lang="en-US" sz="1600" b="1" i="1" u="none" strike="noStrike" cap="none" dirty="0" smtClean="0">
                <a:solidFill>
                  <a:srgbClr val="000000"/>
                </a:solidFill>
                <a:latin typeface="Times New Roman"/>
                <a:ea typeface="Times New Roman"/>
                <a:cs typeface="Times New Roman"/>
                <a:sym typeface="Times New Roman"/>
              </a:rPr>
              <a:t>Management System </a:t>
            </a:r>
            <a:r>
              <a:rPr lang="en-US" sz="1600" b="1" i="1" u="none" strike="noStrike" cap="none" dirty="0">
                <a:solidFill>
                  <a:srgbClr val="000000"/>
                </a:solidFill>
                <a:latin typeface="Times New Roman"/>
                <a:ea typeface="Times New Roman"/>
                <a:cs typeface="Times New Roman"/>
                <a:sym typeface="Times New Roman"/>
              </a:rPr>
              <a:t>&amp; its Elements</a:t>
            </a:r>
            <a:endParaRPr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i="0" u="none" strike="noStrike" cap="none">
                <a:solidFill>
                  <a:srgbClr val="000000"/>
                </a:solidFill>
                <a:latin typeface="Arial"/>
                <a:ea typeface="Arial"/>
                <a:cs typeface="Arial"/>
                <a:sym typeface="Arial"/>
              </a:rPr>
              <a:t>2</a:t>
            </a:fld>
            <a:endParaRPr sz="1200" b="1" i="0" u="none" strike="noStrike" cap="none">
              <a:solidFill>
                <a:srgbClr val="000000"/>
              </a:solidFill>
              <a:latin typeface="Arial"/>
              <a:ea typeface="Arial"/>
              <a:cs typeface="Arial"/>
              <a:sym typeface="Arial"/>
            </a:endParaRPr>
          </a:p>
        </p:txBody>
      </p:sp>
      <p:sp>
        <p:nvSpPr>
          <p:cNvPr id="123" name="Google Shape;123;p2"/>
          <p:cNvSpPr/>
          <p:nvPr/>
        </p:nvSpPr>
        <p:spPr>
          <a:xfrm>
            <a:off x="455613" y="730250"/>
            <a:ext cx="8229600" cy="5365750"/>
          </a:xfrm>
          <a:prstGeom prst="rect">
            <a:avLst/>
          </a:prstGeom>
          <a:solidFill>
            <a:schemeClr val="accent1">
              <a:alpha val="69803"/>
            </a:schemeClr>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457200" marR="0" lvl="0" indent="-330200" algn="l" rtl="0">
              <a:spcBef>
                <a:spcPts val="0"/>
              </a:spcBef>
              <a:spcAft>
                <a:spcPts val="0"/>
              </a:spcAft>
              <a:buClr>
                <a:srgbClr val="000000"/>
              </a:buClr>
              <a:buSzPts val="2000"/>
              <a:buFont typeface="Noto Sans Symbols"/>
              <a:buNone/>
            </a:pPr>
            <a:endParaRPr sz="2000" b="0" i="0" u="none" strike="noStrike" cap="none" dirty="0">
              <a:solidFill>
                <a:srgbClr val="000000"/>
              </a:solidFill>
              <a:latin typeface="Arial"/>
              <a:ea typeface="Arial"/>
              <a:cs typeface="Arial"/>
              <a:sym typeface="Arial"/>
            </a:endParaRPr>
          </a:p>
          <a:p>
            <a:pPr marL="457200" marR="0" lvl="0" indent="-457200" algn="l" rtl="0">
              <a:spcBef>
                <a:spcPts val="0"/>
              </a:spcBef>
              <a:spcAft>
                <a:spcPts val="0"/>
              </a:spcAft>
              <a:buClr>
                <a:srgbClr val="000000"/>
              </a:buClr>
              <a:buSzPts val="2000"/>
              <a:buFont typeface="Noto Sans Symbols"/>
              <a:buChar char="⮚"/>
            </a:pPr>
            <a:r>
              <a:rPr lang="en-US" sz="2000" b="0" i="0" u="none" strike="noStrike" cap="none" dirty="0">
                <a:solidFill>
                  <a:srgbClr val="000000"/>
                </a:solidFill>
                <a:latin typeface="Arial"/>
                <a:ea typeface="Arial"/>
                <a:cs typeface="Arial"/>
                <a:sym typeface="Arial"/>
              </a:rPr>
              <a:t>Explain the risk management system </a:t>
            </a:r>
            <a:r>
              <a:rPr lang="en-US" sz="2000" b="0" i="0" u="none" strike="noStrike" cap="none" dirty="0" smtClean="0">
                <a:solidFill>
                  <a:srgbClr val="000000"/>
                </a:solidFill>
                <a:latin typeface="Arial"/>
                <a:ea typeface="Arial"/>
                <a:cs typeface="Arial"/>
                <a:sym typeface="Arial"/>
              </a:rPr>
              <a:t>elements in more detail including relevant, real-world examples as points of references.</a:t>
            </a:r>
            <a:endParaRPr sz="2000" b="0" i="0" u="none" strike="noStrike" cap="none" dirty="0">
              <a:solidFill>
                <a:srgbClr val="000000"/>
              </a:solidFill>
              <a:latin typeface="Arial"/>
              <a:ea typeface="Arial"/>
              <a:cs typeface="Arial"/>
              <a:sym typeface="Arial"/>
            </a:endParaRPr>
          </a:p>
        </p:txBody>
      </p:sp>
      <p:sp>
        <p:nvSpPr>
          <p:cNvPr id="124" name="Google Shape;124;p2"/>
          <p:cNvSpPr/>
          <p:nvPr/>
        </p:nvSpPr>
        <p:spPr>
          <a:xfrm>
            <a:off x="455613" y="182880"/>
            <a:ext cx="8229600" cy="548640"/>
          </a:xfrm>
          <a:prstGeom prst="rect">
            <a:avLst/>
          </a:prstGeom>
          <a:noFill/>
          <a:ln>
            <a:noFill/>
          </a:ln>
        </p:spPr>
        <p:txBody>
          <a:bodyPr spcFirstLastPara="1" wrap="square" lIns="91425" tIns="45700" rIns="91425" bIns="45700" anchor="ctr" anchorCtr="0">
            <a:noAutofit/>
          </a:bodyPr>
          <a:lstStyle/>
          <a:p>
            <a:pPr lvl="0">
              <a:buSzPts val="2400"/>
            </a:pPr>
            <a:r>
              <a:rPr lang="en-US" sz="2400" b="1" i="1" dirty="0">
                <a:latin typeface="Times New Roman"/>
                <a:ea typeface="Times New Roman"/>
                <a:cs typeface="Times New Roman"/>
                <a:sym typeface="Times New Roman"/>
              </a:rPr>
              <a:t>Learning Outcomes:</a:t>
            </a:r>
          </a:p>
        </p:txBody>
      </p:sp>
      <p:sp>
        <p:nvSpPr>
          <p:cNvPr id="125" name="Google Shape;125;p2"/>
          <p:cNvSpPr/>
          <p:nvPr/>
        </p:nvSpPr>
        <p:spPr>
          <a:xfrm>
            <a:off x="457200" y="6309360"/>
            <a:ext cx="548640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600"/>
              <a:buFont typeface="Noto Sans Symbols"/>
              <a:buNone/>
            </a:pPr>
            <a:r>
              <a:rPr lang="en-US" sz="1600" b="1" i="1" u="none" strike="noStrike" cap="none" dirty="0">
                <a:solidFill>
                  <a:srgbClr val="000000"/>
                </a:solidFill>
                <a:latin typeface="Times New Roman"/>
                <a:ea typeface="Times New Roman"/>
                <a:cs typeface="Times New Roman"/>
                <a:sym typeface="Times New Roman"/>
              </a:rPr>
              <a:t>Chapter 3.3: The Risk </a:t>
            </a:r>
            <a:r>
              <a:rPr lang="en-US" sz="1600" b="1" i="1" u="none" strike="noStrike" cap="none" dirty="0" smtClean="0">
                <a:solidFill>
                  <a:srgbClr val="000000"/>
                </a:solidFill>
                <a:latin typeface="Times New Roman"/>
                <a:ea typeface="Times New Roman"/>
                <a:cs typeface="Times New Roman"/>
                <a:sym typeface="Times New Roman"/>
              </a:rPr>
              <a:t>Management System </a:t>
            </a:r>
            <a:r>
              <a:rPr lang="en-US" sz="1600" b="1" i="1" u="none" strike="noStrike" cap="none" dirty="0">
                <a:solidFill>
                  <a:srgbClr val="000000"/>
                </a:solidFill>
                <a:latin typeface="Times New Roman"/>
                <a:ea typeface="Times New Roman"/>
                <a:cs typeface="Times New Roman"/>
                <a:sym typeface="Times New Roman"/>
              </a:rPr>
              <a:t>&amp; its Elements</a:t>
            </a:r>
            <a:endParaRPr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3"/>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i="0" u="none" strike="noStrike" cap="none">
                <a:solidFill>
                  <a:srgbClr val="000000"/>
                </a:solidFill>
                <a:latin typeface="Arial"/>
                <a:ea typeface="Arial"/>
                <a:cs typeface="Arial"/>
                <a:sym typeface="Arial"/>
              </a:rPr>
              <a:t>3</a:t>
            </a:fld>
            <a:endParaRPr sz="1200" b="1" i="0" u="none" strike="noStrike" cap="none">
              <a:solidFill>
                <a:srgbClr val="000000"/>
              </a:solidFill>
              <a:latin typeface="Arial"/>
              <a:ea typeface="Arial"/>
              <a:cs typeface="Arial"/>
              <a:sym typeface="Arial"/>
            </a:endParaRPr>
          </a:p>
        </p:txBody>
      </p:sp>
      <p:sp>
        <p:nvSpPr>
          <p:cNvPr id="135" name="Google Shape;135;p3"/>
          <p:cNvSpPr/>
          <p:nvPr/>
        </p:nvSpPr>
        <p:spPr>
          <a:xfrm>
            <a:off x="457200" y="956737"/>
            <a:ext cx="8001000" cy="4460504"/>
          </a:xfrm>
          <a:prstGeom prst="rect">
            <a:avLst/>
          </a:prstGeom>
          <a:solidFill>
            <a:srgbClr val="FFFFFF"/>
          </a:solidFill>
          <a:ln w="76200" cap="flat" cmpd="sng">
            <a:solidFill>
              <a:srgbClr val="3366CC"/>
            </a:solidFill>
            <a:prstDash val="solid"/>
            <a:miter lim="800000"/>
            <a:headEnd type="none" w="sm" len="sm"/>
            <a:tailEnd type="none" w="sm" len="sm"/>
          </a:ln>
        </p:spPr>
        <p:txBody>
          <a:bodyPr spcFirstLastPara="1" wrap="square" lIns="91425" tIns="45700" rIns="91425" bIns="45700" anchor="t" anchorCtr="0">
            <a:noAutofit/>
          </a:bodyPr>
          <a:lstStyle/>
          <a:p>
            <a:pPr marL="457200" marR="0" lvl="0" indent="-457200" algn="l" rtl="0">
              <a:lnSpc>
                <a:spcPct val="110000"/>
              </a:lnSpc>
              <a:spcBef>
                <a:spcPts val="0"/>
              </a:spcBef>
              <a:spcAft>
                <a:spcPts val="0"/>
              </a:spcAft>
              <a:buClr>
                <a:srgbClr val="000000"/>
              </a:buClr>
              <a:buSzPts val="1800"/>
              <a:buFont typeface="Noto Sans Symbols"/>
              <a:buNone/>
            </a:pPr>
            <a:r>
              <a:rPr lang="en-US" sz="1800" b="1" i="0" u="none" strike="noStrike" cap="none" dirty="0">
                <a:solidFill>
                  <a:schemeClr val="lt2"/>
                </a:solidFill>
                <a:sym typeface="Arial"/>
              </a:rPr>
              <a:t>Risk Management System (APEGA Model):</a:t>
            </a:r>
            <a:endParaRPr sz="1800" dirty="0"/>
          </a:p>
          <a:p>
            <a:pPr marL="457200" marR="0" lvl="0" indent="-457200" algn="l" rtl="0">
              <a:lnSpc>
                <a:spcPct val="110000"/>
              </a:lnSpc>
              <a:spcBef>
                <a:spcPts val="360"/>
              </a:spcBef>
              <a:spcAft>
                <a:spcPts val="0"/>
              </a:spcAft>
              <a:buClr>
                <a:srgbClr val="000000"/>
              </a:buClr>
              <a:buSzPts val="1800"/>
              <a:buFont typeface="Times New Roman"/>
              <a:buAutoNum type="arabicParenR"/>
            </a:pPr>
            <a:r>
              <a:rPr lang="en-US" sz="1800" b="0" i="0" u="none" strike="noStrike" cap="none" dirty="0">
                <a:solidFill>
                  <a:schemeClr val="lt2"/>
                </a:solidFill>
                <a:sym typeface="Arial"/>
              </a:rPr>
              <a:t>Management Leadership, Commitment and Accountability.</a:t>
            </a:r>
            <a:endParaRPr sz="1800" dirty="0"/>
          </a:p>
          <a:p>
            <a:pPr marL="457200" marR="0" lvl="0" indent="-457200" algn="l" rtl="0">
              <a:lnSpc>
                <a:spcPct val="110000"/>
              </a:lnSpc>
              <a:spcBef>
                <a:spcPts val="360"/>
              </a:spcBef>
              <a:spcAft>
                <a:spcPts val="0"/>
              </a:spcAft>
              <a:buClr>
                <a:srgbClr val="000000"/>
              </a:buClr>
              <a:buSzPts val="1800"/>
              <a:buFont typeface="Times New Roman"/>
              <a:buAutoNum type="arabicParenR"/>
            </a:pPr>
            <a:r>
              <a:rPr lang="en-US" sz="1800" b="0" i="0" u="none" strike="noStrike" cap="none" dirty="0">
                <a:solidFill>
                  <a:schemeClr val="lt2"/>
                </a:solidFill>
                <a:sym typeface="Arial"/>
              </a:rPr>
              <a:t>Risk Assessment and Management of Risks.</a:t>
            </a:r>
            <a:endParaRPr sz="1800" dirty="0"/>
          </a:p>
          <a:p>
            <a:pPr marL="457200" marR="0" lvl="0" indent="-457200" algn="l" rtl="0">
              <a:lnSpc>
                <a:spcPct val="110000"/>
              </a:lnSpc>
              <a:spcBef>
                <a:spcPts val="360"/>
              </a:spcBef>
              <a:spcAft>
                <a:spcPts val="0"/>
              </a:spcAft>
              <a:buClr>
                <a:srgbClr val="000000"/>
              </a:buClr>
              <a:buSzPts val="1800"/>
              <a:buFont typeface="Times New Roman"/>
              <a:buAutoNum type="arabicParenR"/>
            </a:pPr>
            <a:r>
              <a:rPr lang="en-US" sz="1800" b="0" i="0" u="none" strike="noStrike" cap="none" dirty="0">
                <a:solidFill>
                  <a:schemeClr val="lt2"/>
                </a:solidFill>
                <a:sym typeface="Arial"/>
              </a:rPr>
              <a:t>Community Awareness and Emergency Preparedness.</a:t>
            </a:r>
            <a:endParaRPr sz="1800" dirty="0"/>
          </a:p>
          <a:p>
            <a:pPr marL="457200" marR="0" lvl="0" indent="-457200" algn="l" rtl="0">
              <a:lnSpc>
                <a:spcPct val="110000"/>
              </a:lnSpc>
              <a:spcBef>
                <a:spcPts val="360"/>
              </a:spcBef>
              <a:spcAft>
                <a:spcPts val="0"/>
              </a:spcAft>
              <a:buClr>
                <a:srgbClr val="000000"/>
              </a:buClr>
              <a:buSzPts val="1800"/>
              <a:buFont typeface="Times New Roman"/>
              <a:buAutoNum type="arabicParenR"/>
            </a:pPr>
            <a:r>
              <a:rPr lang="en-US" sz="1800" b="0" i="0" u="none" strike="noStrike" cap="none" dirty="0">
                <a:solidFill>
                  <a:schemeClr val="lt2"/>
                </a:solidFill>
                <a:sym typeface="Arial"/>
              </a:rPr>
              <a:t>Management of Change.</a:t>
            </a:r>
            <a:endParaRPr sz="1800" dirty="0"/>
          </a:p>
          <a:p>
            <a:pPr marL="457200" marR="0" lvl="0" indent="-457200" algn="l" rtl="0">
              <a:lnSpc>
                <a:spcPct val="110000"/>
              </a:lnSpc>
              <a:spcBef>
                <a:spcPts val="360"/>
              </a:spcBef>
              <a:spcAft>
                <a:spcPts val="0"/>
              </a:spcAft>
              <a:buClr>
                <a:srgbClr val="000000"/>
              </a:buClr>
              <a:buSzPts val="1800"/>
              <a:buFont typeface="Times New Roman"/>
              <a:buAutoNum type="arabicParenR"/>
            </a:pPr>
            <a:r>
              <a:rPr lang="en-US" sz="1800" b="0" i="0" u="none" strike="noStrike" cap="none" dirty="0">
                <a:solidFill>
                  <a:schemeClr val="lt2"/>
                </a:solidFill>
                <a:sym typeface="Arial"/>
              </a:rPr>
              <a:t>Incident Reporting, Investigation, Analysis and Actions.</a:t>
            </a:r>
            <a:endParaRPr sz="1800" dirty="0"/>
          </a:p>
          <a:p>
            <a:pPr marL="457200" marR="0" lvl="0" indent="-457200" algn="l" rtl="0">
              <a:lnSpc>
                <a:spcPct val="110000"/>
              </a:lnSpc>
              <a:spcBef>
                <a:spcPts val="360"/>
              </a:spcBef>
              <a:spcAft>
                <a:spcPts val="0"/>
              </a:spcAft>
              <a:buClr>
                <a:srgbClr val="000000"/>
              </a:buClr>
              <a:buSzPts val="1800"/>
              <a:buFont typeface="Times New Roman"/>
              <a:buAutoNum type="arabicParenR"/>
            </a:pPr>
            <a:r>
              <a:rPr lang="en-US" sz="1800" b="0" i="0" u="none" strike="noStrike" cap="none" dirty="0">
                <a:solidFill>
                  <a:schemeClr val="lt2"/>
                </a:solidFill>
                <a:sym typeface="Arial"/>
              </a:rPr>
              <a:t>Program Evaluation and Continuous Improvement. </a:t>
            </a:r>
            <a:endParaRPr sz="1800" dirty="0"/>
          </a:p>
          <a:p>
            <a:pPr marL="457200" marR="0" lvl="0" indent="-457200" algn="l" rtl="0">
              <a:lnSpc>
                <a:spcPct val="110000"/>
              </a:lnSpc>
              <a:spcBef>
                <a:spcPts val="360"/>
              </a:spcBef>
              <a:spcAft>
                <a:spcPts val="0"/>
              </a:spcAft>
              <a:buClr>
                <a:srgbClr val="000000"/>
              </a:buClr>
              <a:buSzPts val="1800"/>
              <a:buFont typeface="Times New Roman"/>
              <a:buAutoNum type="arabicParenR"/>
            </a:pPr>
            <a:r>
              <a:rPr lang="en-US" sz="1800" b="0" i="0" u="none" strike="noStrike" cap="none" dirty="0">
                <a:solidFill>
                  <a:schemeClr val="lt2"/>
                </a:solidFill>
                <a:sym typeface="Arial"/>
              </a:rPr>
              <a:t>Design, Construction and Start-up.</a:t>
            </a:r>
            <a:endParaRPr sz="1800" dirty="0"/>
          </a:p>
          <a:p>
            <a:pPr marL="457200" marR="0" lvl="0" indent="-457200" algn="l" rtl="0">
              <a:lnSpc>
                <a:spcPct val="110000"/>
              </a:lnSpc>
              <a:spcBef>
                <a:spcPts val="360"/>
              </a:spcBef>
              <a:spcAft>
                <a:spcPts val="0"/>
              </a:spcAft>
              <a:buClr>
                <a:srgbClr val="000000"/>
              </a:buClr>
              <a:buSzPts val="1800"/>
              <a:buFont typeface="Times New Roman"/>
              <a:buAutoNum type="arabicParenR"/>
            </a:pPr>
            <a:r>
              <a:rPr lang="en-US" sz="1800" b="0" i="0" u="none" strike="noStrike" cap="none" dirty="0">
                <a:solidFill>
                  <a:schemeClr val="lt2"/>
                </a:solidFill>
                <a:sym typeface="Arial"/>
              </a:rPr>
              <a:t>Operations and Maintenance.</a:t>
            </a:r>
            <a:endParaRPr sz="1800" dirty="0"/>
          </a:p>
          <a:p>
            <a:pPr marL="457200" marR="0" lvl="0" indent="-457200" algn="l" rtl="0">
              <a:lnSpc>
                <a:spcPct val="110000"/>
              </a:lnSpc>
              <a:spcBef>
                <a:spcPts val="360"/>
              </a:spcBef>
              <a:spcAft>
                <a:spcPts val="0"/>
              </a:spcAft>
              <a:buClr>
                <a:srgbClr val="000000"/>
              </a:buClr>
              <a:buSzPts val="1800"/>
              <a:buFont typeface="Times New Roman"/>
              <a:buAutoNum type="arabicParenR"/>
            </a:pPr>
            <a:r>
              <a:rPr lang="en-US" sz="1800" b="0" i="0" u="none" strike="noStrike" cap="none" dirty="0">
                <a:solidFill>
                  <a:schemeClr val="lt2"/>
                </a:solidFill>
                <a:sym typeface="Arial"/>
              </a:rPr>
              <a:t>Employee Competency and Training.</a:t>
            </a:r>
            <a:endParaRPr sz="1800" dirty="0"/>
          </a:p>
          <a:p>
            <a:pPr marL="457200" marR="0" lvl="0" indent="-457200" algn="l" rtl="0">
              <a:lnSpc>
                <a:spcPct val="110000"/>
              </a:lnSpc>
              <a:spcBef>
                <a:spcPts val="360"/>
              </a:spcBef>
              <a:spcAft>
                <a:spcPts val="0"/>
              </a:spcAft>
              <a:buClr>
                <a:srgbClr val="000000"/>
              </a:buClr>
              <a:buSzPts val="1800"/>
              <a:buFont typeface="Times New Roman"/>
              <a:buAutoNum type="arabicParenR"/>
            </a:pPr>
            <a:r>
              <a:rPr lang="en-US" sz="1800" b="0" i="0" u="none" strike="noStrike" cap="none" dirty="0">
                <a:solidFill>
                  <a:schemeClr val="lt2"/>
                </a:solidFill>
                <a:sym typeface="Arial"/>
              </a:rPr>
              <a:t>Contractor Competency and Integration.</a:t>
            </a:r>
            <a:endParaRPr sz="1800" dirty="0"/>
          </a:p>
          <a:p>
            <a:pPr marL="457200" marR="0" lvl="0" indent="-457200" algn="l" rtl="0">
              <a:lnSpc>
                <a:spcPct val="110000"/>
              </a:lnSpc>
              <a:spcBef>
                <a:spcPts val="360"/>
              </a:spcBef>
              <a:spcAft>
                <a:spcPts val="0"/>
              </a:spcAft>
              <a:buClr>
                <a:srgbClr val="000000"/>
              </a:buClr>
              <a:buSzPts val="1800"/>
              <a:buFont typeface="Times New Roman"/>
              <a:buAutoNum type="arabicParenR"/>
            </a:pPr>
            <a:r>
              <a:rPr lang="en-US" sz="1800" b="0" i="0" u="none" strike="noStrike" cap="none" dirty="0">
                <a:solidFill>
                  <a:schemeClr val="lt2"/>
                </a:solidFill>
                <a:sym typeface="Arial"/>
              </a:rPr>
              <a:t>Operations and Facilities Information and Documentation.</a:t>
            </a:r>
            <a:endParaRPr sz="1800" dirty="0"/>
          </a:p>
        </p:txBody>
      </p:sp>
      <p:sp>
        <p:nvSpPr>
          <p:cNvPr id="136" name="Google Shape;136;p3"/>
          <p:cNvSpPr/>
          <p:nvPr/>
        </p:nvSpPr>
        <p:spPr>
          <a:xfrm>
            <a:off x="457200" y="182880"/>
            <a:ext cx="822960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400"/>
              <a:buFont typeface="Noto Sans Symbols"/>
              <a:buNone/>
            </a:pPr>
            <a:r>
              <a:rPr lang="en-US" sz="2400" b="1" i="1" dirty="0" smtClean="0">
                <a:latin typeface="Times New Roman"/>
                <a:ea typeface="Times New Roman"/>
                <a:cs typeface="Times New Roman"/>
                <a:sym typeface="Times New Roman"/>
              </a:rPr>
              <a:t>A Model of a </a:t>
            </a:r>
            <a:r>
              <a:rPr lang="en-US" sz="2400" b="1" i="1" u="none" strike="noStrike" cap="none" dirty="0" smtClean="0">
                <a:solidFill>
                  <a:srgbClr val="000000"/>
                </a:solidFill>
                <a:latin typeface="Times New Roman"/>
                <a:ea typeface="Times New Roman"/>
                <a:cs typeface="Times New Roman"/>
                <a:sym typeface="Times New Roman"/>
              </a:rPr>
              <a:t>The </a:t>
            </a:r>
            <a:r>
              <a:rPr lang="en-US" sz="2400" b="1" i="1" u="none" strike="noStrike" cap="none" dirty="0">
                <a:solidFill>
                  <a:srgbClr val="000000"/>
                </a:solidFill>
                <a:latin typeface="Times New Roman"/>
                <a:ea typeface="Times New Roman"/>
                <a:cs typeface="Times New Roman"/>
                <a:sym typeface="Times New Roman"/>
              </a:rPr>
              <a:t>Risk Management </a:t>
            </a:r>
            <a:r>
              <a:rPr lang="en-US" sz="2400" b="1" i="1" u="none" strike="noStrike" cap="none" dirty="0" smtClean="0">
                <a:solidFill>
                  <a:srgbClr val="000000"/>
                </a:solidFill>
                <a:latin typeface="Times New Roman"/>
                <a:ea typeface="Times New Roman"/>
                <a:cs typeface="Times New Roman"/>
                <a:sym typeface="Times New Roman"/>
              </a:rPr>
              <a:t>System:</a:t>
            </a:r>
            <a:endParaRPr sz="2400" b="1" i="1" u="none" strike="noStrike" cap="none" dirty="0">
              <a:solidFill>
                <a:srgbClr val="000000"/>
              </a:solidFill>
              <a:latin typeface="Times New Roman"/>
              <a:ea typeface="Times New Roman"/>
              <a:cs typeface="Times New Roman"/>
              <a:sym typeface="Times New Roman"/>
            </a:endParaRPr>
          </a:p>
        </p:txBody>
      </p:sp>
      <p:sp>
        <p:nvSpPr>
          <p:cNvPr id="137" name="Google Shape;137;p3"/>
          <p:cNvSpPr txBox="1"/>
          <p:nvPr/>
        </p:nvSpPr>
        <p:spPr>
          <a:xfrm>
            <a:off x="457200" y="5625870"/>
            <a:ext cx="8001000" cy="461665"/>
          </a:xfrm>
          <a:prstGeom prst="rect">
            <a:avLst/>
          </a:prstGeom>
          <a:solidFill>
            <a:schemeClr val="tx2"/>
          </a:solidFill>
          <a:ln w="9525" cap="flat" cmpd="sng">
            <a:solidFill>
              <a:schemeClr val="tx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1" u="none" strike="noStrike" cap="none">
                <a:solidFill>
                  <a:srgbClr val="FFFFFF"/>
                </a:solidFill>
                <a:latin typeface="Arial"/>
                <a:ea typeface="Arial"/>
                <a:cs typeface="Arial"/>
                <a:sym typeface="Arial"/>
              </a:rPr>
              <a:t>Be able to </a:t>
            </a:r>
            <a:r>
              <a:rPr lang="en-US" sz="2400" b="0" i="1" u="sng" strike="noStrike" cap="none">
                <a:solidFill>
                  <a:srgbClr val="FFFFFF"/>
                </a:solidFill>
                <a:latin typeface="Arial"/>
                <a:ea typeface="Arial"/>
                <a:cs typeface="Arial"/>
                <a:sym typeface="Arial"/>
              </a:rPr>
              <a:t>explain and apply</a:t>
            </a:r>
            <a:r>
              <a:rPr lang="en-US" sz="2400" b="0" i="1" u="none" strike="noStrike" cap="none">
                <a:solidFill>
                  <a:srgbClr val="FFFFFF"/>
                </a:solidFill>
                <a:latin typeface="Arial"/>
                <a:ea typeface="Arial"/>
                <a:cs typeface="Arial"/>
                <a:sym typeface="Arial"/>
              </a:rPr>
              <a:t> each of these elements!</a:t>
            </a:r>
            <a:endParaRPr sz="2400" i="1">
              <a:solidFill>
                <a:srgbClr val="FFFFFF"/>
              </a:solidFill>
              <a:latin typeface="Arial"/>
              <a:ea typeface="Arial"/>
              <a:cs typeface="Arial"/>
              <a:sym typeface="Arial"/>
            </a:endParaRPr>
          </a:p>
        </p:txBody>
      </p:sp>
      <p:sp>
        <p:nvSpPr>
          <p:cNvPr id="7" name="Google Shape;125;p2"/>
          <p:cNvSpPr/>
          <p:nvPr/>
        </p:nvSpPr>
        <p:spPr>
          <a:xfrm>
            <a:off x="457200" y="6309360"/>
            <a:ext cx="548640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600"/>
              <a:buFont typeface="Noto Sans Symbols"/>
              <a:buNone/>
            </a:pPr>
            <a:r>
              <a:rPr lang="en-US" sz="1600" b="1" i="1" u="none" strike="noStrike" cap="none" dirty="0">
                <a:solidFill>
                  <a:srgbClr val="000000"/>
                </a:solidFill>
                <a:latin typeface="Times New Roman"/>
                <a:ea typeface="Times New Roman"/>
                <a:cs typeface="Times New Roman"/>
                <a:sym typeface="Times New Roman"/>
              </a:rPr>
              <a:t>Chapter 3.3: The Risk </a:t>
            </a:r>
            <a:r>
              <a:rPr lang="en-US" sz="1600" b="1" i="1" u="none" strike="noStrike" cap="none" dirty="0" smtClean="0">
                <a:solidFill>
                  <a:srgbClr val="000000"/>
                </a:solidFill>
                <a:latin typeface="Times New Roman"/>
                <a:ea typeface="Times New Roman"/>
                <a:cs typeface="Times New Roman"/>
                <a:sym typeface="Times New Roman"/>
              </a:rPr>
              <a:t>Management System </a:t>
            </a:r>
            <a:r>
              <a:rPr lang="en-US" sz="1600" b="1" i="1" u="none" strike="noStrike" cap="none" dirty="0">
                <a:solidFill>
                  <a:srgbClr val="000000"/>
                </a:solidFill>
                <a:latin typeface="Times New Roman"/>
                <a:ea typeface="Times New Roman"/>
                <a:cs typeface="Times New Roman"/>
                <a:sym typeface="Times New Roman"/>
              </a:rPr>
              <a:t>&amp; its Elements</a:t>
            </a:r>
            <a:endParaRPr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i="0" u="none" strike="noStrike" cap="none">
                <a:solidFill>
                  <a:srgbClr val="000000"/>
                </a:solidFill>
                <a:latin typeface="Arial"/>
                <a:ea typeface="Arial"/>
                <a:cs typeface="Arial"/>
                <a:sym typeface="Arial"/>
              </a:rPr>
              <a:t>4</a:t>
            </a:fld>
            <a:endParaRPr sz="1200" b="1" i="0" u="none" strike="noStrike" cap="none">
              <a:solidFill>
                <a:srgbClr val="000000"/>
              </a:solidFill>
              <a:latin typeface="Arial"/>
              <a:ea typeface="Arial"/>
              <a:cs typeface="Arial"/>
              <a:sym typeface="Arial"/>
            </a:endParaRPr>
          </a:p>
        </p:txBody>
      </p:sp>
      <p:sp>
        <p:nvSpPr>
          <p:cNvPr id="123" name="Google Shape;123;p2"/>
          <p:cNvSpPr/>
          <p:nvPr/>
        </p:nvSpPr>
        <p:spPr>
          <a:xfrm>
            <a:off x="455613" y="730250"/>
            <a:ext cx="8229600" cy="536575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457200" marR="0" lvl="0" indent="-330200" algn="l" rtl="0">
              <a:spcBef>
                <a:spcPts val="0"/>
              </a:spcBef>
              <a:spcAft>
                <a:spcPts val="0"/>
              </a:spcAft>
              <a:buClr>
                <a:srgbClr val="000000"/>
              </a:buClr>
              <a:buSzPts val="2000"/>
              <a:buFont typeface="Noto Sans Symbols"/>
              <a:buNone/>
            </a:pPr>
            <a:endParaRPr sz="2000" b="0" i="0" u="none" strike="noStrike" cap="none" dirty="0">
              <a:solidFill>
                <a:srgbClr val="000000"/>
              </a:solidFill>
              <a:latin typeface="Arial"/>
              <a:ea typeface="Arial"/>
              <a:cs typeface="Arial"/>
              <a:sym typeface="Arial"/>
            </a:endParaRPr>
          </a:p>
          <a:p>
            <a:pPr marL="457200" marR="0" lvl="0" indent="-457200" algn="l" rtl="0">
              <a:spcBef>
                <a:spcPts val="0"/>
              </a:spcBef>
              <a:spcAft>
                <a:spcPts val="0"/>
              </a:spcAft>
              <a:buClr>
                <a:srgbClr val="000000"/>
              </a:buClr>
              <a:buSzPts val="2000"/>
              <a:buFont typeface="Noto Sans Symbols"/>
              <a:buChar char="⮚"/>
            </a:pPr>
            <a:r>
              <a:rPr lang="en-US" sz="2000" i="1" dirty="0" smtClean="0"/>
              <a:t>Now that we have learned more about The Swiss Cheese Model, the Cause and Effect Model, the Root Cause Analysis Process, and the nature of Recommendations, let’s revisit the Risk Management System Elements to see the inter-connections and integration of these components. </a:t>
            </a:r>
          </a:p>
          <a:p>
            <a:pPr marL="457200" marR="0" lvl="0" indent="-457200" algn="l" rtl="0">
              <a:spcBef>
                <a:spcPts val="0"/>
              </a:spcBef>
              <a:spcAft>
                <a:spcPts val="0"/>
              </a:spcAft>
              <a:buClr>
                <a:srgbClr val="000000"/>
              </a:buClr>
              <a:buSzPts val="2000"/>
              <a:buFont typeface="Noto Sans Symbols"/>
              <a:buChar char="⮚"/>
            </a:pPr>
            <a:endParaRPr lang="en-US" sz="2000" i="1" dirty="0"/>
          </a:p>
          <a:p>
            <a:pPr marL="457200" marR="0" lvl="0" indent="-457200" algn="l" rtl="0">
              <a:spcBef>
                <a:spcPts val="0"/>
              </a:spcBef>
              <a:spcAft>
                <a:spcPts val="0"/>
              </a:spcAft>
              <a:buClr>
                <a:srgbClr val="000000"/>
              </a:buClr>
              <a:buSzPts val="2000"/>
              <a:buFont typeface="Noto Sans Symbols"/>
              <a:buChar char="⮚"/>
            </a:pPr>
            <a:r>
              <a:rPr lang="en-US" sz="2000" i="1" dirty="0" smtClean="0"/>
              <a:t>All 11 of the RMS elements relate to the Engineer’s Survival Guide: </a:t>
            </a:r>
          </a:p>
          <a:p>
            <a:pPr marL="457200" lvl="4" indent="-457200">
              <a:buSzPts val="2000"/>
              <a:buFont typeface="Wingdings" panose="05000000000000000000" pitchFamily="2" charset="2"/>
              <a:buChar char="ü"/>
            </a:pPr>
            <a:r>
              <a:rPr lang="en-US" sz="2000" i="1" dirty="0" smtClean="0"/>
              <a:t>#1: Understand company values</a:t>
            </a:r>
          </a:p>
          <a:p>
            <a:pPr marL="457200" lvl="4" indent="-457200">
              <a:buSzPts val="2000"/>
              <a:buFont typeface="Wingdings" panose="05000000000000000000" pitchFamily="2" charset="2"/>
              <a:buChar char="ü"/>
            </a:pPr>
            <a:r>
              <a:rPr lang="en-US" sz="2000" i="1" dirty="0" smtClean="0"/>
              <a:t>#2: Understand your program </a:t>
            </a:r>
          </a:p>
          <a:p>
            <a:pPr marL="457200" lvl="4" indent="-457200">
              <a:buSzPts val="2000"/>
              <a:buFont typeface="Wingdings" panose="05000000000000000000" pitchFamily="2" charset="2"/>
              <a:buChar char="ü"/>
            </a:pPr>
            <a:r>
              <a:rPr lang="en-US" sz="2000" i="1" dirty="0" smtClean="0"/>
              <a:t>#3: When you make decisions, put safety ahead of any other objective!</a:t>
            </a:r>
            <a:r>
              <a:rPr lang="en-US" sz="2000" i="1" dirty="0"/>
              <a:t> </a:t>
            </a:r>
            <a:endParaRPr lang="en-US" sz="2000" i="1" dirty="0" smtClean="0"/>
          </a:p>
          <a:p>
            <a:pPr marL="457200" lvl="4" indent="-457200">
              <a:buSzPts val="2000"/>
              <a:buFont typeface="Wingdings" panose="05000000000000000000" pitchFamily="2" charset="2"/>
              <a:buChar char="ü"/>
            </a:pPr>
            <a:r>
              <a:rPr lang="en-US" sz="2000" i="1" dirty="0" smtClean="0"/>
              <a:t>#</a:t>
            </a:r>
            <a:r>
              <a:rPr lang="en-US" sz="2000" i="1" dirty="0"/>
              <a:t>4: Pay attention to failures in safety systems and take action</a:t>
            </a:r>
          </a:p>
          <a:p>
            <a:pPr marL="457200" lvl="3" indent="-457200">
              <a:buSzPts val="2000"/>
              <a:buFont typeface="Noto Sans Symbols"/>
              <a:buChar char="⮚"/>
            </a:pPr>
            <a:endParaRPr sz="2000" b="0" i="0" u="none" strike="noStrike" cap="none" dirty="0">
              <a:solidFill>
                <a:srgbClr val="000000"/>
              </a:solidFill>
              <a:latin typeface="Arial"/>
              <a:ea typeface="Arial"/>
              <a:cs typeface="Arial"/>
              <a:sym typeface="Arial"/>
            </a:endParaRPr>
          </a:p>
        </p:txBody>
      </p:sp>
      <p:sp>
        <p:nvSpPr>
          <p:cNvPr id="124" name="Google Shape;124;p2"/>
          <p:cNvSpPr/>
          <p:nvPr/>
        </p:nvSpPr>
        <p:spPr>
          <a:xfrm>
            <a:off x="455613" y="182880"/>
            <a:ext cx="8229600" cy="548640"/>
          </a:xfrm>
          <a:prstGeom prst="rect">
            <a:avLst/>
          </a:prstGeom>
          <a:noFill/>
          <a:ln>
            <a:noFill/>
          </a:ln>
        </p:spPr>
        <p:txBody>
          <a:bodyPr spcFirstLastPara="1" wrap="square" lIns="91425" tIns="45700" rIns="91425" bIns="45700" anchor="ctr" anchorCtr="0">
            <a:noAutofit/>
          </a:bodyPr>
          <a:lstStyle/>
          <a:p>
            <a:pPr lvl="0">
              <a:buSzPts val="2400"/>
            </a:pPr>
            <a:r>
              <a:rPr lang="en-US" sz="2400" b="1" i="1" dirty="0" smtClean="0">
                <a:latin typeface="Times New Roman"/>
                <a:ea typeface="Times New Roman"/>
                <a:cs typeface="Times New Roman"/>
                <a:sym typeface="Times New Roman"/>
              </a:rPr>
              <a:t>Introduction:</a:t>
            </a:r>
            <a:endParaRPr lang="en-US" sz="2400" b="1" i="1" dirty="0">
              <a:latin typeface="Times New Roman"/>
              <a:ea typeface="Times New Roman"/>
              <a:cs typeface="Times New Roman"/>
              <a:sym typeface="Times New Roman"/>
            </a:endParaRPr>
          </a:p>
        </p:txBody>
      </p:sp>
      <p:sp>
        <p:nvSpPr>
          <p:cNvPr id="6" name="Google Shape;125;p2"/>
          <p:cNvSpPr/>
          <p:nvPr/>
        </p:nvSpPr>
        <p:spPr>
          <a:xfrm>
            <a:off x="457200" y="6309360"/>
            <a:ext cx="548640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600"/>
              <a:buFont typeface="Noto Sans Symbols"/>
              <a:buNone/>
            </a:pPr>
            <a:r>
              <a:rPr lang="en-US" sz="1600" b="1" i="1" u="none" strike="noStrike" cap="none" dirty="0">
                <a:solidFill>
                  <a:srgbClr val="000000"/>
                </a:solidFill>
                <a:latin typeface="Times New Roman"/>
                <a:ea typeface="Times New Roman"/>
                <a:cs typeface="Times New Roman"/>
                <a:sym typeface="Times New Roman"/>
              </a:rPr>
              <a:t>Chapter 3.3: The Risk </a:t>
            </a:r>
            <a:r>
              <a:rPr lang="en-US" sz="1600" b="1" i="1" u="none" strike="noStrike" cap="none" dirty="0" smtClean="0">
                <a:solidFill>
                  <a:srgbClr val="000000"/>
                </a:solidFill>
                <a:latin typeface="Times New Roman"/>
                <a:ea typeface="Times New Roman"/>
                <a:cs typeface="Times New Roman"/>
                <a:sym typeface="Times New Roman"/>
              </a:rPr>
              <a:t>Management System </a:t>
            </a:r>
            <a:r>
              <a:rPr lang="en-US" sz="1600" b="1" i="1" u="none" strike="noStrike" cap="none" dirty="0">
                <a:solidFill>
                  <a:srgbClr val="000000"/>
                </a:solidFill>
                <a:latin typeface="Times New Roman"/>
                <a:ea typeface="Times New Roman"/>
                <a:cs typeface="Times New Roman"/>
                <a:sym typeface="Times New Roman"/>
              </a:rPr>
              <a:t>&amp; its Elements</a:t>
            </a:r>
            <a:endParaRPr dirty="0"/>
          </a:p>
        </p:txBody>
      </p:sp>
    </p:spTree>
    <p:extLst>
      <p:ext uri="{BB962C8B-B14F-4D97-AF65-F5344CB8AC3E}">
        <p14:creationId xmlns:p14="http://schemas.microsoft.com/office/powerpoint/2010/main" val="215136800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4"/>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a:solidFill>
                  <a:srgbClr val="000000"/>
                </a:solidFill>
                <a:latin typeface="Arial"/>
                <a:ea typeface="Arial"/>
                <a:cs typeface="Arial"/>
                <a:sym typeface="Arial"/>
              </a:rPr>
              <a:t>5</a:t>
            </a:fld>
            <a:endParaRPr sz="1200" b="1">
              <a:solidFill>
                <a:srgbClr val="000000"/>
              </a:solidFill>
              <a:latin typeface="Arial"/>
              <a:ea typeface="Arial"/>
              <a:cs typeface="Arial"/>
              <a:sym typeface="Arial"/>
            </a:endParaRPr>
          </a:p>
        </p:txBody>
      </p:sp>
      <p:sp>
        <p:nvSpPr>
          <p:cNvPr id="148" name="Google Shape;148;p4"/>
          <p:cNvSpPr/>
          <p:nvPr/>
        </p:nvSpPr>
        <p:spPr>
          <a:xfrm>
            <a:off x="455613" y="731520"/>
            <a:ext cx="8229600" cy="557784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457200" marR="0" lvl="0" indent="-457200" algn="l" rtl="0">
              <a:spcBef>
                <a:spcPts val="0"/>
              </a:spcBef>
              <a:spcAft>
                <a:spcPts val="0"/>
              </a:spcAft>
              <a:buClr>
                <a:srgbClr val="000000"/>
              </a:buClr>
              <a:buSzPts val="2000"/>
              <a:buFont typeface="Arial"/>
              <a:buNone/>
            </a:pPr>
            <a:r>
              <a:rPr lang="en-US" sz="1800" b="1" dirty="0" smtClean="0">
                <a:solidFill>
                  <a:srgbClr val="000000"/>
                </a:solidFill>
                <a:sym typeface="Arial"/>
              </a:rPr>
              <a:t>1) Management Leadership, Commitment and Accountability.</a:t>
            </a:r>
            <a:endParaRPr sz="1800" dirty="0" smtClean="0"/>
          </a:p>
          <a:p>
            <a:pPr marL="457200" marR="0" lvl="0" indent="-330200" algn="l" rtl="0">
              <a:spcBef>
                <a:spcPts val="0"/>
              </a:spcBef>
              <a:spcAft>
                <a:spcPts val="0"/>
              </a:spcAft>
              <a:buClr>
                <a:srgbClr val="000000"/>
              </a:buClr>
              <a:buSzPts val="2000"/>
              <a:buFont typeface="Noto Sans Symbols"/>
              <a:buNone/>
            </a:pPr>
            <a:endParaRPr sz="1800" dirty="0">
              <a:solidFill>
                <a:srgbClr val="000000"/>
              </a:solidFill>
              <a:sym typeface="Arial"/>
            </a:endParaRPr>
          </a:p>
          <a:p>
            <a:pPr marL="457200" marR="0" lvl="0" indent="-457200" algn="l" rtl="0">
              <a:spcBef>
                <a:spcPts val="0"/>
              </a:spcBef>
              <a:spcAft>
                <a:spcPts val="0"/>
              </a:spcAft>
              <a:buClr>
                <a:srgbClr val="000000"/>
              </a:buClr>
              <a:buSzPts val="2000"/>
              <a:buFont typeface="Noto Sans Symbols"/>
              <a:buChar char="⮚"/>
            </a:pPr>
            <a:r>
              <a:rPr lang="en-US" sz="1800" dirty="0">
                <a:solidFill>
                  <a:srgbClr val="000000"/>
                </a:solidFill>
                <a:sym typeface="Arial"/>
              </a:rPr>
              <a:t>If weaknesses here, the system will fail or mediocre results at best</a:t>
            </a:r>
            <a:endParaRPr sz="1800" dirty="0"/>
          </a:p>
          <a:p>
            <a:pPr marL="457200" marR="0" lvl="0" indent="-330200" algn="l" rtl="0">
              <a:spcBef>
                <a:spcPts val="0"/>
              </a:spcBef>
              <a:spcAft>
                <a:spcPts val="0"/>
              </a:spcAft>
              <a:buClr>
                <a:srgbClr val="000000"/>
              </a:buClr>
              <a:buSzPts val="2000"/>
              <a:buFont typeface="Noto Sans Symbols"/>
              <a:buNone/>
            </a:pPr>
            <a:endParaRPr sz="1800" dirty="0">
              <a:solidFill>
                <a:srgbClr val="000000"/>
              </a:solidFill>
              <a:sym typeface="Arial"/>
            </a:endParaRPr>
          </a:p>
          <a:p>
            <a:pPr marL="457200" marR="0" lvl="0" indent="-457200" algn="l" rtl="0">
              <a:spcBef>
                <a:spcPts val="0"/>
              </a:spcBef>
              <a:spcAft>
                <a:spcPts val="0"/>
              </a:spcAft>
              <a:buClr>
                <a:srgbClr val="000000"/>
              </a:buClr>
              <a:buSzPts val="2000"/>
              <a:buFont typeface="Noto Sans Symbols"/>
              <a:buChar char="⮚"/>
            </a:pPr>
            <a:r>
              <a:rPr lang="en-US" sz="1800" dirty="0">
                <a:solidFill>
                  <a:srgbClr val="000000"/>
                </a:solidFill>
                <a:sym typeface="Arial"/>
              </a:rPr>
              <a:t>Management sets the culture and tone of the organization</a:t>
            </a:r>
            <a:endParaRPr sz="1800" dirty="0">
              <a:solidFill>
                <a:srgbClr val="000000"/>
              </a:solidFill>
              <a:sym typeface="Arial"/>
            </a:endParaRPr>
          </a:p>
          <a:p>
            <a:pPr marL="914400" marR="0" lvl="1" indent="-457200" algn="l" rtl="0">
              <a:spcBef>
                <a:spcPts val="0"/>
              </a:spcBef>
              <a:spcAft>
                <a:spcPts val="0"/>
              </a:spcAft>
              <a:buClr>
                <a:srgbClr val="000000"/>
              </a:buClr>
              <a:buSzPts val="1800"/>
              <a:buFont typeface="Noto Sans Symbols"/>
              <a:buChar char="⮚"/>
            </a:pPr>
            <a:r>
              <a:rPr lang="en-US" sz="1800" b="0" i="0" u="none" strike="noStrike" cap="none" dirty="0">
                <a:solidFill>
                  <a:schemeClr val="lt2"/>
                </a:solidFill>
                <a:sym typeface="Arial"/>
              </a:rPr>
              <a:t>Long term and pro-active commitment</a:t>
            </a:r>
            <a:endParaRPr sz="1800" dirty="0"/>
          </a:p>
          <a:p>
            <a:pPr marL="914400" marR="0" lvl="1" indent="-457200" algn="l" rtl="0">
              <a:spcBef>
                <a:spcPts val="0"/>
              </a:spcBef>
              <a:spcAft>
                <a:spcPts val="0"/>
              </a:spcAft>
              <a:buClr>
                <a:srgbClr val="000000"/>
              </a:buClr>
              <a:buSzPts val="1800"/>
              <a:buFont typeface="Noto Sans Symbols"/>
              <a:buChar char="⮚"/>
            </a:pPr>
            <a:r>
              <a:rPr lang="en-US" sz="1800" b="0" i="0" u="none" strike="noStrike" cap="none" dirty="0">
                <a:solidFill>
                  <a:schemeClr val="lt2"/>
                </a:solidFill>
                <a:sym typeface="Arial"/>
              </a:rPr>
              <a:t>Management actions must be consistent between their words and actions - walk the talk</a:t>
            </a:r>
            <a:endParaRPr sz="1800" dirty="0"/>
          </a:p>
          <a:p>
            <a:pPr marL="914400" marR="0" lvl="1" indent="-457200" algn="l" rtl="0">
              <a:spcBef>
                <a:spcPts val="0"/>
              </a:spcBef>
              <a:spcAft>
                <a:spcPts val="0"/>
              </a:spcAft>
              <a:buClr>
                <a:srgbClr val="000000"/>
              </a:buClr>
              <a:buSzPts val="1800"/>
              <a:buFont typeface="Noto Sans Symbols"/>
              <a:buChar char="⮚"/>
            </a:pPr>
            <a:r>
              <a:rPr lang="en-US" sz="1800" b="0" i="0" u="none" strike="noStrike" cap="none" dirty="0">
                <a:solidFill>
                  <a:schemeClr val="lt2"/>
                </a:solidFill>
                <a:sym typeface="Arial"/>
              </a:rPr>
              <a:t>Applies their fundamental process of </a:t>
            </a:r>
            <a:r>
              <a:rPr lang="en-US" sz="1800" b="1" i="0" u="none" strike="noStrike" cap="none" dirty="0">
                <a:solidFill>
                  <a:schemeClr val="lt2"/>
                </a:solidFill>
                <a:sym typeface="Arial"/>
              </a:rPr>
              <a:t>P</a:t>
            </a:r>
            <a:r>
              <a:rPr lang="en-US" sz="1800" b="0" i="0" u="none" strike="noStrike" cap="none" dirty="0">
                <a:solidFill>
                  <a:schemeClr val="lt2"/>
                </a:solidFill>
                <a:sym typeface="Arial"/>
              </a:rPr>
              <a:t>lan–</a:t>
            </a:r>
            <a:r>
              <a:rPr lang="en-US" sz="1800" b="1" i="0" u="none" strike="noStrike" cap="none" dirty="0">
                <a:solidFill>
                  <a:schemeClr val="lt2"/>
                </a:solidFill>
                <a:sym typeface="Arial"/>
              </a:rPr>
              <a:t>D</a:t>
            </a:r>
            <a:r>
              <a:rPr lang="en-US" sz="1800" b="0" i="0" u="none" strike="noStrike" cap="none" dirty="0">
                <a:solidFill>
                  <a:schemeClr val="lt2"/>
                </a:solidFill>
                <a:sym typeface="Arial"/>
              </a:rPr>
              <a:t>o–</a:t>
            </a:r>
            <a:r>
              <a:rPr lang="en-US" sz="1800" b="1" i="0" u="none" strike="noStrike" cap="none" dirty="0">
                <a:solidFill>
                  <a:schemeClr val="lt2"/>
                </a:solidFill>
                <a:sym typeface="Arial"/>
              </a:rPr>
              <a:t>C</a:t>
            </a:r>
            <a:r>
              <a:rPr lang="en-US" sz="1800" b="0" i="0" u="none" strike="noStrike" cap="none" dirty="0">
                <a:solidFill>
                  <a:schemeClr val="lt2"/>
                </a:solidFill>
                <a:sym typeface="Arial"/>
              </a:rPr>
              <a:t>heck–</a:t>
            </a:r>
            <a:r>
              <a:rPr lang="en-US" sz="1800" b="1" i="0" u="none" strike="noStrike" cap="none" dirty="0">
                <a:solidFill>
                  <a:schemeClr val="lt2"/>
                </a:solidFill>
                <a:sym typeface="Arial"/>
              </a:rPr>
              <a:t>A</a:t>
            </a:r>
            <a:r>
              <a:rPr lang="en-US" sz="1800" b="0" i="0" u="none" strike="noStrike" cap="none" dirty="0">
                <a:solidFill>
                  <a:schemeClr val="lt2"/>
                </a:solidFill>
                <a:sym typeface="Arial"/>
              </a:rPr>
              <a:t>ct</a:t>
            </a:r>
            <a:endParaRPr sz="1800" dirty="0"/>
          </a:p>
          <a:p>
            <a:pPr marL="914400" marR="0" lvl="1" indent="-457200" algn="l" rtl="0">
              <a:spcBef>
                <a:spcPts val="0"/>
              </a:spcBef>
              <a:spcAft>
                <a:spcPts val="0"/>
              </a:spcAft>
              <a:buClr>
                <a:srgbClr val="000000"/>
              </a:buClr>
              <a:buSzPts val="1800"/>
              <a:buFont typeface="Noto Sans Symbols"/>
              <a:buChar char="⮚"/>
            </a:pPr>
            <a:r>
              <a:rPr lang="en-US" sz="1800" b="0" i="0" u="none" strike="noStrike" cap="none" dirty="0">
                <a:solidFill>
                  <a:schemeClr val="lt2"/>
                </a:solidFill>
                <a:sym typeface="Arial"/>
              </a:rPr>
              <a:t>Is the driver of PDCA</a:t>
            </a:r>
            <a:endParaRPr sz="1800" dirty="0"/>
          </a:p>
          <a:p>
            <a:pPr marL="457200" marR="0" lvl="0" indent="-330200" algn="l" rtl="0">
              <a:spcBef>
                <a:spcPts val="0"/>
              </a:spcBef>
              <a:spcAft>
                <a:spcPts val="0"/>
              </a:spcAft>
              <a:buClr>
                <a:srgbClr val="000000"/>
              </a:buClr>
              <a:buSzPts val="2000"/>
              <a:buFont typeface="Noto Sans Symbols"/>
              <a:buNone/>
            </a:pPr>
            <a:endParaRPr sz="1800" dirty="0">
              <a:solidFill>
                <a:srgbClr val="000000"/>
              </a:solidFill>
              <a:sym typeface="Arial"/>
            </a:endParaRPr>
          </a:p>
          <a:p>
            <a:pPr marR="0" lvl="0" algn="l" rtl="0">
              <a:spcBef>
                <a:spcPts val="0"/>
              </a:spcBef>
              <a:spcAft>
                <a:spcPts val="0"/>
              </a:spcAft>
              <a:buClr>
                <a:srgbClr val="000000"/>
              </a:buClr>
              <a:buSzPts val="2000"/>
            </a:pPr>
            <a:r>
              <a:rPr lang="en-US" sz="1800" i="1" dirty="0" smtClean="0">
                <a:solidFill>
                  <a:srgbClr val="000000"/>
                </a:solidFill>
                <a:sym typeface="Arial"/>
              </a:rPr>
              <a:t>Example: An employee did not follow the ‘back in’ parking procedure at a job site because her supervisor never communicated the importance of following the company’s safe operating procedures.</a:t>
            </a:r>
          </a:p>
          <a:p>
            <a:pPr marL="457200" marR="0" lvl="0" indent="-457200" algn="l" rtl="0">
              <a:spcBef>
                <a:spcPts val="0"/>
              </a:spcBef>
              <a:spcAft>
                <a:spcPts val="0"/>
              </a:spcAft>
              <a:buClr>
                <a:srgbClr val="000000"/>
              </a:buClr>
              <a:buSzPts val="2000"/>
              <a:buFont typeface="Noto Sans Symbols"/>
              <a:buChar char="⮚"/>
            </a:pPr>
            <a:endParaRPr lang="en-US" sz="1800" dirty="0"/>
          </a:p>
          <a:p>
            <a:pPr lvl="0"/>
            <a:r>
              <a:rPr lang="en-CA" sz="1800" b="1" i="1" dirty="0">
                <a:solidFill>
                  <a:srgbClr val="000099"/>
                </a:solidFill>
              </a:rPr>
              <a:t>It’s what this course is all about! </a:t>
            </a:r>
            <a:r>
              <a:rPr lang="en-CA" sz="1800" b="1" i="1" dirty="0" smtClean="0">
                <a:solidFill>
                  <a:srgbClr val="000099"/>
                </a:solidFill>
              </a:rPr>
              <a:t>For your team project:</a:t>
            </a:r>
            <a:endParaRPr lang="en-CA" sz="1800" b="1" i="1" dirty="0">
              <a:solidFill>
                <a:srgbClr val="000099"/>
              </a:solidFill>
            </a:endParaRPr>
          </a:p>
          <a:p>
            <a:pPr marL="285750" lvl="0" indent="-285750">
              <a:buClr>
                <a:srgbClr val="000099"/>
              </a:buClr>
              <a:buSzPts val="1800"/>
              <a:buFont typeface="Noto Sans Symbols"/>
              <a:buChar char="⮚"/>
            </a:pPr>
            <a:r>
              <a:rPr lang="en-CA" sz="1800" b="1" i="1" dirty="0">
                <a:solidFill>
                  <a:srgbClr val="000099"/>
                </a:solidFill>
              </a:rPr>
              <a:t>Did </a:t>
            </a:r>
            <a:r>
              <a:rPr lang="en-CA" sz="1800" b="1" i="1" dirty="0" smtClean="0">
                <a:solidFill>
                  <a:srgbClr val="000099"/>
                </a:solidFill>
              </a:rPr>
              <a:t>the engineer or management </a:t>
            </a:r>
            <a:r>
              <a:rPr lang="en-CA" sz="1800" b="1" i="1" dirty="0">
                <a:solidFill>
                  <a:srgbClr val="000099"/>
                </a:solidFill>
              </a:rPr>
              <a:t>prioritize profit over safety when making decisions?</a:t>
            </a:r>
            <a:endParaRPr lang="en-CA" sz="1800" dirty="0"/>
          </a:p>
          <a:p>
            <a:pPr marL="285750" lvl="0" indent="-285750">
              <a:buClr>
                <a:srgbClr val="000099"/>
              </a:buClr>
              <a:buSzPts val="1800"/>
              <a:buFont typeface="Noto Sans Symbols"/>
              <a:buChar char="⮚"/>
            </a:pPr>
            <a:r>
              <a:rPr lang="en-CA" sz="1800" b="1" i="1" dirty="0">
                <a:solidFill>
                  <a:srgbClr val="000099"/>
                </a:solidFill>
              </a:rPr>
              <a:t>Did </a:t>
            </a:r>
            <a:r>
              <a:rPr lang="en-CA" sz="1800" b="1" i="1" dirty="0" smtClean="0">
                <a:solidFill>
                  <a:srgbClr val="000099"/>
                </a:solidFill>
              </a:rPr>
              <a:t>the engineer or management </a:t>
            </a:r>
            <a:r>
              <a:rPr lang="en-CA" sz="1800" b="1" i="1" dirty="0">
                <a:solidFill>
                  <a:srgbClr val="000099"/>
                </a:solidFill>
              </a:rPr>
              <a:t>prioritize production over safety when making decisions?</a:t>
            </a:r>
            <a:endParaRPr lang="en-CA" sz="1800" dirty="0"/>
          </a:p>
          <a:p>
            <a:pPr marL="457200" marR="0" lvl="0" indent="-457200" algn="l" rtl="0">
              <a:spcBef>
                <a:spcPts val="0"/>
              </a:spcBef>
              <a:spcAft>
                <a:spcPts val="0"/>
              </a:spcAft>
              <a:buClr>
                <a:srgbClr val="000000"/>
              </a:buClr>
              <a:buSzPts val="2000"/>
              <a:buFont typeface="Noto Sans Symbols"/>
              <a:buChar char="⮚"/>
            </a:pPr>
            <a:endParaRPr sz="1800" dirty="0"/>
          </a:p>
          <a:p>
            <a:pPr marL="0" marR="0" lvl="0" indent="0" algn="l" rtl="0">
              <a:spcBef>
                <a:spcPts val="0"/>
              </a:spcBef>
              <a:spcAft>
                <a:spcPts val="0"/>
              </a:spcAft>
              <a:buNone/>
            </a:pPr>
            <a:r>
              <a:rPr lang="en-US" sz="1800" dirty="0">
                <a:solidFill>
                  <a:srgbClr val="000000"/>
                </a:solidFill>
                <a:sym typeface="Arial"/>
              </a:rPr>
              <a:t> </a:t>
            </a:r>
            <a:endParaRPr sz="1800" dirty="0"/>
          </a:p>
        </p:txBody>
      </p:sp>
      <p:sp>
        <p:nvSpPr>
          <p:cNvPr id="149" name="Google Shape;149;p4"/>
          <p:cNvSpPr/>
          <p:nvPr/>
        </p:nvSpPr>
        <p:spPr>
          <a:xfrm>
            <a:off x="457200" y="182880"/>
            <a:ext cx="822960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400"/>
              <a:buFont typeface="Noto Sans Symbols"/>
              <a:buNone/>
            </a:pPr>
            <a:r>
              <a:rPr lang="en-US" sz="2400" b="1" i="1" dirty="0" smtClean="0">
                <a:solidFill>
                  <a:srgbClr val="000000"/>
                </a:solidFill>
                <a:latin typeface="Times New Roman"/>
                <a:ea typeface="Times New Roman"/>
                <a:cs typeface="Times New Roman"/>
                <a:sym typeface="Times New Roman"/>
              </a:rPr>
              <a:t>Explore RME #1 MLC&amp;A:</a:t>
            </a:r>
            <a:endParaRPr dirty="0"/>
          </a:p>
        </p:txBody>
      </p:sp>
      <p:sp>
        <p:nvSpPr>
          <p:cNvPr id="6" name="Google Shape;125;p2"/>
          <p:cNvSpPr/>
          <p:nvPr/>
        </p:nvSpPr>
        <p:spPr>
          <a:xfrm>
            <a:off x="457200" y="6309360"/>
            <a:ext cx="548640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600"/>
              <a:buFont typeface="Noto Sans Symbols"/>
              <a:buNone/>
            </a:pPr>
            <a:r>
              <a:rPr lang="en-US" sz="1600" b="1" i="1" u="none" strike="noStrike" cap="none" dirty="0">
                <a:solidFill>
                  <a:srgbClr val="000000"/>
                </a:solidFill>
                <a:latin typeface="Times New Roman"/>
                <a:ea typeface="Times New Roman"/>
                <a:cs typeface="Times New Roman"/>
                <a:sym typeface="Times New Roman"/>
              </a:rPr>
              <a:t>Chapter 3.3: The Risk </a:t>
            </a:r>
            <a:r>
              <a:rPr lang="en-US" sz="1600" b="1" i="1" u="none" strike="noStrike" cap="none" dirty="0" smtClean="0">
                <a:solidFill>
                  <a:srgbClr val="000000"/>
                </a:solidFill>
                <a:latin typeface="Times New Roman"/>
                <a:ea typeface="Times New Roman"/>
                <a:cs typeface="Times New Roman"/>
                <a:sym typeface="Times New Roman"/>
              </a:rPr>
              <a:t>Management System </a:t>
            </a:r>
            <a:r>
              <a:rPr lang="en-US" sz="1600" b="1" i="1" u="none" strike="noStrike" cap="none" dirty="0">
                <a:solidFill>
                  <a:srgbClr val="000000"/>
                </a:solidFill>
                <a:latin typeface="Times New Roman"/>
                <a:ea typeface="Times New Roman"/>
                <a:cs typeface="Times New Roman"/>
                <a:sym typeface="Times New Roman"/>
              </a:rPr>
              <a:t>&amp; its Elements</a:t>
            </a:r>
            <a:endParaRPr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6"/>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a:solidFill>
                  <a:srgbClr val="000000"/>
                </a:solidFill>
                <a:latin typeface="Arial"/>
                <a:ea typeface="Arial"/>
                <a:cs typeface="Arial"/>
                <a:sym typeface="Arial"/>
              </a:rPr>
              <a:t>6</a:t>
            </a:fld>
            <a:endParaRPr sz="1200" b="1">
              <a:solidFill>
                <a:srgbClr val="000000"/>
              </a:solidFill>
              <a:latin typeface="Arial"/>
              <a:ea typeface="Arial"/>
              <a:cs typeface="Arial"/>
              <a:sym typeface="Arial"/>
            </a:endParaRPr>
          </a:p>
        </p:txBody>
      </p:sp>
      <p:sp>
        <p:nvSpPr>
          <p:cNvPr id="172" name="Google Shape;172;p6"/>
          <p:cNvSpPr/>
          <p:nvPr/>
        </p:nvSpPr>
        <p:spPr>
          <a:xfrm>
            <a:off x="455613" y="730250"/>
            <a:ext cx="8229600" cy="5484813"/>
          </a:xfrm>
          <a:prstGeom prst="rect">
            <a:avLst/>
          </a:prstGeom>
          <a:solidFill>
            <a:schemeClr val="accent1">
              <a:alpha val="69803"/>
            </a:schemeClr>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457200" marR="0" lvl="0" indent="-457200" algn="l" rtl="0">
              <a:spcBef>
                <a:spcPts val="0"/>
              </a:spcBef>
              <a:spcAft>
                <a:spcPts val="0"/>
              </a:spcAft>
              <a:buClr>
                <a:srgbClr val="000000"/>
              </a:buClr>
              <a:buSzPts val="1800"/>
              <a:buFont typeface="Arial"/>
              <a:buNone/>
            </a:pPr>
            <a:r>
              <a:rPr lang="en-US" sz="1800" b="1" dirty="0">
                <a:solidFill>
                  <a:schemeClr val="lt2"/>
                </a:solidFill>
                <a:sym typeface="Arial"/>
              </a:rPr>
              <a:t>2) Risk Assessment and Management of Risks</a:t>
            </a:r>
            <a:endParaRPr sz="1800" b="1" dirty="0">
              <a:solidFill>
                <a:schemeClr val="lt2"/>
              </a:solidFill>
              <a:sym typeface="Arial"/>
            </a:endParaRPr>
          </a:p>
          <a:p>
            <a:pPr marL="914400" marR="0" lvl="1" indent="-342900" algn="l" rtl="0">
              <a:spcBef>
                <a:spcPts val="0"/>
              </a:spcBef>
              <a:spcAft>
                <a:spcPts val="0"/>
              </a:spcAft>
              <a:buClr>
                <a:srgbClr val="000000"/>
              </a:buClr>
              <a:buSzPts val="1800"/>
              <a:buFont typeface="Noto Sans Symbols"/>
              <a:buNone/>
            </a:pPr>
            <a:endParaRPr sz="1800" b="0" i="0" u="none" strike="noStrike" cap="none" dirty="0">
              <a:solidFill>
                <a:schemeClr val="lt2"/>
              </a:solidFill>
              <a:sym typeface="Arial"/>
            </a:endParaRPr>
          </a:p>
          <a:p>
            <a:pPr marL="457200" marR="0" lvl="0" indent="-457200" algn="l" rtl="0">
              <a:spcBef>
                <a:spcPts val="0"/>
              </a:spcBef>
              <a:spcAft>
                <a:spcPts val="0"/>
              </a:spcAft>
              <a:buClr>
                <a:srgbClr val="000000"/>
              </a:buClr>
              <a:buSzPts val="1800"/>
              <a:buFont typeface="Noto Sans Symbols"/>
              <a:buChar char="⮚"/>
            </a:pPr>
            <a:r>
              <a:rPr lang="en-US" sz="1800" dirty="0">
                <a:solidFill>
                  <a:schemeClr val="lt2"/>
                </a:solidFill>
                <a:sym typeface="Arial"/>
              </a:rPr>
              <a:t>Hazard Identification, FLRA, SQRA, JSA, Checklists, Reporting &amp; Correcting Substandard Conditions &amp; Practices, Planned Inspections,  </a:t>
            </a:r>
            <a:endParaRPr sz="1800" dirty="0"/>
          </a:p>
          <a:p>
            <a:pPr marL="457200" marR="0" lvl="0" indent="-457200" algn="l" rtl="0">
              <a:spcBef>
                <a:spcPts val="0"/>
              </a:spcBef>
              <a:spcAft>
                <a:spcPts val="0"/>
              </a:spcAft>
              <a:buClr>
                <a:srgbClr val="000000"/>
              </a:buClr>
              <a:buSzPts val="1800"/>
              <a:buFont typeface="Noto Sans Symbols"/>
              <a:buChar char="⮚"/>
            </a:pPr>
            <a:r>
              <a:rPr lang="en-US" sz="1800" dirty="0" smtClean="0">
                <a:solidFill>
                  <a:schemeClr val="lt2"/>
                </a:solidFill>
                <a:sym typeface="Arial"/>
              </a:rPr>
              <a:t>Eliminate </a:t>
            </a:r>
            <a:r>
              <a:rPr lang="en-US" sz="1800" dirty="0">
                <a:solidFill>
                  <a:schemeClr val="lt2"/>
                </a:solidFill>
                <a:sym typeface="Arial"/>
              </a:rPr>
              <a:t>risks, or reduce and control to an acceptable level. </a:t>
            </a:r>
            <a:endParaRPr sz="1800" dirty="0"/>
          </a:p>
          <a:p>
            <a:pPr marL="457200" marR="0" lvl="0" indent="-457200" algn="l" rtl="0">
              <a:spcBef>
                <a:spcPts val="0"/>
              </a:spcBef>
              <a:spcAft>
                <a:spcPts val="0"/>
              </a:spcAft>
              <a:buNone/>
            </a:pPr>
            <a:endParaRPr sz="1800" i="1" dirty="0">
              <a:solidFill>
                <a:schemeClr val="lt2"/>
              </a:solidFill>
              <a:sym typeface="Arial"/>
            </a:endParaRPr>
          </a:p>
          <a:p>
            <a:pPr marL="457200" lvl="0" indent="-457200"/>
            <a:r>
              <a:rPr lang="en-CA" sz="1800" i="1" dirty="0">
                <a:solidFill>
                  <a:schemeClr val="lt2"/>
                </a:solidFill>
              </a:rPr>
              <a:t>Example: A wheeled cart containing heavy equipment tipped over and injured a worker. The cart tipped </a:t>
            </a:r>
            <a:r>
              <a:rPr lang="en-CA" sz="1800" i="1" dirty="0" smtClean="0">
                <a:solidFill>
                  <a:schemeClr val="lt2"/>
                </a:solidFill>
              </a:rPr>
              <a:t>over </a:t>
            </a:r>
            <a:r>
              <a:rPr lang="en-CA" sz="1800" i="1" dirty="0">
                <a:solidFill>
                  <a:schemeClr val="lt2"/>
                </a:solidFill>
              </a:rPr>
              <a:t>because </a:t>
            </a:r>
            <a:r>
              <a:rPr lang="en-CA" sz="1800" i="1" dirty="0" smtClean="0">
                <a:solidFill>
                  <a:schemeClr val="lt2"/>
                </a:solidFill>
              </a:rPr>
              <a:t>the caster </a:t>
            </a:r>
            <a:r>
              <a:rPr lang="en-CA" sz="1800" i="1" dirty="0">
                <a:solidFill>
                  <a:schemeClr val="lt2"/>
                </a:solidFill>
              </a:rPr>
              <a:t>wheels on the cart were too small. </a:t>
            </a:r>
            <a:r>
              <a:rPr lang="en-CA" sz="1800" i="1" dirty="0" smtClean="0">
                <a:solidFill>
                  <a:schemeClr val="lt2"/>
                </a:solidFill>
              </a:rPr>
              <a:t>They </a:t>
            </a:r>
            <a:r>
              <a:rPr lang="en-CA" sz="1800" i="1" dirty="0">
                <a:solidFill>
                  <a:schemeClr val="lt2"/>
                </a:solidFill>
              </a:rPr>
              <a:t>were designed that way because the engineer who designed the cart didn’t realize </a:t>
            </a:r>
            <a:r>
              <a:rPr lang="en-CA" sz="1800" i="1" dirty="0" smtClean="0">
                <a:solidFill>
                  <a:schemeClr val="lt2"/>
                </a:solidFill>
              </a:rPr>
              <a:t>she </a:t>
            </a:r>
            <a:r>
              <a:rPr lang="en-CA" sz="1800" i="1" dirty="0">
                <a:solidFill>
                  <a:schemeClr val="lt2"/>
                </a:solidFill>
              </a:rPr>
              <a:t>needed to assess the risk from using small casters on the </a:t>
            </a:r>
            <a:r>
              <a:rPr lang="en-CA" sz="1800" i="1" dirty="0" smtClean="0">
                <a:solidFill>
                  <a:schemeClr val="lt2"/>
                </a:solidFill>
              </a:rPr>
              <a:t>cart</a:t>
            </a:r>
            <a:r>
              <a:rPr lang="en-CA" sz="1800" i="1" dirty="0">
                <a:solidFill>
                  <a:schemeClr val="lt2"/>
                </a:solidFill>
              </a:rPr>
              <a:t> </a:t>
            </a:r>
            <a:r>
              <a:rPr lang="en-CA" sz="1800" i="1" dirty="0" smtClean="0">
                <a:solidFill>
                  <a:schemeClr val="lt2"/>
                </a:solidFill>
              </a:rPr>
              <a:t>for heavy loads. </a:t>
            </a:r>
            <a:endParaRPr lang="en-CA" sz="1800" i="1" dirty="0">
              <a:solidFill>
                <a:schemeClr val="lt2"/>
              </a:solidFill>
            </a:endParaRPr>
          </a:p>
          <a:p>
            <a:pPr marL="457200" marR="0" lvl="0" indent="-457200" algn="l" rtl="0">
              <a:spcBef>
                <a:spcPts val="0"/>
              </a:spcBef>
              <a:spcAft>
                <a:spcPts val="0"/>
              </a:spcAft>
              <a:buNone/>
            </a:pPr>
            <a:endParaRPr lang="en-CA" sz="1800" i="1" dirty="0">
              <a:solidFill>
                <a:schemeClr val="lt2"/>
              </a:solidFill>
            </a:endParaRPr>
          </a:p>
          <a:p>
            <a:pPr marL="457200" marR="0" lvl="0" indent="-457200" algn="l" rtl="0">
              <a:spcBef>
                <a:spcPts val="0"/>
              </a:spcBef>
              <a:spcAft>
                <a:spcPts val="0"/>
              </a:spcAft>
              <a:buNone/>
            </a:pPr>
            <a:endParaRPr sz="1800" i="1" dirty="0">
              <a:solidFill>
                <a:schemeClr val="lt2"/>
              </a:solidFill>
              <a:sym typeface="Arial"/>
            </a:endParaRPr>
          </a:p>
          <a:p>
            <a:pPr marL="457200" marR="0" lvl="0" indent="-457200" algn="l" rtl="0">
              <a:spcBef>
                <a:spcPts val="0"/>
              </a:spcBef>
              <a:spcAft>
                <a:spcPts val="0"/>
              </a:spcAft>
              <a:buNone/>
            </a:pPr>
            <a:r>
              <a:rPr lang="en-US" sz="1800" b="1" i="1" dirty="0">
                <a:solidFill>
                  <a:srgbClr val="000099"/>
                </a:solidFill>
                <a:sym typeface="Arial"/>
              </a:rPr>
              <a:t>So What Does This Mean for </a:t>
            </a:r>
            <a:r>
              <a:rPr lang="en-US" sz="1800" b="1" i="1" dirty="0" smtClean="0">
                <a:solidFill>
                  <a:srgbClr val="000099"/>
                </a:solidFill>
                <a:sym typeface="Arial"/>
              </a:rPr>
              <a:t>your team project??</a:t>
            </a:r>
            <a:endParaRPr sz="1800" b="1" i="1" dirty="0">
              <a:solidFill>
                <a:srgbClr val="000099"/>
              </a:solidFill>
              <a:sym typeface="Arial"/>
            </a:endParaRPr>
          </a:p>
          <a:p>
            <a:pPr marL="457200" marR="0" lvl="0" indent="-457200" algn="l" rtl="0">
              <a:spcBef>
                <a:spcPts val="0"/>
              </a:spcBef>
              <a:spcAft>
                <a:spcPts val="0"/>
              </a:spcAft>
              <a:buClr>
                <a:srgbClr val="000099"/>
              </a:buClr>
              <a:buSzPts val="1800"/>
              <a:buFont typeface="Noto Sans Symbols"/>
              <a:buChar char="⮚"/>
            </a:pPr>
            <a:r>
              <a:rPr lang="en-US" sz="1800" b="1" i="1" dirty="0">
                <a:solidFill>
                  <a:srgbClr val="000099"/>
                </a:solidFill>
                <a:sym typeface="Arial"/>
              </a:rPr>
              <a:t>Did an engineer / management make a decision or complete a task without recognizing the risk or assessing the risks first? </a:t>
            </a:r>
            <a:endParaRPr sz="1800" dirty="0"/>
          </a:p>
          <a:p>
            <a:pPr marL="457200" marR="0" lvl="0" indent="-457200" algn="l" rtl="0">
              <a:spcBef>
                <a:spcPts val="0"/>
              </a:spcBef>
              <a:spcAft>
                <a:spcPts val="0"/>
              </a:spcAft>
              <a:buClr>
                <a:srgbClr val="000099"/>
              </a:buClr>
              <a:buSzPts val="1800"/>
              <a:buFont typeface="Noto Sans Symbols"/>
              <a:buChar char="⮚"/>
            </a:pPr>
            <a:r>
              <a:rPr lang="en-US" sz="1800" b="1" i="1" dirty="0">
                <a:solidFill>
                  <a:srgbClr val="000099"/>
                </a:solidFill>
                <a:sym typeface="Arial"/>
              </a:rPr>
              <a:t>Did they recognize the risk from the activity or task before completing it? If not, why not?</a:t>
            </a:r>
            <a:endParaRPr sz="1800" dirty="0"/>
          </a:p>
        </p:txBody>
      </p:sp>
      <p:sp>
        <p:nvSpPr>
          <p:cNvPr id="7" name="Google Shape;149;p4"/>
          <p:cNvSpPr/>
          <p:nvPr/>
        </p:nvSpPr>
        <p:spPr>
          <a:xfrm>
            <a:off x="457200" y="182880"/>
            <a:ext cx="822960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400"/>
              <a:buFont typeface="Noto Sans Symbols"/>
              <a:buNone/>
            </a:pPr>
            <a:r>
              <a:rPr lang="en-US" sz="2400" b="1" i="1" dirty="0" smtClean="0">
                <a:solidFill>
                  <a:srgbClr val="000000"/>
                </a:solidFill>
                <a:latin typeface="Times New Roman"/>
                <a:ea typeface="Times New Roman"/>
                <a:cs typeface="Times New Roman"/>
                <a:sym typeface="Times New Roman"/>
              </a:rPr>
              <a:t>Explore RME #2 RA&amp;MR:</a:t>
            </a:r>
            <a:endParaRPr dirty="0"/>
          </a:p>
        </p:txBody>
      </p:sp>
      <p:sp>
        <p:nvSpPr>
          <p:cNvPr id="6" name="Google Shape;125;p2"/>
          <p:cNvSpPr/>
          <p:nvPr/>
        </p:nvSpPr>
        <p:spPr>
          <a:xfrm>
            <a:off x="457200" y="6309360"/>
            <a:ext cx="548640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600"/>
              <a:buFont typeface="Noto Sans Symbols"/>
              <a:buNone/>
            </a:pPr>
            <a:r>
              <a:rPr lang="en-US" sz="1600" b="1" i="1" u="none" strike="noStrike" cap="none" dirty="0">
                <a:solidFill>
                  <a:srgbClr val="000000"/>
                </a:solidFill>
                <a:latin typeface="Times New Roman"/>
                <a:ea typeface="Times New Roman"/>
                <a:cs typeface="Times New Roman"/>
                <a:sym typeface="Times New Roman"/>
              </a:rPr>
              <a:t>Chapter 3.3: The Risk </a:t>
            </a:r>
            <a:r>
              <a:rPr lang="en-US" sz="1600" b="1" i="1" u="none" strike="noStrike" cap="none" dirty="0" smtClean="0">
                <a:solidFill>
                  <a:srgbClr val="000000"/>
                </a:solidFill>
                <a:latin typeface="Times New Roman"/>
                <a:ea typeface="Times New Roman"/>
                <a:cs typeface="Times New Roman"/>
                <a:sym typeface="Times New Roman"/>
              </a:rPr>
              <a:t>Management System </a:t>
            </a:r>
            <a:r>
              <a:rPr lang="en-US" sz="1600" b="1" i="1" u="none" strike="noStrike" cap="none" dirty="0">
                <a:solidFill>
                  <a:srgbClr val="000000"/>
                </a:solidFill>
                <a:latin typeface="Times New Roman"/>
                <a:ea typeface="Times New Roman"/>
                <a:cs typeface="Times New Roman"/>
                <a:sym typeface="Times New Roman"/>
              </a:rPr>
              <a:t>&amp; its Elements</a:t>
            </a:r>
            <a:endParaRPr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7"/>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a:solidFill>
                  <a:srgbClr val="000000"/>
                </a:solidFill>
                <a:latin typeface="Arial"/>
                <a:ea typeface="Arial"/>
                <a:cs typeface="Arial"/>
                <a:sym typeface="Arial"/>
              </a:rPr>
              <a:t>7</a:t>
            </a:fld>
            <a:endParaRPr sz="1200" b="1">
              <a:solidFill>
                <a:srgbClr val="000000"/>
              </a:solidFill>
              <a:latin typeface="Arial"/>
              <a:ea typeface="Arial"/>
              <a:cs typeface="Arial"/>
              <a:sym typeface="Arial"/>
            </a:endParaRPr>
          </a:p>
        </p:txBody>
      </p:sp>
      <p:sp>
        <p:nvSpPr>
          <p:cNvPr id="184" name="Google Shape;184;p7"/>
          <p:cNvSpPr/>
          <p:nvPr/>
        </p:nvSpPr>
        <p:spPr>
          <a:xfrm>
            <a:off x="455613" y="730250"/>
            <a:ext cx="8229600" cy="5577840"/>
          </a:xfrm>
          <a:prstGeom prst="rect">
            <a:avLst/>
          </a:prstGeom>
          <a:solidFill>
            <a:schemeClr val="accent1">
              <a:alpha val="69803"/>
            </a:schemeClr>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457200" marR="0" lvl="0" indent="-457200" algn="l" rtl="0">
              <a:spcBef>
                <a:spcPts val="0"/>
              </a:spcBef>
              <a:spcAft>
                <a:spcPts val="0"/>
              </a:spcAft>
              <a:buClr>
                <a:srgbClr val="000000"/>
              </a:buClr>
              <a:buSzPts val="1800"/>
              <a:buFont typeface="Arial"/>
              <a:buNone/>
            </a:pPr>
            <a:r>
              <a:rPr lang="en-US" sz="1800" b="1" dirty="0">
                <a:solidFill>
                  <a:schemeClr val="lt2"/>
                </a:solidFill>
                <a:sym typeface="Arial"/>
              </a:rPr>
              <a:t>3) Community Awareness and Emergency Preparedness:</a:t>
            </a:r>
            <a:endParaRPr sz="1800" b="1" dirty="0">
              <a:solidFill>
                <a:schemeClr val="lt2"/>
              </a:solidFill>
              <a:sym typeface="Arial"/>
            </a:endParaRPr>
          </a:p>
          <a:p>
            <a:pPr marL="457200" marR="0" lvl="0" indent="-342900" algn="l" rtl="0">
              <a:spcBef>
                <a:spcPts val="0"/>
              </a:spcBef>
              <a:spcAft>
                <a:spcPts val="0"/>
              </a:spcAft>
              <a:buClr>
                <a:srgbClr val="000000"/>
              </a:buClr>
              <a:buSzPts val="1800"/>
              <a:buFont typeface="Noto Sans Symbols"/>
              <a:buNone/>
            </a:pPr>
            <a:endParaRPr sz="1800" b="1" dirty="0">
              <a:solidFill>
                <a:schemeClr val="lt2"/>
              </a:solidFill>
              <a:sym typeface="Arial"/>
            </a:endParaRPr>
          </a:p>
          <a:p>
            <a:pPr marL="457200" marR="0" lvl="0" indent="-457200" algn="l" rtl="0">
              <a:spcBef>
                <a:spcPts val="0"/>
              </a:spcBef>
              <a:spcAft>
                <a:spcPts val="0"/>
              </a:spcAft>
              <a:buClr>
                <a:srgbClr val="000000"/>
              </a:buClr>
              <a:buSzPts val="1800"/>
              <a:buFont typeface="Noto Sans Symbols"/>
              <a:buChar char="⮚"/>
            </a:pPr>
            <a:r>
              <a:rPr lang="en-US" sz="1800" b="1" dirty="0">
                <a:solidFill>
                  <a:schemeClr val="lt2"/>
                </a:solidFill>
                <a:sym typeface="Arial"/>
              </a:rPr>
              <a:t>Community Awareness</a:t>
            </a:r>
            <a:endParaRPr sz="1800" dirty="0"/>
          </a:p>
          <a:p>
            <a:pPr marL="914400" marR="0" lvl="1" indent="-457200" algn="l" rtl="0">
              <a:spcBef>
                <a:spcPts val="0"/>
              </a:spcBef>
              <a:spcAft>
                <a:spcPts val="0"/>
              </a:spcAft>
              <a:buClr>
                <a:srgbClr val="000000"/>
              </a:buClr>
              <a:buSzPts val="1800"/>
              <a:buFont typeface="Noto Sans Symbols"/>
              <a:buChar char="⮚"/>
            </a:pPr>
            <a:r>
              <a:rPr lang="en-US" sz="1800" b="0" i="0" u="none" strike="noStrike" cap="none" dirty="0">
                <a:solidFill>
                  <a:schemeClr val="lt2"/>
                </a:solidFill>
                <a:sym typeface="Arial"/>
              </a:rPr>
              <a:t>Inform </a:t>
            </a:r>
            <a:r>
              <a:rPr lang="en-US" sz="1800" b="0" i="0" u="none" strike="noStrike" cap="none" dirty="0" smtClean="0">
                <a:solidFill>
                  <a:schemeClr val="lt2"/>
                </a:solidFill>
                <a:sym typeface="Arial"/>
              </a:rPr>
              <a:t>stakeholders of </a:t>
            </a:r>
            <a:r>
              <a:rPr lang="en-US" sz="1800" b="0" i="0" u="none" strike="noStrike" cap="none" dirty="0">
                <a:solidFill>
                  <a:schemeClr val="lt2"/>
                </a:solidFill>
                <a:sym typeface="Arial"/>
              </a:rPr>
              <a:t>hazards, risks, and risk control measures</a:t>
            </a:r>
            <a:endParaRPr sz="1800" dirty="0"/>
          </a:p>
          <a:p>
            <a:pPr marL="457200" marR="0" lvl="0" indent="-457200" algn="l" rtl="0">
              <a:spcBef>
                <a:spcPts val="0"/>
              </a:spcBef>
              <a:spcAft>
                <a:spcPts val="0"/>
              </a:spcAft>
              <a:buClr>
                <a:srgbClr val="000000"/>
              </a:buClr>
              <a:buSzPts val="1800"/>
              <a:buFont typeface="Noto Sans Symbols"/>
              <a:buChar char="⮚"/>
            </a:pPr>
            <a:r>
              <a:rPr lang="en-US" sz="1800" b="1" dirty="0" smtClean="0">
                <a:solidFill>
                  <a:schemeClr val="lt2"/>
                </a:solidFill>
                <a:sym typeface="Arial"/>
              </a:rPr>
              <a:t>Emergency </a:t>
            </a:r>
            <a:r>
              <a:rPr lang="en-US" sz="1800" b="1" dirty="0">
                <a:solidFill>
                  <a:schemeClr val="lt2"/>
                </a:solidFill>
                <a:sym typeface="Arial"/>
              </a:rPr>
              <a:t>Preparedness</a:t>
            </a:r>
            <a:endParaRPr sz="1800" dirty="0"/>
          </a:p>
          <a:p>
            <a:pPr marL="914400" lvl="1" indent="-457200">
              <a:buSzPts val="1800"/>
              <a:buFont typeface="Noto Sans Symbols"/>
              <a:buChar char="⮚"/>
            </a:pPr>
            <a:r>
              <a:rPr lang="en-US" sz="1800" b="0" i="0" u="none" strike="noStrike" cap="none" dirty="0">
                <a:solidFill>
                  <a:schemeClr val="lt2"/>
                </a:solidFill>
                <a:sym typeface="Arial"/>
              </a:rPr>
              <a:t>Develop </a:t>
            </a:r>
            <a:r>
              <a:rPr lang="en-US" sz="1800" b="0" i="0" u="none" strike="noStrike" cap="none" dirty="0" smtClean="0">
                <a:solidFill>
                  <a:schemeClr val="lt2"/>
                </a:solidFill>
                <a:sym typeface="Arial"/>
              </a:rPr>
              <a:t>potential loss scenarios</a:t>
            </a:r>
            <a:r>
              <a:rPr lang="en-CA" sz="1800" b="0" i="0" u="none" strike="noStrike" cap="none" dirty="0" smtClean="0">
                <a:solidFill>
                  <a:schemeClr val="lt2"/>
                </a:solidFill>
                <a:sym typeface="Arial"/>
              </a:rPr>
              <a:t> and </a:t>
            </a:r>
            <a:r>
              <a:rPr lang="en-US" sz="1800" b="0" i="0" u="none" strike="noStrike" cap="none" dirty="0" smtClean="0">
                <a:solidFill>
                  <a:schemeClr val="lt2"/>
                </a:solidFill>
                <a:sym typeface="Arial"/>
              </a:rPr>
              <a:t>plans </a:t>
            </a:r>
            <a:r>
              <a:rPr lang="en-US" sz="1800" b="0" i="0" u="none" strike="noStrike" cap="none" dirty="0">
                <a:solidFill>
                  <a:schemeClr val="lt2"/>
                </a:solidFill>
                <a:sym typeface="Arial"/>
              </a:rPr>
              <a:t>to mitigate the loss </a:t>
            </a:r>
            <a:r>
              <a:rPr lang="en-US" sz="1800" b="0" i="0" u="none" strike="noStrike" cap="none" dirty="0" smtClean="0">
                <a:solidFill>
                  <a:schemeClr val="lt2"/>
                </a:solidFill>
                <a:sym typeface="Arial"/>
              </a:rPr>
              <a:t>scenarios</a:t>
            </a:r>
            <a:r>
              <a:rPr lang="en-US" sz="1800" dirty="0" smtClean="0">
                <a:solidFill>
                  <a:schemeClr val="lt2"/>
                </a:solidFill>
              </a:rPr>
              <a:t> and practice </a:t>
            </a:r>
            <a:r>
              <a:rPr lang="en-US" sz="1800" dirty="0">
                <a:solidFill>
                  <a:schemeClr val="lt2"/>
                </a:solidFill>
              </a:rPr>
              <a:t>emergency drills!</a:t>
            </a:r>
            <a:endParaRPr lang="en-US" sz="1800" dirty="0"/>
          </a:p>
          <a:p>
            <a:pPr marL="914400" marR="0" lvl="1" indent="-457200" algn="l" rtl="0">
              <a:spcBef>
                <a:spcPts val="0"/>
              </a:spcBef>
              <a:spcAft>
                <a:spcPts val="0"/>
              </a:spcAft>
              <a:buClr>
                <a:srgbClr val="000000"/>
              </a:buClr>
              <a:buSzPts val="1800"/>
              <a:buFont typeface="Noto Sans Symbols"/>
              <a:buChar char="⮚"/>
            </a:pPr>
            <a:r>
              <a:rPr lang="en-US" sz="1800" b="0" i="0" u="none" strike="noStrike" cap="none" dirty="0" smtClean="0">
                <a:solidFill>
                  <a:schemeClr val="lt2"/>
                </a:solidFill>
                <a:sym typeface="Arial"/>
              </a:rPr>
              <a:t>Provide </a:t>
            </a:r>
            <a:r>
              <a:rPr lang="en-US" sz="1800" b="0" i="0" u="none" strike="noStrike" cap="none" dirty="0">
                <a:solidFill>
                  <a:schemeClr val="lt2"/>
                </a:solidFill>
                <a:sym typeface="Arial"/>
              </a:rPr>
              <a:t>and maintain resources (people, equipment, </a:t>
            </a:r>
            <a:r>
              <a:rPr lang="en-US" sz="1800" b="0" i="0" u="none" strike="noStrike" cap="none" dirty="0" smtClean="0">
                <a:solidFill>
                  <a:schemeClr val="lt2"/>
                </a:solidFill>
                <a:sym typeface="Arial"/>
              </a:rPr>
              <a:t>agency </a:t>
            </a:r>
            <a:r>
              <a:rPr lang="en-US" sz="1800" b="0" i="0" u="none" strike="noStrike" cap="none" dirty="0">
                <a:solidFill>
                  <a:schemeClr val="lt2"/>
                </a:solidFill>
                <a:sym typeface="Arial"/>
              </a:rPr>
              <a:t>coordination)</a:t>
            </a:r>
            <a:endParaRPr sz="1800" dirty="0"/>
          </a:p>
          <a:p>
            <a:pPr marL="457200" marR="0" lvl="0" indent="-457200" algn="l" rtl="0">
              <a:spcBef>
                <a:spcPts val="0"/>
              </a:spcBef>
              <a:spcAft>
                <a:spcPts val="0"/>
              </a:spcAft>
              <a:buNone/>
            </a:pPr>
            <a:endParaRPr sz="1800" i="1" dirty="0">
              <a:solidFill>
                <a:schemeClr val="lt2"/>
              </a:solidFill>
              <a:sym typeface="Arial"/>
            </a:endParaRPr>
          </a:p>
          <a:p>
            <a:pPr marL="457200" lvl="0" indent="-457200"/>
            <a:r>
              <a:rPr lang="en-CA" sz="1800" i="1" dirty="0">
                <a:solidFill>
                  <a:schemeClr val="tx2"/>
                </a:solidFill>
              </a:rPr>
              <a:t>Example: </a:t>
            </a:r>
            <a:r>
              <a:rPr lang="en-CA" sz="1800" i="1" dirty="0" smtClean="0">
                <a:solidFill>
                  <a:schemeClr val="tx2"/>
                </a:solidFill>
              </a:rPr>
              <a:t>The fire exit doors at a manufacturing facility were blocked with boxes of product because of a delay in pick up by the shipping company. </a:t>
            </a:r>
          </a:p>
          <a:p>
            <a:pPr marL="457200" lvl="0" indent="-457200"/>
            <a:r>
              <a:rPr lang="en-CA" sz="1800" i="1" dirty="0" smtClean="0">
                <a:solidFill>
                  <a:schemeClr val="tx2"/>
                </a:solidFill>
              </a:rPr>
              <a:t>Example: Residents living near a refinery don’t know what to do when they hear a siren going off at the refinery.</a:t>
            </a:r>
            <a:endParaRPr lang="en-CA" sz="1800" i="1" dirty="0">
              <a:solidFill>
                <a:schemeClr val="tx2"/>
              </a:solidFill>
            </a:endParaRPr>
          </a:p>
          <a:p>
            <a:pPr marL="457200" marR="0" lvl="0" indent="-457200" algn="l" rtl="0">
              <a:spcBef>
                <a:spcPts val="0"/>
              </a:spcBef>
              <a:spcAft>
                <a:spcPts val="0"/>
              </a:spcAft>
              <a:buNone/>
            </a:pPr>
            <a:endParaRPr lang="en-US" sz="1800" b="1" i="1" dirty="0" smtClean="0">
              <a:solidFill>
                <a:srgbClr val="000099"/>
              </a:solidFill>
              <a:sym typeface="Arial"/>
            </a:endParaRPr>
          </a:p>
          <a:p>
            <a:pPr marL="457200" marR="0" lvl="0" indent="-457200" algn="l" rtl="0">
              <a:spcBef>
                <a:spcPts val="0"/>
              </a:spcBef>
              <a:spcAft>
                <a:spcPts val="0"/>
              </a:spcAft>
              <a:buNone/>
            </a:pPr>
            <a:r>
              <a:rPr lang="en-US" sz="1800" b="1" i="1" dirty="0" smtClean="0">
                <a:solidFill>
                  <a:srgbClr val="000099"/>
                </a:solidFill>
                <a:sym typeface="Arial"/>
              </a:rPr>
              <a:t>So </a:t>
            </a:r>
            <a:r>
              <a:rPr lang="en-US" sz="1800" b="1" i="1" dirty="0">
                <a:solidFill>
                  <a:srgbClr val="000099"/>
                </a:solidFill>
                <a:sym typeface="Arial"/>
              </a:rPr>
              <a:t>What Does This Mean for </a:t>
            </a:r>
            <a:r>
              <a:rPr lang="en-US" sz="1800" b="1" i="1" dirty="0" smtClean="0">
                <a:solidFill>
                  <a:srgbClr val="000099"/>
                </a:solidFill>
                <a:sym typeface="Arial"/>
              </a:rPr>
              <a:t>your team project??</a:t>
            </a:r>
            <a:endParaRPr sz="1800" b="1" i="1" dirty="0">
              <a:solidFill>
                <a:srgbClr val="000099"/>
              </a:solidFill>
              <a:sym typeface="Arial"/>
            </a:endParaRPr>
          </a:p>
          <a:p>
            <a:pPr marL="457200" marR="0" lvl="0" indent="-457200" algn="l" rtl="0">
              <a:spcBef>
                <a:spcPts val="0"/>
              </a:spcBef>
              <a:spcAft>
                <a:spcPts val="0"/>
              </a:spcAft>
              <a:buClr>
                <a:srgbClr val="000099"/>
              </a:buClr>
              <a:buSzPts val="1800"/>
              <a:buFont typeface="Noto Sans Symbols"/>
              <a:buChar char="⮚"/>
            </a:pPr>
            <a:r>
              <a:rPr lang="en-US" sz="1800" b="1" i="1" dirty="0">
                <a:solidFill>
                  <a:srgbClr val="000099"/>
                </a:solidFill>
                <a:sym typeface="Arial"/>
              </a:rPr>
              <a:t>Was there a community in close proximity to the operation </a:t>
            </a:r>
            <a:br>
              <a:rPr lang="en-US" sz="1800" b="1" i="1" dirty="0">
                <a:solidFill>
                  <a:srgbClr val="000099"/>
                </a:solidFill>
                <a:sym typeface="Arial"/>
              </a:rPr>
            </a:br>
            <a:r>
              <a:rPr lang="en-US" sz="1800" b="1" i="1" dirty="0">
                <a:solidFill>
                  <a:srgbClr val="000099"/>
                </a:solidFill>
                <a:sym typeface="Arial"/>
              </a:rPr>
              <a:t>i.e. were they aware of the risks? </a:t>
            </a:r>
            <a:endParaRPr sz="1800" dirty="0"/>
          </a:p>
          <a:p>
            <a:pPr marL="457200" marR="0" lvl="0" indent="-457200" algn="l" rtl="0">
              <a:spcBef>
                <a:spcPts val="0"/>
              </a:spcBef>
              <a:spcAft>
                <a:spcPts val="0"/>
              </a:spcAft>
              <a:buClr>
                <a:srgbClr val="000099"/>
              </a:buClr>
              <a:buSzPts val="1800"/>
              <a:buFont typeface="Noto Sans Symbols"/>
              <a:buChar char="⮚"/>
            </a:pPr>
            <a:r>
              <a:rPr lang="en-US" sz="1800" b="1" i="1" dirty="0">
                <a:solidFill>
                  <a:srgbClr val="000099"/>
                </a:solidFill>
                <a:sym typeface="Arial"/>
              </a:rPr>
              <a:t>Was management prepared for an emergency at the facility</a:t>
            </a:r>
            <a:br>
              <a:rPr lang="en-US" sz="1800" b="1" i="1" dirty="0">
                <a:solidFill>
                  <a:srgbClr val="000099"/>
                </a:solidFill>
                <a:sym typeface="Arial"/>
              </a:rPr>
            </a:br>
            <a:r>
              <a:rPr lang="en-US" sz="1800" b="1" i="1" dirty="0">
                <a:solidFill>
                  <a:srgbClr val="000099"/>
                </a:solidFill>
                <a:sym typeface="Arial"/>
              </a:rPr>
              <a:t>i.e. was there an emergency plan in place?</a:t>
            </a:r>
            <a:endParaRPr sz="1800" dirty="0"/>
          </a:p>
        </p:txBody>
      </p:sp>
      <p:sp>
        <p:nvSpPr>
          <p:cNvPr id="7" name="Google Shape;149;p4"/>
          <p:cNvSpPr/>
          <p:nvPr/>
        </p:nvSpPr>
        <p:spPr>
          <a:xfrm>
            <a:off x="457200" y="182880"/>
            <a:ext cx="822960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400"/>
              <a:buFont typeface="Noto Sans Symbols"/>
              <a:buNone/>
            </a:pPr>
            <a:r>
              <a:rPr lang="en-US" sz="2400" b="1" i="1" dirty="0" smtClean="0">
                <a:solidFill>
                  <a:srgbClr val="000000"/>
                </a:solidFill>
                <a:latin typeface="Times New Roman"/>
                <a:ea typeface="Times New Roman"/>
                <a:cs typeface="Times New Roman"/>
                <a:sym typeface="Times New Roman"/>
              </a:rPr>
              <a:t>Explore RME #3 CA&amp;EP:</a:t>
            </a:r>
            <a:endParaRPr dirty="0"/>
          </a:p>
        </p:txBody>
      </p:sp>
      <p:sp>
        <p:nvSpPr>
          <p:cNvPr id="6" name="Google Shape;125;p2"/>
          <p:cNvSpPr/>
          <p:nvPr/>
        </p:nvSpPr>
        <p:spPr>
          <a:xfrm>
            <a:off x="457200" y="6309360"/>
            <a:ext cx="548640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600"/>
              <a:buFont typeface="Noto Sans Symbols"/>
              <a:buNone/>
            </a:pPr>
            <a:r>
              <a:rPr lang="en-US" sz="1600" b="1" i="1" u="none" strike="noStrike" cap="none" dirty="0">
                <a:solidFill>
                  <a:srgbClr val="000000"/>
                </a:solidFill>
                <a:latin typeface="Times New Roman"/>
                <a:ea typeface="Times New Roman"/>
                <a:cs typeface="Times New Roman"/>
                <a:sym typeface="Times New Roman"/>
              </a:rPr>
              <a:t>Chapter 3.3: The Risk </a:t>
            </a:r>
            <a:r>
              <a:rPr lang="en-US" sz="1600" b="1" i="1" u="none" strike="noStrike" cap="none" dirty="0" smtClean="0">
                <a:solidFill>
                  <a:srgbClr val="000000"/>
                </a:solidFill>
                <a:latin typeface="Times New Roman"/>
                <a:ea typeface="Times New Roman"/>
                <a:cs typeface="Times New Roman"/>
                <a:sym typeface="Times New Roman"/>
              </a:rPr>
              <a:t>Management System </a:t>
            </a:r>
            <a:r>
              <a:rPr lang="en-US" sz="1600" b="1" i="1" u="none" strike="noStrike" cap="none" dirty="0">
                <a:solidFill>
                  <a:srgbClr val="000000"/>
                </a:solidFill>
                <a:latin typeface="Times New Roman"/>
                <a:ea typeface="Times New Roman"/>
                <a:cs typeface="Times New Roman"/>
                <a:sym typeface="Times New Roman"/>
              </a:rPr>
              <a:t>&amp; its Elements</a:t>
            </a:r>
            <a:endParaRPr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8"/>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a:solidFill>
                  <a:srgbClr val="000000"/>
                </a:solidFill>
                <a:latin typeface="Arial"/>
                <a:ea typeface="Arial"/>
                <a:cs typeface="Arial"/>
                <a:sym typeface="Arial"/>
              </a:rPr>
              <a:t>8</a:t>
            </a:fld>
            <a:endParaRPr sz="1200" b="1">
              <a:solidFill>
                <a:srgbClr val="000000"/>
              </a:solidFill>
              <a:latin typeface="Arial"/>
              <a:ea typeface="Arial"/>
              <a:cs typeface="Arial"/>
              <a:sym typeface="Arial"/>
            </a:endParaRPr>
          </a:p>
        </p:txBody>
      </p:sp>
      <p:sp>
        <p:nvSpPr>
          <p:cNvPr id="196" name="Google Shape;196;p8"/>
          <p:cNvSpPr/>
          <p:nvPr/>
        </p:nvSpPr>
        <p:spPr>
          <a:xfrm>
            <a:off x="455613" y="730250"/>
            <a:ext cx="8229600" cy="5577840"/>
          </a:xfrm>
          <a:prstGeom prst="rect">
            <a:avLst/>
          </a:prstGeom>
          <a:solidFill>
            <a:schemeClr val="accent1">
              <a:alpha val="69803"/>
            </a:schemeClr>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457200" marR="0" lvl="0" indent="-457200" algn="l" rtl="0">
              <a:spcBef>
                <a:spcPts val="0"/>
              </a:spcBef>
              <a:spcAft>
                <a:spcPts val="0"/>
              </a:spcAft>
              <a:buClr>
                <a:srgbClr val="000000"/>
              </a:buClr>
              <a:buSzPts val="1800"/>
              <a:buFont typeface="Arial"/>
              <a:buNone/>
            </a:pPr>
            <a:r>
              <a:rPr lang="en-US" sz="1800" b="1" dirty="0">
                <a:solidFill>
                  <a:schemeClr val="lt2"/>
                </a:solidFill>
                <a:sym typeface="Arial"/>
              </a:rPr>
              <a:t>4) Management of Change: Chapter </a:t>
            </a:r>
            <a:r>
              <a:rPr lang="en-US" sz="1800" b="1" dirty="0" smtClean="0">
                <a:solidFill>
                  <a:schemeClr val="lt2"/>
                </a:solidFill>
                <a:sym typeface="Arial"/>
              </a:rPr>
              <a:t>3.4</a:t>
            </a:r>
          </a:p>
          <a:p>
            <a:pPr marL="457200" marR="0" lvl="0" indent="-457200" algn="l" rtl="0">
              <a:spcBef>
                <a:spcPts val="0"/>
              </a:spcBef>
              <a:spcAft>
                <a:spcPts val="0"/>
              </a:spcAft>
              <a:buClr>
                <a:srgbClr val="000000"/>
              </a:buClr>
              <a:buSzPts val="1800"/>
              <a:buFont typeface="Arial"/>
              <a:buNone/>
            </a:pPr>
            <a:endParaRPr lang="en-US" sz="1800" b="1" dirty="0" smtClean="0">
              <a:solidFill>
                <a:schemeClr val="lt2"/>
              </a:solidFill>
              <a:sym typeface="Arial"/>
            </a:endParaRPr>
          </a:p>
          <a:p>
            <a:pPr marL="457200" marR="0" lvl="0" indent="-457200" algn="l" rtl="0">
              <a:spcBef>
                <a:spcPts val="0"/>
              </a:spcBef>
              <a:spcAft>
                <a:spcPts val="0"/>
              </a:spcAft>
              <a:buClr>
                <a:srgbClr val="000000"/>
              </a:buClr>
              <a:buSzPts val="1800"/>
              <a:buFont typeface="Wingdings" panose="05000000000000000000" pitchFamily="2" charset="2"/>
              <a:buChar char="Ø"/>
            </a:pPr>
            <a:r>
              <a:rPr lang="en-US" sz="1800" b="0" i="0" u="none" strike="noStrike" cap="none" dirty="0" smtClean="0">
                <a:solidFill>
                  <a:schemeClr val="lt2"/>
                </a:solidFill>
                <a:sym typeface="Arial"/>
              </a:rPr>
              <a:t>A </a:t>
            </a:r>
            <a:r>
              <a:rPr lang="en-US" sz="1800" b="0" i="0" u="none" strike="noStrike" cap="none" dirty="0">
                <a:solidFill>
                  <a:schemeClr val="lt2"/>
                </a:solidFill>
                <a:sym typeface="Arial"/>
              </a:rPr>
              <a:t>change from what has usually or normally been done or used e.g. procedure, or a change in the organization (people and processes)</a:t>
            </a:r>
            <a:endParaRPr sz="1800" dirty="0"/>
          </a:p>
          <a:p>
            <a:pPr marL="457200" marR="0" lvl="0" indent="-457200" algn="l" rtl="0">
              <a:spcBef>
                <a:spcPts val="0"/>
              </a:spcBef>
              <a:spcAft>
                <a:spcPts val="0"/>
              </a:spcAft>
              <a:buClr>
                <a:srgbClr val="000000"/>
              </a:buClr>
              <a:buSzPts val="1600"/>
              <a:buFont typeface="Noto Sans Symbols"/>
              <a:buChar char="⮚"/>
            </a:pPr>
            <a:r>
              <a:rPr lang="en-US" sz="1800" dirty="0" smtClean="0">
                <a:solidFill>
                  <a:schemeClr val="lt2"/>
                </a:solidFill>
                <a:sym typeface="Arial"/>
              </a:rPr>
              <a:t>“</a:t>
            </a:r>
            <a:r>
              <a:rPr lang="en-US" sz="1800" dirty="0">
                <a:solidFill>
                  <a:schemeClr val="lt2"/>
                </a:solidFill>
                <a:sym typeface="Arial"/>
              </a:rPr>
              <a:t>Change” introduces or causes a change in: a) risk level, or</a:t>
            </a:r>
            <a:br>
              <a:rPr lang="en-US" sz="1800" dirty="0">
                <a:solidFill>
                  <a:schemeClr val="lt2"/>
                </a:solidFill>
                <a:sym typeface="Arial"/>
              </a:rPr>
            </a:br>
            <a:r>
              <a:rPr lang="en-US" sz="1800" dirty="0">
                <a:solidFill>
                  <a:schemeClr val="lt2"/>
                </a:solidFill>
                <a:sym typeface="Arial"/>
              </a:rPr>
              <a:t>b) the effectiveness in risk control measures, or c) new risks!</a:t>
            </a:r>
            <a:endParaRPr sz="1800" dirty="0"/>
          </a:p>
          <a:p>
            <a:pPr marL="457200" marR="0" lvl="0" indent="-457200" algn="l" rtl="0">
              <a:spcBef>
                <a:spcPts val="0"/>
              </a:spcBef>
              <a:spcAft>
                <a:spcPts val="0"/>
              </a:spcAft>
              <a:buClr>
                <a:srgbClr val="000000"/>
              </a:buClr>
              <a:buSzPts val="1600"/>
              <a:buFont typeface="Noto Sans Symbols"/>
              <a:buChar char="⮚"/>
            </a:pPr>
            <a:r>
              <a:rPr lang="en-US" sz="1800" i="1" dirty="0">
                <a:solidFill>
                  <a:schemeClr val="lt2"/>
                </a:solidFill>
                <a:sym typeface="Arial"/>
              </a:rPr>
              <a:t>Management </a:t>
            </a:r>
            <a:r>
              <a:rPr lang="en-US" sz="1800" i="1" u="sng" dirty="0">
                <a:solidFill>
                  <a:schemeClr val="lt2"/>
                </a:solidFill>
                <a:sym typeface="Arial"/>
              </a:rPr>
              <a:t>must clearly communicate</a:t>
            </a:r>
            <a:r>
              <a:rPr lang="en-US" sz="1800" i="1" dirty="0">
                <a:solidFill>
                  <a:schemeClr val="lt2"/>
                </a:solidFill>
                <a:sym typeface="Arial"/>
              </a:rPr>
              <a:t> the definition of change, and </a:t>
            </a:r>
            <a:r>
              <a:rPr lang="en-US" sz="1800" i="1" u="sng" dirty="0">
                <a:solidFill>
                  <a:schemeClr val="lt2"/>
                </a:solidFill>
                <a:sym typeface="Arial"/>
              </a:rPr>
              <a:t>reinforce the </a:t>
            </a:r>
            <a:r>
              <a:rPr lang="en-US" sz="1800" i="1" u="sng" dirty="0" smtClean="0">
                <a:solidFill>
                  <a:schemeClr val="lt2"/>
                </a:solidFill>
                <a:sym typeface="Arial"/>
              </a:rPr>
              <a:t>processes</a:t>
            </a:r>
            <a:r>
              <a:rPr lang="en-US" sz="1800" i="1" dirty="0" smtClean="0">
                <a:solidFill>
                  <a:schemeClr val="lt2"/>
                </a:solidFill>
                <a:sym typeface="Arial"/>
              </a:rPr>
              <a:t> </a:t>
            </a:r>
            <a:r>
              <a:rPr lang="en-US" sz="1800" i="1" dirty="0">
                <a:solidFill>
                  <a:schemeClr val="lt2"/>
                </a:solidFill>
                <a:sym typeface="Arial"/>
              </a:rPr>
              <a:t>for managing change.</a:t>
            </a:r>
            <a:endParaRPr sz="1800" dirty="0"/>
          </a:p>
          <a:p>
            <a:pPr marL="0" marR="0" lvl="0" indent="0" algn="l" rtl="0">
              <a:spcBef>
                <a:spcPts val="0"/>
              </a:spcBef>
              <a:spcAft>
                <a:spcPts val="0"/>
              </a:spcAft>
              <a:buNone/>
            </a:pPr>
            <a:endParaRPr lang="en-US" sz="1800" b="1" i="1" dirty="0" smtClean="0">
              <a:solidFill>
                <a:srgbClr val="000099"/>
              </a:solidFill>
              <a:sym typeface="Arial"/>
            </a:endParaRPr>
          </a:p>
          <a:p>
            <a:r>
              <a:rPr lang="en-CA" sz="1800" i="1" dirty="0">
                <a:solidFill>
                  <a:schemeClr val="tx2"/>
                </a:solidFill>
              </a:rPr>
              <a:t>Example: </a:t>
            </a:r>
            <a:r>
              <a:rPr lang="en-CA" sz="1800" i="1" dirty="0" smtClean="0">
                <a:solidFill>
                  <a:schemeClr val="tx2"/>
                </a:solidFill>
              </a:rPr>
              <a:t>An engineer wants to switch out a tank used to store diesel to now store gasoline. The engineer has never done this before. </a:t>
            </a:r>
            <a:r>
              <a:rPr lang="en-CA" sz="1800" i="1" dirty="0">
                <a:solidFill>
                  <a:schemeClr val="tx2"/>
                </a:solidFill>
              </a:rPr>
              <a:t>The engineer can’t decide if he should complete a full risk assessment for this </a:t>
            </a:r>
            <a:r>
              <a:rPr lang="en-CA" sz="1800" i="1" dirty="0" smtClean="0">
                <a:solidFill>
                  <a:schemeClr val="tx2"/>
                </a:solidFill>
              </a:rPr>
              <a:t>change because there are no procedures available to the engineer that detail how this change is to be undertaken.</a:t>
            </a:r>
            <a:r>
              <a:rPr lang="en-CA" sz="1800" i="1" dirty="0">
                <a:solidFill>
                  <a:schemeClr val="tx2"/>
                </a:solidFill>
              </a:rPr>
              <a:t> </a:t>
            </a:r>
            <a:endParaRPr lang="en-CA" sz="1800" i="1" dirty="0" smtClean="0">
              <a:solidFill>
                <a:schemeClr val="tx2"/>
              </a:solidFill>
            </a:endParaRPr>
          </a:p>
          <a:p>
            <a:endParaRPr lang="en-US" sz="1800" b="1" i="1" dirty="0" smtClean="0">
              <a:solidFill>
                <a:srgbClr val="000099"/>
              </a:solidFill>
              <a:sym typeface="Arial"/>
            </a:endParaRPr>
          </a:p>
          <a:p>
            <a:pPr marL="0" marR="0" lvl="0" indent="0" algn="l" rtl="0">
              <a:spcBef>
                <a:spcPts val="0"/>
              </a:spcBef>
              <a:spcAft>
                <a:spcPts val="0"/>
              </a:spcAft>
              <a:buNone/>
            </a:pPr>
            <a:r>
              <a:rPr lang="en-US" sz="1800" b="1" i="1" dirty="0" smtClean="0">
                <a:solidFill>
                  <a:srgbClr val="000099"/>
                </a:solidFill>
                <a:sym typeface="Arial"/>
              </a:rPr>
              <a:t>What </a:t>
            </a:r>
            <a:r>
              <a:rPr lang="en-US" sz="1800" b="1" i="1" dirty="0">
                <a:solidFill>
                  <a:srgbClr val="000099"/>
                </a:solidFill>
                <a:sym typeface="Arial"/>
              </a:rPr>
              <a:t>does this mean for </a:t>
            </a:r>
            <a:r>
              <a:rPr lang="en-US" sz="1800" b="1" i="1" dirty="0" smtClean="0">
                <a:solidFill>
                  <a:srgbClr val="000099"/>
                </a:solidFill>
                <a:sym typeface="Arial"/>
              </a:rPr>
              <a:t>your team project??</a:t>
            </a:r>
            <a:endParaRPr sz="1800" b="1" i="1" dirty="0">
              <a:solidFill>
                <a:srgbClr val="000099"/>
              </a:solidFill>
              <a:sym typeface="Arial"/>
            </a:endParaRPr>
          </a:p>
          <a:p>
            <a:pPr marL="342900" marR="0" lvl="0" indent="-342900" algn="l" rtl="0">
              <a:spcBef>
                <a:spcPts val="0"/>
              </a:spcBef>
              <a:spcAft>
                <a:spcPts val="0"/>
              </a:spcAft>
              <a:buClr>
                <a:srgbClr val="000099"/>
              </a:buClr>
              <a:buSzPts val="1800"/>
              <a:buFont typeface="Noto Sans Symbols"/>
              <a:buChar char="⮚"/>
            </a:pPr>
            <a:r>
              <a:rPr lang="en-US" sz="1800" b="1" i="1" dirty="0">
                <a:solidFill>
                  <a:srgbClr val="000099"/>
                </a:solidFill>
                <a:sym typeface="Arial"/>
              </a:rPr>
              <a:t>Did an employee make a change to </a:t>
            </a:r>
            <a:r>
              <a:rPr lang="en-US" sz="1800" b="1" i="1" dirty="0" smtClean="0">
                <a:solidFill>
                  <a:srgbClr val="000099"/>
                </a:solidFill>
                <a:sym typeface="Arial"/>
              </a:rPr>
              <a:t>a standard operating procedure? </a:t>
            </a:r>
          </a:p>
          <a:p>
            <a:pPr marL="342900" marR="0" lvl="0" indent="-342900" algn="l" rtl="0">
              <a:spcBef>
                <a:spcPts val="0"/>
              </a:spcBef>
              <a:spcAft>
                <a:spcPts val="0"/>
              </a:spcAft>
              <a:buClr>
                <a:srgbClr val="000099"/>
              </a:buClr>
              <a:buSzPts val="1800"/>
              <a:buFont typeface="Noto Sans Symbols"/>
              <a:buChar char="⮚"/>
            </a:pPr>
            <a:r>
              <a:rPr lang="en-US" sz="1800" b="1" i="1" dirty="0" smtClean="0">
                <a:solidFill>
                  <a:srgbClr val="000099"/>
                </a:solidFill>
                <a:sym typeface="Arial"/>
              </a:rPr>
              <a:t>Did </a:t>
            </a:r>
            <a:r>
              <a:rPr lang="en-US" sz="1800" b="1" i="1" dirty="0">
                <a:solidFill>
                  <a:srgbClr val="000099"/>
                </a:solidFill>
                <a:sym typeface="Arial"/>
              </a:rPr>
              <a:t>an engineer or contractor make a change to an engineered system (during </a:t>
            </a:r>
            <a:r>
              <a:rPr lang="en-US" sz="1800" b="1" i="1" dirty="0" smtClean="0">
                <a:solidFill>
                  <a:srgbClr val="000099"/>
                </a:solidFill>
                <a:sym typeface="Arial"/>
              </a:rPr>
              <a:t>design, construction, operation, </a:t>
            </a:r>
            <a:r>
              <a:rPr lang="en-US" sz="1800" b="1" i="1" dirty="0">
                <a:solidFill>
                  <a:srgbClr val="000099"/>
                </a:solidFill>
                <a:sym typeface="Arial"/>
              </a:rPr>
              <a:t>or </a:t>
            </a:r>
            <a:r>
              <a:rPr lang="en-US" sz="1800" b="1" i="1" dirty="0" smtClean="0">
                <a:solidFill>
                  <a:srgbClr val="000099"/>
                </a:solidFill>
                <a:sym typeface="Arial"/>
              </a:rPr>
              <a:t>maintenance) </a:t>
            </a:r>
            <a:r>
              <a:rPr lang="en-US" sz="1800" b="1" i="1" dirty="0">
                <a:solidFill>
                  <a:srgbClr val="000099"/>
                </a:solidFill>
                <a:sym typeface="Arial"/>
              </a:rPr>
              <a:t>without assessing the risk from the change first? If not, why?</a:t>
            </a:r>
            <a:endParaRPr sz="1800" b="1" dirty="0">
              <a:solidFill>
                <a:srgbClr val="000099"/>
              </a:solidFill>
              <a:sym typeface="Arial"/>
            </a:endParaRPr>
          </a:p>
          <a:p>
            <a:pPr marL="457200" marR="0" lvl="1" indent="0" algn="l" rtl="0">
              <a:spcBef>
                <a:spcPts val="0"/>
              </a:spcBef>
              <a:spcAft>
                <a:spcPts val="0"/>
              </a:spcAft>
              <a:buNone/>
            </a:pPr>
            <a:endParaRPr sz="1800" b="0" i="1" u="none" strike="noStrike" cap="none" dirty="0">
              <a:solidFill>
                <a:schemeClr val="lt2"/>
              </a:solidFill>
              <a:sym typeface="Arial"/>
            </a:endParaRPr>
          </a:p>
        </p:txBody>
      </p:sp>
      <p:sp>
        <p:nvSpPr>
          <p:cNvPr id="9" name="Google Shape;149;p4"/>
          <p:cNvSpPr/>
          <p:nvPr/>
        </p:nvSpPr>
        <p:spPr>
          <a:xfrm>
            <a:off x="457200" y="182880"/>
            <a:ext cx="822960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400"/>
              <a:buFont typeface="Noto Sans Symbols"/>
              <a:buNone/>
            </a:pPr>
            <a:r>
              <a:rPr lang="en-US" sz="2400" b="1" i="1" dirty="0" smtClean="0">
                <a:solidFill>
                  <a:srgbClr val="000000"/>
                </a:solidFill>
                <a:latin typeface="Times New Roman"/>
                <a:ea typeface="Times New Roman"/>
                <a:cs typeface="Times New Roman"/>
                <a:sym typeface="Times New Roman"/>
              </a:rPr>
              <a:t>Explore RME #4 MOC:</a:t>
            </a:r>
            <a:endParaRPr dirty="0"/>
          </a:p>
        </p:txBody>
      </p:sp>
      <p:sp>
        <p:nvSpPr>
          <p:cNvPr id="6" name="Google Shape;125;p2"/>
          <p:cNvSpPr/>
          <p:nvPr/>
        </p:nvSpPr>
        <p:spPr>
          <a:xfrm>
            <a:off x="457200" y="6309360"/>
            <a:ext cx="548640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600"/>
              <a:buFont typeface="Noto Sans Symbols"/>
              <a:buNone/>
            </a:pPr>
            <a:r>
              <a:rPr lang="en-US" sz="1600" b="1" i="1" u="none" strike="noStrike" cap="none" dirty="0">
                <a:solidFill>
                  <a:srgbClr val="000000"/>
                </a:solidFill>
                <a:latin typeface="Times New Roman"/>
                <a:ea typeface="Times New Roman"/>
                <a:cs typeface="Times New Roman"/>
                <a:sym typeface="Times New Roman"/>
              </a:rPr>
              <a:t>Chapter 3.3: The Risk </a:t>
            </a:r>
            <a:r>
              <a:rPr lang="en-US" sz="1600" b="1" i="1" u="none" strike="noStrike" cap="none" dirty="0" smtClean="0">
                <a:solidFill>
                  <a:srgbClr val="000000"/>
                </a:solidFill>
                <a:latin typeface="Times New Roman"/>
                <a:ea typeface="Times New Roman"/>
                <a:cs typeface="Times New Roman"/>
                <a:sym typeface="Times New Roman"/>
              </a:rPr>
              <a:t>Management System </a:t>
            </a:r>
            <a:r>
              <a:rPr lang="en-US" sz="1600" b="1" i="1" u="none" strike="noStrike" cap="none" dirty="0">
                <a:solidFill>
                  <a:srgbClr val="000000"/>
                </a:solidFill>
                <a:latin typeface="Times New Roman"/>
                <a:ea typeface="Times New Roman"/>
                <a:cs typeface="Times New Roman"/>
                <a:sym typeface="Times New Roman"/>
              </a:rPr>
              <a:t>&amp; its Elements</a:t>
            </a:r>
            <a:endParaRPr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9"/>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a:solidFill>
                  <a:srgbClr val="000000"/>
                </a:solidFill>
                <a:latin typeface="Arial"/>
                <a:ea typeface="Arial"/>
                <a:cs typeface="Arial"/>
                <a:sym typeface="Arial"/>
              </a:rPr>
              <a:t>9</a:t>
            </a:fld>
            <a:endParaRPr sz="1200" b="1">
              <a:solidFill>
                <a:srgbClr val="000000"/>
              </a:solidFill>
              <a:latin typeface="Arial"/>
              <a:ea typeface="Arial"/>
              <a:cs typeface="Arial"/>
              <a:sym typeface="Arial"/>
            </a:endParaRPr>
          </a:p>
        </p:txBody>
      </p:sp>
      <p:sp>
        <p:nvSpPr>
          <p:cNvPr id="210" name="Google Shape;210;p9"/>
          <p:cNvSpPr/>
          <p:nvPr/>
        </p:nvSpPr>
        <p:spPr>
          <a:xfrm>
            <a:off x="455613" y="730250"/>
            <a:ext cx="8229600" cy="5486400"/>
          </a:xfrm>
          <a:prstGeom prst="rect">
            <a:avLst/>
          </a:prstGeom>
          <a:solidFill>
            <a:srgbClr val="FFFFFF">
              <a:alpha val="69803"/>
            </a:srgbClr>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457200" marR="0" lvl="0" indent="-457200" algn="l" rtl="0">
              <a:spcBef>
                <a:spcPts val="0"/>
              </a:spcBef>
              <a:spcAft>
                <a:spcPts val="0"/>
              </a:spcAft>
              <a:buClr>
                <a:srgbClr val="000000"/>
              </a:buClr>
              <a:buSzPts val="1800"/>
              <a:buFont typeface="Arial"/>
              <a:buNone/>
            </a:pPr>
            <a:r>
              <a:rPr lang="en-US" sz="1800" b="1" dirty="0">
                <a:solidFill>
                  <a:schemeClr val="lt2"/>
                </a:solidFill>
                <a:sym typeface="Arial"/>
              </a:rPr>
              <a:t>5) Incident Reporting, Investigation, Analysis and Actions:</a:t>
            </a:r>
            <a:endParaRPr sz="1800" dirty="0"/>
          </a:p>
          <a:p>
            <a:pPr marL="457200" marR="0" lvl="0" indent="-342900" algn="l" rtl="0">
              <a:spcBef>
                <a:spcPts val="0"/>
              </a:spcBef>
              <a:spcAft>
                <a:spcPts val="0"/>
              </a:spcAft>
              <a:buClr>
                <a:srgbClr val="000000"/>
              </a:buClr>
              <a:buSzPts val="1800"/>
              <a:buFont typeface="Noto Sans Symbols"/>
              <a:buNone/>
            </a:pPr>
            <a:endParaRPr sz="1800" u="sng" dirty="0">
              <a:solidFill>
                <a:schemeClr val="lt2"/>
              </a:solidFill>
              <a:sym typeface="Arial"/>
            </a:endParaRPr>
          </a:p>
          <a:p>
            <a:pPr marL="457200" marR="0" lvl="0" indent="-457200" algn="l" rtl="0">
              <a:spcBef>
                <a:spcPts val="0"/>
              </a:spcBef>
              <a:spcAft>
                <a:spcPts val="0"/>
              </a:spcAft>
              <a:buClr>
                <a:srgbClr val="000000"/>
              </a:buClr>
              <a:buSzPts val="1800"/>
              <a:buFont typeface="Noto Sans Symbols"/>
              <a:buChar char="⮚"/>
            </a:pPr>
            <a:r>
              <a:rPr lang="en-US" sz="1800" u="sng" dirty="0">
                <a:solidFill>
                  <a:schemeClr val="lt2"/>
                </a:solidFill>
                <a:sym typeface="Arial"/>
              </a:rPr>
              <a:t>Proactive and reactive</a:t>
            </a:r>
            <a:r>
              <a:rPr lang="en-US" sz="1800" dirty="0">
                <a:solidFill>
                  <a:schemeClr val="lt2"/>
                </a:solidFill>
                <a:sym typeface="Arial"/>
              </a:rPr>
              <a:t> management action can contribute significantly to improvements in the management system. </a:t>
            </a:r>
            <a:endParaRPr sz="1800" dirty="0"/>
          </a:p>
          <a:p>
            <a:pPr marL="457200" marR="0" lvl="0" indent="-457200" algn="l" rtl="0">
              <a:spcBef>
                <a:spcPts val="0"/>
              </a:spcBef>
              <a:spcAft>
                <a:spcPts val="0"/>
              </a:spcAft>
              <a:buNone/>
            </a:pPr>
            <a:endParaRPr sz="1800" i="1" dirty="0">
              <a:solidFill>
                <a:schemeClr val="lt2"/>
              </a:solidFill>
              <a:sym typeface="Arial"/>
            </a:endParaRPr>
          </a:p>
          <a:p>
            <a:pPr marL="457200" lvl="0" indent="-457200"/>
            <a:r>
              <a:rPr lang="en-CA" sz="1800" i="1" dirty="0">
                <a:solidFill>
                  <a:schemeClr val="lt2"/>
                </a:solidFill>
              </a:rPr>
              <a:t>Example: </a:t>
            </a:r>
            <a:r>
              <a:rPr lang="en-CA" sz="1800" i="1" dirty="0" smtClean="0">
                <a:solidFill>
                  <a:schemeClr val="lt2"/>
                </a:solidFill>
              </a:rPr>
              <a:t>An employee sustains a minor injury while using a defective tool. The worker reports to the First Aid station as per company policy. The supervisor investigates the incident, files a report, and discusses the incident at the next safety meeting regarding inspection of tools prior to use.</a:t>
            </a:r>
            <a:endParaRPr lang="en-CA" sz="1800" i="1" dirty="0">
              <a:solidFill>
                <a:schemeClr val="lt2"/>
              </a:solidFill>
            </a:endParaRPr>
          </a:p>
          <a:p>
            <a:pPr marL="0" marR="0" lvl="0" indent="0" algn="l" rtl="0">
              <a:spcBef>
                <a:spcPts val="0"/>
              </a:spcBef>
              <a:spcAft>
                <a:spcPts val="0"/>
              </a:spcAft>
              <a:buNone/>
            </a:pPr>
            <a:endParaRPr sz="1800" dirty="0">
              <a:solidFill>
                <a:srgbClr val="FF0000"/>
              </a:solidFill>
              <a:sym typeface="Arial"/>
            </a:endParaRPr>
          </a:p>
          <a:p>
            <a:pPr marL="0" marR="0" lvl="0" indent="0" algn="l" rtl="0">
              <a:spcBef>
                <a:spcPts val="0"/>
              </a:spcBef>
              <a:spcAft>
                <a:spcPts val="0"/>
              </a:spcAft>
              <a:buNone/>
            </a:pPr>
            <a:r>
              <a:rPr lang="en-US" sz="1800" b="1" i="1" dirty="0">
                <a:solidFill>
                  <a:srgbClr val="000099"/>
                </a:solidFill>
                <a:sym typeface="Arial"/>
              </a:rPr>
              <a:t>What does this mean for </a:t>
            </a:r>
            <a:r>
              <a:rPr lang="en-US" sz="1800" b="1" i="1" dirty="0" smtClean="0">
                <a:solidFill>
                  <a:srgbClr val="000099"/>
                </a:solidFill>
                <a:sym typeface="Arial"/>
              </a:rPr>
              <a:t>your team project??</a:t>
            </a:r>
            <a:endParaRPr sz="1800" b="1" i="1" dirty="0">
              <a:solidFill>
                <a:srgbClr val="000099"/>
              </a:solidFill>
              <a:sym typeface="Arial"/>
            </a:endParaRPr>
          </a:p>
          <a:p>
            <a:pPr marL="342900" marR="0" lvl="0" indent="-342900" algn="l" rtl="0">
              <a:spcBef>
                <a:spcPts val="0"/>
              </a:spcBef>
              <a:spcAft>
                <a:spcPts val="0"/>
              </a:spcAft>
              <a:buClr>
                <a:srgbClr val="000099"/>
              </a:buClr>
              <a:buSzPts val="1800"/>
              <a:buFont typeface="Noto Sans Symbols"/>
              <a:buChar char="⮚"/>
            </a:pPr>
            <a:r>
              <a:rPr lang="en-US" sz="1800" b="1" i="1" dirty="0">
                <a:solidFill>
                  <a:srgbClr val="000099"/>
                </a:solidFill>
                <a:sym typeface="Arial"/>
              </a:rPr>
              <a:t>Were incidents </a:t>
            </a:r>
            <a:r>
              <a:rPr lang="en-US" sz="1800" b="1" i="1" dirty="0" smtClean="0">
                <a:solidFill>
                  <a:srgbClr val="000099"/>
                </a:solidFill>
                <a:sym typeface="Arial"/>
              </a:rPr>
              <a:t>and near misses reported? </a:t>
            </a:r>
          </a:p>
          <a:p>
            <a:pPr marL="342900" marR="0" lvl="0" indent="-342900" algn="l" rtl="0">
              <a:spcBef>
                <a:spcPts val="0"/>
              </a:spcBef>
              <a:spcAft>
                <a:spcPts val="0"/>
              </a:spcAft>
              <a:buClr>
                <a:srgbClr val="000099"/>
              </a:buClr>
              <a:buSzPts val="1800"/>
              <a:buFont typeface="Noto Sans Symbols"/>
              <a:buChar char="⮚"/>
            </a:pPr>
            <a:r>
              <a:rPr lang="en-US" sz="1800" b="1" i="1" dirty="0" smtClean="0">
                <a:solidFill>
                  <a:srgbClr val="000099"/>
                </a:solidFill>
                <a:sym typeface="Arial"/>
              </a:rPr>
              <a:t>Did management </a:t>
            </a:r>
            <a:r>
              <a:rPr lang="en-US" sz="1800" b="1" i="1" dirty="0">
                <a:solidFill>
                  <a:srgbClr val="000099"/>
                </a:solidFill>
                <a:sym typeface="Arial"/>
              </a:rPr>
              <a:t>know about past incidents at the facility? </a:t>
            </a:r>
            <a:endParaRPr lang="en-US" sz="1800" b="1" i="1" dirty="0" smtClean="0">
              <a:solidFill>
                <a:srgbClr val="000099"/>
              </a:solidFill>
              <a:sym typeface="Arial"/>
            </a:endParaRPr>
          </a:p>
          <a:p>
            <a:pPr marL="342900" marR="0" lvl="0" indent="-342900" algn="l" rtl="0">
              <a:spcBef>
                <a:spcPts val="0"/>
              </a:spcBef>
              <a:spcAft>
                <a:spcPts val="0"/>
              </a:spcAft>
              <a:buClr>
                <a:srgbClr val="000099"/>
              </a:buClr>
              <a:buSzPts val="1800"/>
              <a:buFont typeface="Noto Sans Symbols"/>
              <a:buChar char="⮚"/>
            </a:pPr>
            <a:r>
              <a:rPr lang="en-US" sz="1800" b="1" i="1" dirty="0" smtClean="0">
                <a:solidFill>
                  <a:srgbClr val="000099"/>
                </a:solidFill>
                <a:sym typeface="Arial"/>
              </a:rPr>
              <a:t>Was </a:t>
            </a:r>
            <a:r>
              <a:rPr lang="en-US" sz="1800" b="1" i="1" dirty="0">
                <a:solidFill>
                  <a:srgbClr val="000099"/>
                </a:solidFill>
                <a:sym typeface="Arial"/>
              </a:rPr>
              <a:t>there a plan for responding to </a:t>
            </a:r>
            <a:r>
              <a:rPr lang="en-US" sz="1800" b="1" i="1" dirty="0" smtClean="0">
                <a:solidFill>
                  <a:srgbClr val="000099"/>
                </a:solidFill>
                <a:sym typeface="Arial"/>
              </a:rPr>
              <a:t>reported incidents</a:t>
            </a:r>
            <a:r>
              <a:rPr lang="en-US" sz="1800" b="1" i="1" dirty="0">
                <a:solidFill>
                  <a:srgbClr val="000099"/>
                </a:solidFill>
                <a:sym typeface="Arial"/>
              </a:rPr>
              <a:t>? Were corrective actions </a:t>
            </a:r>
            <a:r>
              <a:rPr lang="en-US" sz="1800" b="1" i="1" dirty="0" smtClean="0">
                <a:solidFill>
                  <a:srgbClr val="000099"/>
                </a:solidFill>
                <a:sym typeface="Arial"/>
              </a:rPr>
              <a:t>developed and followed up on?</a:t>
            </a:r>
            <a:endParaRPr sz="1800" dirty="0"/>
          </a:p>
          <a:p>
            <a:pPr marL="457200" marR="0" lvl="0" indent="-342900" algn="l" rtl="0">
              <a:spcBef>
                <a:spcPts val="0"/>
              </a:spcBef>
              <a:spcAft>
                <a:spcPts val="0"/>
              </a:spcAft>
              <a:buClr>
                <a:srgbClr val="000000"/>
              </a:buClr>
              <a:buSzPts val="1800"/>
              <a:buFont typeface="Noto Sans Symbols"/>
              <a:buNone/>
            </a:pPr>
            <a:endParaRPr sz="1800" b="1" i="1" dirty="0">
              <a:solidFill>
                <a:schemeClr val="lt2"/>
              </a:solidFill>
              <a:sym typeface="Arial"/>
            </a:endParaRPr>
          </a:p>
        </p:txBody>
      </p:sp>
      <p:sp>
        <p:nvSpPr>
          <p:cNvPr id="7" name="Google Shape;149;p4"/>
          <p:cNvSpPr/>
          <p:nvPr/>
        </p:nvSpPr>
        <p:spPr>
          <a:xfrm>
            <a:off x="457200" y="182880"/>
            <a:ext cx="822960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400"/>
              <a:buFont typeface="Noto Sans Symbols"/>
              <a:buNone/>
            </a:pPr>
            <a:r>
              <a:rPr lang="en-US" sz="2400" b="1" i="1" dirty="0" smtClean="0">
                <a:solidFill>
                  <a:srgbClr val="000000"/>
                </a:solidFill>
                <a:latin typeface="Times New Roman"/>
                <a:ea typeface="Times New Roman"/>
                <a:cs typeface="Times New Roman"/>
                <a:sym typeface="Times New Roman"/>
              </a:rPr>
              <a:t>Explore RME #5 IRIAA:</a:t>
            </a:r>
            <a:endParaRPr dirty="0"/>
          </a:p>
        </p:txBody>
      </p:sp>
      <p:sp>
        <p:nvSpPr>
          <p:cNvPr id="6" name="Google Shape;125;p2"/>
          <p:cNvSpPr/>
          <p:nvPr/>
        </p:nvSpPr>
        <p:spPr>
          <a:xfrm>
            <a:off x="457200" y="6309360"/>
            <a:ext cx="548640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600"/>
              <a:buFont typeface="Noto Sans Symbols"/>
              <a:buNone/>
            </a:pPr>
            <a:r>
              <a:rPr lang="en-US" sz="1600" b="1" i="1" u="none" strike="noStrike" cap="none" dirty="0">
                <a:solidFill>
                  <a:srgbClr val="000000"/>
                </a:solidFill>
                <a:latin typeface="Times New Roman"/>
                <a:ea typeface="Times New Roman"/>
                <a:cs typeface="Times New Roman"/>
                <a:sym typeface="Times New Roman"/>
              </a:rPr>
              <a:t>Chapter 3.3: The Risk </a:t>
            </a:r>
            <a:r>
              <a:rPr lang="en-US" sz="1600" b="1" i="1" u="none" strike="noStrike" cap="none" dirty="0" smtClean="0">
                <a:solidFill>
                  <a:srgbClr val="000000"/>
                </a:solidFill>
                <a:latin typeface="Times New Roman"/>
                <a:ea typeface="Times New Roman"/>
                <a:cs typeface="Times New Roman"/>
                <a:sym typeface="Times New Roman"/>
              </a:rPr>
              <a:t>Management System </a:t>
            </a:r>
            <a:r>
              <a:rPr lang="en-US" sz="1600" b="1" i="1" u="none" strike="noStrike" cap="none" dirty="0">
                <a:solidFill>
                  <a:srgbClr val="000000"/>
                </a:solidFill>
                <a:latin typeface="Times New Roman"/>
                <a:ea typeface="Times New Roman"/>
                <a:cs typeface="Times New Roman"/>
                <a:sym typeface="Times New Roman"/>
              </a:rPr>
              <a:t>&amp; its Elements</a:t>
            </a:r>
            <a:endParaRPr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Sakura">
  <a:themeElements>
    <a:clrScheme name="Sakura 1">
      <a:dk1>
        <a:srgbClr val="463634"/>
      </a:dk1>
      <a:lt1>
        <a:srgbClr val="AA947E"/>
      </a:lt1>
      <a:dk2>
        <a:srgbClr val="795241"/>
      </a:dk2>
      <a:lt2>
        <a:srgbClr val="000000"/>
      </a:lt2>
      <a:accent1>
        <a:srgbClr val="F9DBD3"/>
      </a:accent1>
      <a:accent2>
        <a:srgbClr val="DACA9C"/>
      </a:accent2>
      <a:accent3>
        <a:srgbClr val="D2C8C0"/>
      </a:accent3>
      <a:accent4>
        <a:srgbClr val="3A2D2B"/>
      </a:accent4>
      <a:accent5>
        <a:srgbClr val="FBEAE6"/>
      </a:accent5>
      <a:accent6>
        <a:srgbClr val="C5B78D"/>
      </a:accent6>
      <a:hlink>
        <a:srgbClr val="393A18"/>
      </a:hlink>
      <a:folHlink>
        <a:srgbClr val="56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1633</TotalTime>
  <Words>2262</Words>
  <Application>Microsoft Office PowerPoint</Application>
  <PresentationFormat>On-screen Show (4:3)</PresentationFormat>
  <Paragraphs>279</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Noto Sans Symbols</vt:lpstr>
      <vt:lpstr>Times New Roman</vt:lpstr>
      <vt:lpstr>Wingdings</vt:lpstr>
      <vt:lpstr>Sakura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JR Cocchio</dc:creator>
  <cp:lastModifiedBy>JR Cocchio</cp:lastModifiedBy>
  <cp:revision>30</cp:revision>
  <dcterms:created xsi:type="dcterms:W3CDTF">2011-09-07T03:22:54Z</dcterms:created>
  <dcterms:modified xsi:type="dcterms:W3CDTF">2019-10-29T02:22:06Z</dcterms:modified>
</cp:coreProperties>
</file>