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  <p:sldMasterId id="2147483976" r:id="rId2"/>
  </p:sldMasterIdLst>
  <p:notesMasterIdLst>
    <p:notesMasterId r:id="rId20"/>
  </p:notesMasterIdLst>
  <p:handoutMasterIdLst>
    <p:handoutMasterId r:id="rId21"/>
  </p:handoutMasterIdLst>
  <p:sldIdLst>
    <p:sldId id="1179" r:id="rId3"/>
    <p:sldId id="1181" r:id="rId4"/>
    <p:sldId id="1182" r:id="rId5"/>
    <p:sldId id="1183" r:id="rId6"/>
    <p:sldId id="1185" r:id="rId7"/>
    <p:sldId id="1188" r:id="rId8"/>
    <p:sldId id="1199" r:id="rId9"/>
    <p:sldId id="1200" r:id="rId10"/>
    <p:sldId id="1219" r:id="rId11"/>
    <p:sldId id="1202" r:id="rId12"/>
    <p:sldId id="1203" r:id="rId13"/>
    <p:sldId id="1204" r:id="rId14"/>
    <p:sldId id="1205" r:id="rId15"/>
    <p:sldId id="1218" r:id="rId16"/>
    <p:sldId id="1212" r:id="rId17"/>
    <p:sldId id="1214" r:id="rId18"/>
    <p:sldId id="1217" r:id="rId1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a White" initials="LW" lastIdx="1" clrIdx="0">
    <p:extLst>
      <p:ext uri="{19B8F6BF-5375-455C-9EA6-DF929625EA0E}">
        <p15:presenceInfo xmlns:p15="http://schemas.microsoft.com/office/powerpoint/2012/main" userId="Lisa Whi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66FFCC"/>
    <a:srgbClr val="99FFCC"/>
    <a:srgbClr val="CCFFFF"/>
    <a:srgbClr val="00FFFF"/>
    <a:srgbClr val="33CCCC"/>
    <a:srgbClr val="66FFFF"/>
    <a:srgbClr val="0099C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84322" autoAdjust="0"/>
  </p:normalViewPr>
  <p:slideViewPr>
    <p:cSldViewPr>
      <p:cViewPr varScale="1">
        <p:scale>
          <a:sx n="97" d="100"/>
          <a:sy n="97" d="100"/>
        </p:scale>
        <p:origin x="196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8784"/>
    </p:cViewPr>
  </p:sorterViewPr>
  <p:notesViewPr>
    <p:cSldViewPr>
      <p:cViewPr varScale="1">
        <p:scale>
          <a:sx n="51" d="100"/>
          <a:sy n="51" d="100"/>
        </p:scale>
        <p:origin x="2664" y="5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37800" cy="46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defTabSz="931755">
              <a:defRPr sz="1200"/>
            </a:lvl1pPr>
          </a:lstStyle>
          <a:p>
            <a:pPr>
              <a:defRPr/>
            </a:pPr>
            <a:r>
              <a:rPr lang="en-US" altLang="en-US" dirty="0"/>
              <a:t>2017-2018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409" y="2"/>
            <a:ext cx="3037800" cy="46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algn="r" defTabSz="93175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277"/>
            <a:ext cx="3037800" cy="46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defTabSz="93175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409" y="8829277"/>
            <a:ext cx="3037800" cy="46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algn="r" defTabSz="931755">
              <a:defRPr sz="1200"/>
            </a:lvl1pPr>
          </a:lstStyle>
          <a:p>
            <a:pPr>
              <a:defRPr/>
            </a:pPr>
            <a:fld id="{A04733FA-8C16-43F0-928E-A9ECEAF739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975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37800" cy="46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defTabSz="931755"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Don't Get Splashed!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409" y="2"/>
            <a:ext cx="3037800" cy="46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algn="r" defTabSz="931755" eaLnBrk="1" hangingPunct="1">
              <a:defRPr sz="1200"/>
            </a:lvl1pPr>
          </a:lstStyle>
          <a:p>
            <a:pPr>
              <a:defRPr/>
            </a:pPr>
            <a:r>
              <a:rPr lang="en-US" altLang="en-US" dirty="0"/>
              <a:t>10-Sept-13-April-2017</a:t>
            </a:r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98" y="4415686"/>
            <a:ext cx="5607605" cy="418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277"/>
            <a:ext cx="3037800" cy="46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defTabSz="931755"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Total pages = 25</a:t>
            </a:r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409" y="8829277"/>
            <a:ext cx="3037800" cy="46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algn="r" defTabSz="931755" eaLnBrk="1" hangingPunct="1">
              <a:defRPr sz="1200"/>
            </a:lvl1pPr>
          </a:lstStyle>
          <a:p>
            <a:pPr>
              <a:defRPr/>
            </a:pPr>
            <a:fld id="{F0DBC70E-D7F2-47D2-A586-4E2DDEFFED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7120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ENGG406 2015WENGG404 Lecture 00 - Day 1</a:t>
            </a: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27-Jan-20152012 Fall</a:t>
            </a:r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335A5B-C124-4DB3-9F89-C7568F39277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25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3014870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6" tIns="46583" rIns="93166" bIns="46583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ENGG404 Lecture 00 - Day 1</a:t>
            </a:r>
          </a:p>
        </p:txBody>
      </p:sp>
      <p:sp>
        <p:nvSpPr>
          <p:cNvPr id="5126" name="Rectangle 6"/>
          <p:cNvSpPr txBox="1">
            <a:spLocks noGrp="1" noChangeArrowheads="1"/>
          </p:cNvSpPr>
          <p:nvPr/>
        </p:nvSpPr>
        <p:spPr bwMode="auto">
          <a:xfrm>
            <a:off x="0" y="8843751"/>
            <a:ext cx="3014870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6" tIns="46583" rIns="93166" bIns="46583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2012 Fall</a:t>
            </a:r>
          </a:p>
        </p:txBody>
      </p:sp>
      <p:sp>
        <p:nvSpPr>
          <p:cNvPr id="5127" name="Rectangle 7"/>
          <p:cNvSpPr txBox="1">
            <a:spLocks noGrp="1" noChangeArrowheads="1"/>
          </p:cNvSpPr>
          <p:nvPr/>
        </p:nvSpPr>
        <p:spPr bwMode="auto">
          <a:xfrm>
            <a:off x="3939968" y="8843751"/>
            <a:ext cx="3014870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6" tIns="46583" rIns="93166" bIns="46583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9023CB-5A2A-4B82-AC72-95A0B2AE70E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28" name="Rectangle 7"/>
          <p:cNvSpPr txBox="1">
            <a:spLocks noGrp="1" noChangeArrowheads="1"/>
          </p:cNvSpPr>
          <p:nvPr/>
        </p:nvSpPr>
        <p:spPr bwMode="auto">
          <a:xfrm>
            <a:off x="3939968" y="8843751"/>
            <a:ext cx="3014870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6" tIns="46588" rIns="93176" bIns="46588" anchor="b"/>
          <a:lstStyle>
            <a:lvl1pPr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32D8A-0474-4D6C-A7F8-ECD4B70B488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584" bIns="46584"/>
          <a:lstStyle/>
          <a:p>
            <a:pPr>
              <a:lnSpc>
                <a:spcPct val="15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763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ENGG406 2015WENGG404 Lecture 00 - Day 1</a:t>
            </a:r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26-Jan-20152012 Fall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13EB13-F163-450B-972C-79179C1E3C3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66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695325"/>
            <a:ext cx="4656138" cy="3492500"/>
          </a:xfrm>
          <a:ln/>
        </p:spPr>
      </p:sp>
      <p:sp>
        <p:nvSpPr>
          <p:cNvPr id="922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lIns="93166" tIns="46584" rIns="93166" bIns="46584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9223" name="Slide Number Placeholder 3"/>
          <p:cNvSpPr txBox="1">
            <a:spLocks noGrp="1"/>
          </p:cNvSpPr>
          <p:nvPr/>
        </p:nvSpPr>
        <p:spPr bwMode="auto">
          <a:xfrm>
            <a:off x="3942148" y="8843535"/>
            <a:ext cx="3012690" cy="46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34" tIns="46767" rIns="93534" bIns="46767" anchor="b"/>
          <a:lstStyle>
            <a:lvl1pPr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8F74F5-0CA6-42B0-8943-950A262D2BA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636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ENGG406 2015WENGG404 Lecture 00 - Day 1</a:t>
            </a:r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26-Jan-20152012 Fall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13EB13-F163-450B-972C-79179C1E3C3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66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695325"/>
            <a:ext cx="4656138" cy="3492500"/>
          </a:xfrm>
          <a:ln/>
        </p:spPr>
      </p:sp>
      <p:sp>
        <p:nvSpPr>
          <p:cNvPr id="922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lIns="93166" tIns="46584" rIns="93166" bIns="46584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9223" name="Slide Number Placeholder 3"/>
          <p:cNvSpPr txBox="1">
            <a:spLocks noGrp="1"/>
          </p:cNvSpPr>
          <p:nvPr/>
        </p:nvSpPr>
        <p:spPr bwMode="auto">
          <a:xfrm>
            <a:off x="3942148" y="8843535"/>
            <a:ext cx="3012690" cy="46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34" tIns="46767" rIns="93534" bIns="46767" anchor="b"/>
          <a:lstStyle>
            <a:lvl1pPr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8F74F5-0CA6-42B0-8943-950A262D2BA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570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ENGG406 2015WENGG404 Lecture 00 - Day 1</a:t>
            </a:r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26-Jan-20152012 Fall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13EB13-F163-450B-972C-79179C1E3C3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66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695325"/>
            <a:ext cx="4656138" cy="3492500"/>
          </a:xfrm>
          <a:ln/>
        </p:spPr>
      </p:sp>
      <p:sp>
        <p:nvSpPr>
          <p:cNvPr id="922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lIns="93166" tIns="46584" rIns="93166" bIns="46584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9223" name="Slide Number Placeholder 3"/>
          <p:cNvSpPr txBox="1">
            <a:spLocks noGrp="1"/>
          </p:cNvSpPr>
          <p:nvPr/>
        </p:nvSpPr>
        <p:spPr bwMode="auto">
          <a:xfrm>
            <a:off x="3942148" y="8843535"/>
            <a:ext cx="3012690" cy="46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34" tIns="46767" rIns="93534" bIns="46767" anchor="b"/>
          <a:lstStyle>
            <a:lvl1pPr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8F74F5-0CA6-42B0-8943-950A262D2BA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84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ENGG406 2015WENGG404 Lecture 00 - Day 1</a:t>
            </a:r>
          </a:p>
        </p:txBody>
      </p:sp>
      <p:sp>
        <p:nvSpPr>
          <p:cNvPr id="133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26-Jan-20152012 Fall</a:t>
            </a:r>
          </a:p>
        </p:txBody>
      </p:sp>
      <p:sp>
        <p:nvSpPr>
          <p:cNvPr id="133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A39F18-7004-47FF-9069-198B18402BA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66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695325"/>
            <a:ext cx="4656138" cy="3492500"/>
          </a:xfrm>
          <a:ln/>
        </p:spPr>
      </p:sp>
      <p:sp>
        <p:nvSpPr>
          <p:cNvPr id="13318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lIns="93166" tIns="46584" rIns="93166" bIns="46584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13319" name="Slide Number Placeholder 3"/>
          <p:cNvSpPr txBox="1">
            <a:spLocks noGrp="1"/>
          </p:cNvSpPr>
          <p:nvPr/>
        </p:nvSpPr>
        <p:spPr bwMode="auto">
          <a:xfrm>
            <a:off x="3942148" y="8843535"/>
            <a:ext cx="3012690" cy="46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34" tIns="46767" rIns="93534" bIns="46767" anchor="b"/>
          <a:lstStyle>
            <a:lvl1pPr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1B6FC3-ACBE-49E6-9108-04C63407D42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020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ENGG406 2015WENGG404 Lecture 00 - Day 1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26-Jan-20152012 Fall</a:t>
            </a:r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711F81-1F30-4B9C-A412-5E5F65966A5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66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3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695325"/>
            <a:ext cx="4656138" cy="3492500"/>
          </a:xfrm>
          <a:ln/>
        </p:spPr>
      </p:sp>
      <p:sp>
        <p:nvSpPr>
          <p:cNvPr id="15366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lIns="93166" tIns="46584" rIns="93166" bIns="46584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15367" name="Slide Number Placeholder 3"/>
          <p:cNvSpPr txBox="1">
            <a:spLocks noGrp="1"/>
          </p:cNvSpPr>
          <p:nvPr/>
        </p:nvSpPr>
        <p:spPr bwMode="auto">
          <a:xfrm>
            <a:off x="3942148" y="8843535"/>
            <a:ext cx="3012690" cy="46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34" tIns="46767" rIns="93534" bIns="46767" anchor="b"/>
          <a:lstStyle>
            <a:lvl1pPr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9A5FF7-2216-4626-B46E-F463217DAE5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812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ENGG406 2015WENGG404 Lecture 00 - Day 1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26-Jan-20152012 Fall</a:t>
            </a:r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711F81-1F30-4B9C-A412-5E5F65966A5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66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3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695325"/>
            <a:ext cx="4656138" cy="3492500"/>
          </a:xfrm>
          <a:ln/>
        </p:spPr>
      </p:sp>
      <p:sp>
        <p:nvSpPr>
          <p:cNvPr id="15366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lIns="93166" tIns="46584" rIns="93166" bIns="46584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15367" name="Slide Number Placeholder 3"/>
          <p:cNvSpPr txBox="1">
            <a:spLocks noGrp="1"/>
          </p:cNvSpPr>
          <p:nvPr/>
        </p:nvSpPr>
        <p:spPr bwMode="auto">
          <a:xfrm>
            <a:off x="3942148" y="8843535"/>
            <a:ext cx="3012690" cy="46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34" tIns="46767" rIns="93534" bIns="46767" anchor="b"/>
          <a:lstStyle>
            <a:lvl1pPr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9A5FF7-2216-4626-B46E-F463217DAE5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336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ENGG406 2015WENGG404 Lecture 00 - Day 1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26-Jan-20152012 Fall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7BC493-15CB-4F8D-8937-24D780ACD8F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66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7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695325"/>
            <a:ext cx="4656138" cy="3492500"/>
          </a:xfrm>
          <a:ln/>
        </p:spPr>
      </p:sp>
      <p:sp>
        <p:nvSpPr>
          <p:cNvPr id="2970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lIns="93166" tIns="46584" rIns="93166" bIns="46584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29703" name="Slide Number Placeholder 3"/>
          <p:cNvSpPr txBox="1">
            <a:spLocks noGrp="1"/>
          </p:cNvSpPr>
          <p:nvPr/>
        </p:nvSpPr>
        <p:spPr bwMode="auto">
          <a:xfrm>
            <a:off x="3942148" y="8843535"/>
            <a:ext cx="3012690" cy="46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34" tIns="46767" rIns="93534" bIns="46767" anchor="b"/>
          <a:lstStyle>
            <a:lvl1pPr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16C40F-361C-4BE9-88C0-6B21255EB27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842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ENGG406 2015WENGG404 Lecture 00 - Day 1</a:t>
            </a:r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26-Jan-20152012 Fall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13EB13-F163-450B-972C-79179C1E3C3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66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695325"/>
            <a:ext cx="4656138" cy="3492500"/>
          </a:xfrm>
          <a:ln/>
        </p:spPr>
      </p:sp>
      <p:sp>
        <p:nvSpPr>
          <p:cNvPr id="922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lIns="93166" tIns="46584" rIns="93166" bIns="46584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9223" name="Slide Number Placeholder 3"/>
          <p:cNvSpPr txBox="1">
            <a:spLocks noGrp="1"/>
          </p:cNvSpPr>
          <p:nvPr/>
        </p:nvSpPr>
        <p:spPr bwMode="auto">
          <a:xfrm>
            <a:off x="3942148" y="8843535"/>
            <a:ext cx="3012690" cy="46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34" tIns="46767" rIns="93534" bIns="46767" anchor="b"/>
          <a:lstStyle>
            <a:lvl1pPr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8F74F5-0CA6-42B0-8943-950A262D2BA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26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Don't Get Splashed!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34" charset="-128"/>
                <a:cs typeface="+mn-cs"/>
              </a:rPr>
              <a:t>10-Sept-13-April-2017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Total pages = 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DBC70E-D7F2-47D2-A586-4E2DDEFFEDF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780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ENGG406 2015WENGG404 Lecture 00 - Day 1</a:t>
            </a:r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27-Jan-20152012 Fall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B2F643-4622-4BFD-B5EA-56EED16AD9C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21" name="Rectangle 7"/>
          <p:cNvSpPr txBox="1">
            <a:spLocks noGrp="1" noChangeArrowheads="1"/>
          </p:cNvSpPr>
          <p:nvPr/>
        </p:nvSpPr>
        <p:spPr bwMode="auto">
          <a:xfrm>
            <a:off x="3939968" y="8843751"/>
            <a:ext cx="3014870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34" tIns="46767" rIns="93534" bIns="46767" anchor="b"/>
          <a:lstStyle>
            <a:lvl1pPr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50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08C62B-E886-463E-B903-2EC664C22BA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350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34" tIns="46767" rIns="93534" bIns="46767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4897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ENGG406 2015WENGG404 Lecture 00 - Day 1</a:t>
            </a: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27-Jan-20152012 Fall</a:t>
            </a: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50ED2D-2C10-43E3-84AB-27E957E73A2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69" name="Rectangle 7"/>
          <p:cNvSpPr txBox="1">
            <a:spLocks noGrp="1" noChangeArrowheads="1"/>
          </p:cNvSpPr>
          <p:nvPr/>
        </p:nvSpPr>
        <p:spPr bwMode="auto">
          <a:xfrm>
            <a:off x="3939968" y="8843751"/>
            <a:ext cx="3014870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34" tIns="46767" rIns="93534" bIns="46767" anchor="b"/>
          <a:lstStyle>
            <a:lvl1pPr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50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CF7C26-CEED-4EA5-9CCC-4C39E878030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350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2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34" tIns="46767" rIns="93534" bIns="46767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2667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ENGG406 2015WENGG404 Lecture 00 - Day 1</a:t>
            </a: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27-Jan-20152012 Fall</a:t>
            </a: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50ED2D-2C10-43E3-84AB-27E957E73A2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69" name="Rectangle 7"/>
          <p:cNvSpPr txBox="1">
            <a:spLocks noGrp="1" noChangeArrowheads="1"/>
          </p:cNvSpPr>
          <p:nvPr/>
        </p:nvSpPr>
        <p:spPr bwMode="auto">
          <a:xfrm>
            <a:off x="3939968" y="8843751"/>
            <a:ext cx="3014870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34" tIns="46767" rIns="93534" bIns="46767" anchor="b"/>
          <a:lstStyle>
            <a:lvl1pPr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50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CF7C26-CEED-4EA5-9CCC-4C39E878030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350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2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34" tIns="46767" rIns="93534" bIns="46767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1284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ENGG406 2015WENGG404 Lecture 00 - Day 1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27-Jan-20152012 Fall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8717FE-E9DD-4801-A2C2-B92679E3CDE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73" name="Rectangle 7"/>
          <p:cNvSpPr txBox="1">
            <a:spLocks noGrp="1" noChangeArrowheads="1"/>
          </p:cNvSpPr>
          <p:nvPr/>
        </p:nvSpPr>
        <p:spPr bwMode="auto">
          <a:xfrm>
            <a:off x="3939968" y="8843751"/>
            <a:ext cx="3014870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34" tIns="46767" rIns="93534" bIns="46767" anchor="b"/>
          <a:lstStyle>
            <a:lvl1pPr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50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124515-E868-400F-A6A5-8FF09A9B7FE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350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1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34" tIns="46767" rIns="93534" bIns="46767"/>
          <a:lstStyle/>
          <a:p>
            <a:endParaRPr lang="en-CA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8096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ENGG404 Lecture 00 - Day 1</a:t>
            </a: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2012 Fall</a:t>
            </a:r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3361C9-9E75-446D-B18B-0661B892F91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66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25" name="Rectangle 7"/>
          <p:cNvSpPr txBox="1">
            <a:spLocks noGrp="1" noChangeArrowheads="1"/>
          </p:cNvSpPr>
          <p:nvPr/>
        </p:nvSpPr>
        <p:spPr bwMode="auto">
          <a:xfrm>
            <a:off x="3940368" y="8843867"/>
            <a:ext cx="3014471" cy="46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51" tIns="46826" rIns="93651" bIns="46826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5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A6294E-C327-45F4-8089-2F161BC1669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5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tIns="46822" bIns="46822"/>
          <a:lstStyle/>
          <a:p>
            <a:pPr>
              <a:lnSpc>
                <a:spcPct val="15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8026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ENGG406 2015WENGG404 Lecture 00 - Day 1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26-Jan-20152012 Fall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1FA2EC-9201-4660-8762-CE9F6E495BF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66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695325"/>
            <a:ext cx="4656138" cy="3492500"/>
          </a:xfrm>
          <a:ln/>
        </p:spPr>
      </p:sp>
      <p:sp>
        <p:nvSpPr>
          <p:cNvPr id="7174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lIns="93166" tIns="46584" rIns="93166" bIns="46584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7175" name="Slide Number Placeholder 3"/>
          <p:cNvSpPr txBox="1">
            <a:spLocks noGrp="1"/>
          </p:cNvSpPr>
          <p:nvPr/>
        </p:nvSpPr>
        <p:spPr bwMode="auto">
          <a:xfrm>
            <a:off x="3942148" y="8843535"/>
            <a:ext cx="3012690" cy="46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34" tIns="46767" rIns="93534" bIns="46767" anchor="b"/>
          <a:lstStyle>
            <a:lvl1pPr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12B70E-AF2D-48E0-AC83-5FB54E76E18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48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93" name="Google Shape;693;p2:notes"/>
          <p:cNvSpPr txBox="1">
            <a:spLocks noGrp="1"/>
          </p:cNvSpPr>
          <p:nvPr>
            <p:ph type="body" idx="1"/>
          </p:nvPr>
        </p:nvSpPr>
        <p:spPr>
          <a:xfrm>
            <a:off x="701398" y="4415686"/>
            <a:ext cx="5607605" cy="418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</p:txBody>
      </p:sp>
      <p:sp>
        <p:nvSpPr>
          <p:cNvPr id="694" name="Google Shape;694;p2:notes"/>
          <p:cNvSpPr txBox="1">
            <a:spLocks noGrp="1"/>
          </p:cNvSpPr>
          <p:nvPr>
            <p:ph type="hdr" idx="3"/>
          </p:nvPr>
        </p:nvSpPr>
        <p:spPr>
          <a:xfrm>
            <a:off x="1" y="2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Don't Get Splashed! 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2:notes"/>
          <p:cNvSpPr txBox="1">
            <a:spLocks noGrp="1"/>
          </p:cNvSpPr>
          <p:nvPr>
            <p:ph type="dt" idx="10"/>
          </p:nvPr>
        </p:nvSpPr>
        <p:spPr>
          <a:xfrm>
            <a:off x="3971409" y="2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10-Sept-13-April-2017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2:notes"/>
          <p:cNvSpPr txBox="1">
            <a:spLocks noGrp="1"/>
          </p:cNvSpPr>
          <p:nvPr>
            <p:ph type="ftr" idx="11"/>
          </p:nvPr>
        </p:nvSpPr>
        <p:spPr>
          <a:xfrm>
            <a:off x="1" y="8829277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Total pages = 25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2:notes"/>
          <p:cNvSpPr txBox="1">
            <a:spLocks noGrp="1"/>
          </p:cNvSpPr>
          <p:nvPr>
            <p:ph type="sldNum" idx="12"/>
          </p:nvPr>
        </p:nvSpPr>
        <p:spPr>
          <a:xfrm>
            <a:off x="3971409" y="8829277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0610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81000" y="1524000"/>
            <a:ext cx="7239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81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717C0D-7711-4707-8806-9BAA37A95371}" type="datetimeFigureOut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2/3/2020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3BA3CC-1406-4911-9AC8-CDA3C3FE1C0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9922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8EE3FF-D15E-49C2-9199-DA9844038B94}" type="datetimeFigureOut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2/3/2020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6008F5-D6D0-4907-BF83-8B848A4FF6F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021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7D5A95-145E-4D81-9D4A-7AEDB0A54071}" type="datetimeFigureOut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2/3/2020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8E05BC-BEE9-4E3F-81F5-02054074919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76004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36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6"/>
          <p:cNvSpPr txBox="1">
            <a:spLocks noGrp="1"/>
          </p:cNvSpPr>
          <p:nvPr>
            <p:ph type="ft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5812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p37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p37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37"/>
          <p:cNvSpPr txBox="1">
            <a:spLocks noGrp="1"/>
          </p:cNvSpPr>
          <p:nvPr>
            <p:ph type="ft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8106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Conten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8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8"/>
          <p:cNvSpPr txBox="1">
            <a:spLocks noGrp="1"/>
          </p:cNvSpPr>
          <p:nvPr>
            <p:ph type="ft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9118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bg>
      <p:bgPr>
        <a:gradFill>
          <a:gsLst>
            <a:gs pos="0">
              <a:schemeClr val="dk2"/>
            </a:gs>
            <a:gs pos="100000">
              <a:srgbClr val="32324A"/>
            </a:gs>
          </a:gsLst>
          <a:lin ang="2700006" scaled="0"/>
        </a:gra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51"/>
          <p:cNvGrpSpPr/>
          <p:nvPr/>
        </p:nvGrpSpPr>
        <p:grpSpPr>
          <a:xfrm>
            <a:off x="-155400" y="1087621"/>
            <a:ext cx="9620075" cy="5977818"/>
            <a:chOff x="-97" y="683"/>
            <a:chExt cx="6060" cy="3766"/>
          </a:xfrm>
        </p:grpSpPr>
        <p:sp>
          <p:nvSpPr>
            <p:cNvPr id="270" name="Google Shape;270;p51"/>
            <p:cNvSpPr/>
            <p:nvPr/>
          </p:nvSpPr>
          <p:spPr>
            <a:xfrm rot="-567739">
              <a:off x="-2" y="1090"/>
              <a:ext cx="1825" cy="0"/>
            </a:xfrm>
            <a:prstGeom prst="rect">
              <a:avLst/>
            </a:prstGeom>
            <a:gradFill>
              <a:gsLst>
                <a:gs pos="0">
                  <a:srgbClr val="616192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51"/>
            <p:cNvSpPr txBox="1"/>
            <p:nvPr/>
          </p:nvSpPr>
          <p:spPr>
            <a:xfrm rot="10232261">
              <a:off x="-93" y="974"/>
              <a:ext cx="1825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51"/>
            <p:cNvSpPr/>
            <p:nvPr/>
          </p:nvSpPr>
          <p:spPr>
            <a:xfrm rot="-956724">
              <a:off x="-36" y="1075"/>
              <a:ext cx="2184" cy="0"/>
            </a:xfrm>
            <a:prstGeom prst="rect">
              <a:avLst/>
            </a:prstGeom>
            <a:gradFill>
              <a:gsLst>
                <a:gs pos="0">
                  <a:srgbClr val="616192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51"/>
            <p:cNvSpPr txBox="1"/>
            <p:nvPr/>
          </p:nvSpPr>
          <p:spPr>
            <a:xfrm rot="9843276">
              <a:off x="-139" y="1183"/>
              <a:ext cx="2184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51"/>
            <p:cNvSpPr/>
            <p:nvPr/>
          </p:nvSpPr>
          <p:spPr>
            <a:xfrm rot="-956724">
              <a:off x="-35" y="1176"/>
              <a:ext cx="2184" cy="0"/>
            </a:xfrm>
            <a:prstGeom prst="rect">
              <a:avLst/>
            </a:prstGeom>
            <a:gradFill>
              <a:gsLst>
                <a:gs pos="0">
                  <a:srgbClr val="616192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51"/>
            <p:cNvSpPr txBox="1"/>
            <p:nvPr/>
          </p:nvSpPr>
          <p:spPr>
            <a:xfrm rot="9843276">
              <a:off x="45" y="1203"/>
              <a:ext cx="2184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51"/>
            <p:cNvSpPr/>
            <p:nvPr/>
          </p:nvSpPr>
          <p:spPr>
            <a:xfrm rot="-842175">
              <a:off x="-35" y="1315"/>
              <a:ext cx="2474" cy="0"/>
            </a:xfrm>
            <a:prstGeom prst="rect">
              <a:avLst/>
            </a:prstGeom>
            <a:gradFill>
              <a:gsLst>
                <a:gs pos="0">
                  <a:srgbClr val="616192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51"/>
            <p:cNvSpPr txBox="1"/>
            <p:nvPr/>
          </p:nvSpPr>
          <p:spPr>
            <a:xfrm rot="9957825">
              <a:off x="-30" y="1249"/>
              <a:ext cx="2474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51"/>
            <p:cNvSpPr/>
            <p:nvPr/>
          </p:nvSpPr>
          <p:spPr>
            <a:xfrm rot="-1106097">
              <a:off x="-69" y="1338"/>
              <a:ext cx="2846" cy="0"/>
            </a:xfrm>
            <a:prstGeom prst="rect">
              <a:avLst/>
            </a:prstGeom>
            <a:gradFill>
              <a:gsLst>
                <a:gs pos="0">
                  <a:srgbClr val="616192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51"/>
            <p:cNvSpPr txBox="1"/>
            <p:nvPr/>
          </p:nvSpPr>
          <p:spPr>
            <a:xfrm rot="9693903">
              <a:off x="-108" y="1440"/>
              <a:ext cx="2846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51"/>
            <p:cNvSpPr/>
            <p:nvPr/>
          </p:nvSpPr>
          <p:spPr>
            <a:xfrm rot="-1001955">
              <a:off x="-60" y="1537"/>
              <a:ext cx="3132" cy="0"/>
            </a:xfrm>
            <a:prstGeom prst="rect">
              <a:avLst/>
            </a:prstGeom>
            <a:gradFill>
              <a:gsLst>
                <a:gs pos="0">
                  <a:srgbClr val="616192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51"/>
            <p:cNvSpPr txBox="1"/>
            <p:nvPr/>
          </p:nvSpPr>
          <p:spPr>
            <a:xfrm rot="9798045">
              <a:off x="-129" y="1492"/>
              <a:ext cx="3132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1"/>
            <p:cNvSpPr/>
            <p:nvPr/>
          </p:nvSpPr>
          <p:spPr>
            <a:xfrm rot="-1198986">
              <a:off x="-106" y="1651"/>
              <a:ext cx="3511" cy="0"/>
            </a:xfrm>
            <a:prstGeom prst="rect">
              <a:avLst/>
            </a:prstGeom>
            <a:gradFill>
              <a:gsLst>
                <a:gs pos="0">
                  <a:srgbClr val="616192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1"/>
            <p:cNvSpPr txBox="1"/>
            <p:nvPr/>
          </p:nvSpPr>
          <p:spPr>
            <a:xfrm rot="9601014">
              <a:off x="-170" y="1724"/>
              <a:ext cx="3511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1"/>
            <p:cNvSpPr/>
            <p:nvPr/>
          </p:nvSpPr>
          <p:spPr>
            <a:xfrm rot="-1106097">
              <a:off x="-71" y="1939"/>
              <a:ext cx="3795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E5E8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1"/>
            <p:cNvSpPr txBox="1"/>
            <p:nvPr/>
          </p:nvSpPr>
          <p:spPr>
            <a:xfrm rot="9693903">
              <a:off x="-148" y="1780"/>
              <a:ext cx="3795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1"/>
            <p:cNvSpPr/>
            <p:nvPr/>
          </p:nvSpPr>
          <p:spPr>
            <a:xfrm rot="-1486508">
              <a:off x="-192" y="1986"/>
              <a:ext cx="4295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9598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51"/>
            <p:cNvSpPr txBox="1"/>
            <p:nvPr/>
          </p:nvSpPr>
          <p:spPr>
            <a:xfrm rot="9313492">
              <a:off x="-209" y="2123"/>
              <a:ext cx="4295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1"/>
            <p:cNvSpPr/>
            <p:nvPr/>
          </p:nvSpPr>
          <p:spPr>
            <a:xfrm rot="-1391915">
              <a:off x="-182" y="2368"/>
              <a:ext cx="4569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6568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51"/>
            <p:cNvSpPr txBox="1"/>
            <p:nvPr/>
          </p:nvSpPr>
          <p:spPr>
            <a:xfrm rot="9408085">
              <a:off x="-189" y="2202"/>
              <a:ext cx="4569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51"/>
            <p:cNvSpPr/>
            <p:nvPr/>
          </p:nvSpPr>
          <p:spPr>
            <a:xfrm rot="-1684349">
              <a:off x="-308" y="2641"/>
              <a:ext cx="5100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1517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51"/>
            <p:cNvSpPr txBox="1"/>
            <p:nvPr/>
          </p:nvSpPr>
          <p:spPr>
            <a:xfrm rot="9115651">
              <a:off x="-205" y="2582"/>
              <a:ext cx="5100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1"/>
            <p:cNvSpPr/>
            <p:nvPr/>
          </p:nvSpPr>
          <p:spPr>
            <a:xfrm rot="-2021404">
              <a:off x="-36" y="2813"/>
              <a:ext cx="5408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1"/>
            <p:cNvSpPr txBox="1"/>
            <p:nvPr/>
          </p:nvSpPr>
          <p:spPr>
            <a:xfrm rot="8778596">
              <a:off x="38" y="2949"/>
              <a:ext cx="5408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1"/>
            <p:cNvSpPr/>
            <p:nvPr/>
          </p:nvSpPr>
          <p:spPr>
            <a:xfrm rot="-2212194">
              <a:off x="1334" y="2969"/>
              <a:ext cx="4500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B3B58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1"/>
            <p:cNvSpPr txBox="1"/>
            <p:nvPr/>
          </p:nvSpPr>
          <p:spPr>
            <a:xfrm rot="8587806">
              <a:off x="1397" y="2890"/>
              <a:ext cx="4500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51"/>
            <p:cNvSpPr/>
            <p:nvPr/>
          </p:nvSpPr>
          <p:spPr>
            <a:xfrm rot="-2498012">
              <a:off x="2716" y="3105"/>
              <a:ext cx="3612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5151F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1"/>
            <p:cNvSpPr txBox="1"/>
            <p:nvPr/>
          </p:nvSpPr>
          <p:spPr>
            <a:xfrm rot="8301988">
              <a:off x="2603" y="3022"/>
              <a:ext cx="3612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51"/>
            <p:cNvSpPr/>
            <p:nvPr/>
          </p:nvSpPr>
          <p:spPr>
            <a:xfrm rot="-3080412">
              <a:off x="4066" y="3554"/>
              <a:ext cx="1921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000000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51"/>
            <p:cNvSpPr txBox="1"/>
            <p:nvPr/>
          </p:nvSpPr>
          <p:spPr>
            <a:xfrm>
              <a:off x="5161" y="2499"/>
              <a:ext cx="0" cy="19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1"/>
            <p:cNvSpPr/>
            <p:nvPr/>
          </p:nvSpPr>
          <p:spPr>
            <a:xfrm rot="8100000">
              <a:off x="5424" y="4120"/>
              <a:ext cx="424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000000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51"/>
            <p:cNvSpPr txBox="1"/>
            <p:nvPr/>
          </p:nvSpPr>
          <p:spPr>
            <a:xfrm>
              <a:off x="5623" y="3887"/>
              <a:ext cx="0" cy="4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51"/>
            <p:cNvSpPr/>
            <p:nvPr/>
          </p:nvSpPr>
          <p:spPr>
            <a:xfrm rot="1051534">
              <a:off x="-142" y="2344"/>
              <a:ext cx="5977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51"/>
            <p:cNvSpPr/>
            <p:nvPr/>
          </p:nvSpPr>
          <p:spPr>
            <a:xfrm rot="1593903">
              <a:off x="-199" y="3386"/>
              <a:ext cx="4025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2527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51"/>
            <p:cNvSpPr/>
            <p:nvPr/>
          </p:nvSpPr>
          <p:spPr>
            <a:xfrm rot="1920323">
              <a:off x="-204" y="3697"/>
              <a:ext cx="2830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2527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51"/>
            <p:cNvSpPr/>
            <p:nvPr/>
          </p:nvSpPr>
          <p:spPr>
            <a:xfrm rot="2212194">
              <a:off x="-147" y="3993"/>
              <a:ext cx="1500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6568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51"/>
            <p:cNvSpPr/>
            <p:nvPr/>
          </p:nvSpPr>
          <p:spPr>
            <a:xfrm rot="1342808">
              <a:off x="-203" y="3197"/>
              <a:ext cx="5515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9496E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51"/>
            <p:cNvSpPr/>
            <p:nvPr/>
          </p:nvSpPr>
          <p:spPr>
            <a:xfrm rot="1051534">
              <a:off x="-131" y="2180"/>
              <a:ext cx="5977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F4F77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51"/>
            <p:cNvSpPr/>
            <p:nvPr/>
          </p:nvSpPr>
          <p:spPr>
            <a:xfrm rot="931447">
              <a:off x="82" y="1933"/>
              <a:ext cx="5604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1517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51"/>
            <p:cNvSpPr txBox="1"/>
            <p:nvPr/>
          </p:nvSpPr>
          <p:spPr>
            <a:xfrm rot="-9868553">
              <a:off x="225" y="1944"/>
              <a:ext cx="5604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51"/>
            <p:cNvSpPr/>
            <p:nvPr/>
          </p:nvSpPr>
          <p:spPr>
            <a:xfrm rot="931447">
              <a:off x="359" y="1868"/>
              <a:ext cx="5604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1517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51"/>
            <p:cNvSpPr/>
            <p:nvPr/>
          </p:nvSpPr>
          <p:spPr>
            <a:xfrm rot="842175">
              <a:off x="838" y="1626"/>
              <a:ext cx="4948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1517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51"/>
            <p:cNvSpPr/>
            <p:nvPr/>
          </p:nvSpPr>
          <p:spPr>
            <a:xfrm rot="637179">
              <a:off x="1066" y="1421"/>
              <a:ext cx="4884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1517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51"/>
            <p:cNvSpPr/>
            <p:nvPr/>
          </p:nvSpPr>
          <p:spPr>
            <a:xfrm rot="678596">
              <a:off x="1246" y="1371"/>
              <a:ext cx="4589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4547F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51"/>
            <p:cNvSpPr/>
            <p:nvPr/>
          </p:nvSpPr>
          <p:spPr>
            <a:xfrm rot="725685">
              <a:off x="1478" y="1352"/>
              <a:ext cx="4295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4547F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51"/>
            <p:cNvSpPr txBox="1"/>
            <p:nvPr/>
          </p:nvSpPr>
          <p:spPr>
            <a:xfrm rot="-10074315">
              <a:off x="1503" y="1259"/>
              <a:ext cx="4295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51"/>
            <p:cNvSpPr/>
            <p:nvPr/>
          </p:nvSpPr>
          <p:spPr>
            <a:xfrm rot="725685">
              <a:off x="1637" y="1291"/>
              <a:ext cx="4295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4547F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1"/>
            <p:cNvSpPr txBox="1"/>
            <p:nvPr/>
          </p:nvSpPr>
          <p:spPr>
            <a:xfrm rot="-10074315">
              <a:off x="1521" y="1133"/>
              <a:ext cx="4295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51"/>
            <p:cNvSpPr/>
            <p:nvPr/>
          </p:nvSpPr>
          <p:spPr>
            <a:xfrm rot="794431">
              <a:off x="612" y="1687"/>
              <a:ext cx="5239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1517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1"/>
            <p:cNvSpPr txBox="1"/>
            <p:nvPr/>
          </p:nvSpPr>
          <p:spPr>
            <a:xfrm rot="-10005569">
              <a:off x="564" y="1678"/>
              <a:ext cx="5239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1"/>
            <p:cNvSpPr/>
            <p:nvPr/>
          </p:nvSpPr>
          <p:spPr>
            <a:xfrm rot="1213492">
              <a:off x="-184" y="2919"/>
              <a:ext cx="6075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1"/>
            <p:cNvSpPr txBox="1"/>
            <p:nvPr/>
          </p:nvSpPr>
          <p:spPr>
            <a:xfrm rot="-9586508">
              <a:off x="-145" y="3038"/>
              <a:ext cx="6075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1"/>
            <p:cNvSpPr/>
            <p:nvPr/>
          </p:nvSpPr>
          <p:spPr>
            <a:xfrm rot="1213492">
              <a:off x="-187" y="2700"/>
              <a:ext cx="6075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B4B7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1"/>
            <p:cNvSpPr txBox="1"/>
            <p:nvPr/>
          </p:nvSpPr>
          <p:spPr>
            <a:xfrm rot="-9586508">
              <a:off x="-107" y="2619"/>
              <a:ext cx="6075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1"/>
            <p:cNvSpPr/>
            <p:nvPr/>
          </p:nvSpPr>
          <p:spPr>
            <a:xfrm>
              <a:off x="740" y="3359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F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51"/>
            <p:cNvSpPr/>
            <p:nvPr/>
          </p:nvSpPr>
          <p:spPr>
            <a:xfrm>
              <a:off x="236" y="3074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51"/>
            <p:cNvSpPr/>
            <p:nvPr/>
          </p:nvSpPr>
          <p:spPr>
            <a:xfrm>
              <a:off x="159" y="3652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F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51"/>
            <p:cNvSpPr/>
            <p:nvPr/>
          </p:nvSpPr>
          <p:spPr>
            <a:xfrm>
              <a:off x="2077" y="2661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F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51"/>
            <p:cNvSpPr/>
            <p:nvPr/>
          </p:nvSpPr>
          <p:spPr>
            <a:xfrm>
              <a:off x="1223" y="3076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F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1"/>
            <p:cNvSpPr/>
            <p:nvPr/>
          </p:nvSpPr>
          <p:spPr>
            <a:xfrm>
              <a:off x="1686" y="2857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F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51"/>
            <p:cNvSpPr/>
            <p:nvPr/>
          </p:nvSpPr>
          <p:spPr>
            <a:xfrm>
              <a:off x="750" y="2839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1"/>
            <p:cNvSpPr/>
            <p:nvPr/>
          </p:nvSpPr>
          <p:spPr>
            <a:xfrm>
              <a:off x="367" y="265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9598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1"/>
            <p:cNvSpPr/>
            <p:nvPr/>
          </p:nvSpPr>
          <p:spPr>
            <a:xfrm>
              <a:off x="1172" y="2642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1"/>
            <p:cNvSpPr/>
            <p:nvPr/>
          </p:nvSpPr>
          <p:spPr>
            <a:xfrm>
              <a:off x="2401" y="2485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F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51"/>
            <p:cNvSpPr/>
            <p:nvPr/>
          </p:nvSpPr>
          <p:spPr>
            <a:xfrm>
              <a:off x="1910" y="2314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1"/>
            <p:cNvSpPr/>
            <p:nvPr/>
          </p:nvSpPr>
          <p:spPr>
            <a:xfrm>
              <a:off x="2254" y="2154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51"/>
            <p:cNvSpPr/>
            <p:nvPr/>
          </p:nvSpPr>
          <p:spPr>
            <a:xfrm>
              <a:off x="2742" y="2305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F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51"/>
            <p:cNvSpPr/>
            <p:nvPr/>
          </p:nvSpPr>
          <p:spPr>
            <a:xfrm>
              <a:off x="2812" y="1898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1"/>
            <p:cNvSpPr/>
            <p:nvPr/>
          </p:nvSpPr>
          <p:spPr>
            <a:xfrm>
              <a:off x="3721" y="1792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1"/>
            <p:cNvSpPr/>
            <p:nvPr/>
          </p:nvSpPr>
          <p:spPr>
            <a:xfrm>
              <a:off x="3528" y="189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1"/>
            <p:cNvSpPr/>
            <p:nvPr/>
          </p:nvSpPr>
          <p:spPr>
            <a:xfrm>
              <a:off x="3064" y="1778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1"/>
            <p:cNvSpPr/>
            <p:nvPr/>
          </p:nvSpPr>
          <p:spPr>
            <a:xfrm>
              <a:off x="3277" y="2024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1517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1"/>
            <p:cNvSpPr/>
            <p:nvPr/>
          </p:nvSpPr>
          <p:spPr>
            <a:xfrm>
              <a:off x="3027" y="2160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1517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1"/>
            <p:cNvSpPr/>
            <p:nvPr/>
          </p:nvSpPr>
          <p:spPr>
            <a:xfrm>
              <a:off x="1569" y="2453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1"/>
            <p:cNvSpPr/>
            <p:nvPr/>
          </p:nvSpPr>
          <p:spPr>
            <a:xfrm>
              <a:off x="1863" y="2028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9598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1"/>
            <p:cNvSpPr/>
            <p:nvPr/>
          </p:nvSpPr>
          <p:spPr>
            <a:xfrm>
              <a:off x="1513" y="2175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9598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1"/>
            <p:cNvSpPr/>
            <p:nvPr/>
          </p:nvSpPr>
          <p:spPr>
            <a:xfrm>
              <a:off x="1191" y="2311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9598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1"/>
            <p:cNvSpPr/>
            <p:nvPr/>
          </p:nvSpPr>
          <p:spPr>
            <a:xfrm>
              <a:off x="1154" y="2047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B5B8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1"/>
            <p:cNvSpPr/>
            <p:nvPr/>
          </p:nvSpPr>
          <p:spPr>
            <a:xfrm>
              <a:off x="1142" y="1803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B5B8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1"/>
            <p:cNvSpPr/>
            <p:nvPr/>
          </p:nvSpPr>
          <p:spPr>
            <a:xfrm>
              <a:off x="1500" y="1912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B5B8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1"/>
            <p:cNvSpPr/>
            <p:nvPr/>
          </p:nvSpPr>
          <p:spPr>
            <a:xfrm>
              <a:off x="1804" y="1801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B5B8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1"/>
            <p:cNvSpPr/>
            <p:nvPr/>
          </p:nvSpPr>
          <p:spPr>
            <a:xfrm>
              <a:off x="2159" y="1905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B5B8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1"/>
            <p:cNvSpPr/>
            <p:nvPr/>
          </p:nvSpPr>
          <p:spPr>
            <a:xfrm>
              <a:off x="2432" y="1787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B5B8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1"/>
            <p:cNvSpPr/>
            <p:nvPr/>
          </p:nvSpPr>
          <p:spPr>
            <a:xfrm>
              <a:off x="470" y="2032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1"/>
            <p:cNvSpPr/>
            <p:nvPr/>
          </p:nvSpPr>
          <p:spPr>
            <a:xfrm>
              <a:off x="68" y="216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1"/>
            <p:cNvSpPr/>
            <p:nvPr/>
          </p:nvSpPr>
          <p:spPr>
            <a:xfrm>
              <a:off x="798" y="191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1"/>
            <p:cNvSpPr/>
            <p:nvPr/>
          </p:nvSpPr>
          <p:spPr>
            <a:xfrm>
              <a:off x="455" y="1797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E5E8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1"/>
            <p:cNvSpPr/>
            <p:nvPr/>
          </p:nvSpPr>
          <p:spPr>
            <a:xfrm>
              <a:off x="113" y="1901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E5E8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1"/>
            <p:cNvSpPr/>
            <p:nvPr/>
          </p:nvSpPr>
          <p:spPr>
            <a:xfrm>
              <a:off x="432" y="2323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B5B8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1"/>
            <p:cNvSpPr/>
            <p:nvPr/>
          </p:nvSpPr>
          <p:spPr>
            <a:xfrm>
              <a:off x="814" y="2178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B5B8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1"/>
            <p:cNvSpPr/>
            <p:nvPr/>
          </p:nvSpPr>
          <p:spPr>
            <a:xfrm>
              <a:off x="789" y="2472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9598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51"/>
            <p:cNvSpPr/>
            <p:nvPr/>
          </p:nvSpPr>
          <p:spPr>
            <a:xfrm>
              <a:off x="2544" y="2015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1"/>
            <p:cNvSpPr/>
            <p:nvPr/>
          </p:nvSpPr>
          <p:spPr>
            <a:xfrm>
              <a:off x="1457" y="1700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1"/>
            <p:cNvSpPr/>
            <p:nvPr/>
          </p:nvSpPr>
          <p:spPr>
            <a:xfrm>
              <a:off x="1747" y="1599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1"/>
            <p:cNvSpPr/>
            <p:nvPr/>
          </p:nvSpPr>
          <p:spPr>
            <a:xfrm>
              <a:off x="1385" y="150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1"/>
            <p:cNvSpPr/>
            <p:nvPr/>
          </p:nvSpPr>
          <p:spPr>
            <a:xfrm>
              <a:off x="1093" y="1595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1"/>
            <p:cNvSpPr/>
            <p:nvPr/>
          </p:nvSpPr>
          <p:spPr>
            <a:xfrm>
              <a:off x="792" y="1690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E5E8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1"/>
            <p:cNvSpPr/>
            <p:nvPr/>
          </p:nvSpPr>
          <p:spPr>
            <a:xfrm>
              <a:off x="2011" y="1512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1"/>
            <p:cNvSpPr/>
            <p:nvPr/>
          </p:nvSpPr>
          <p:spPr>
            <a:xfrm>
              <a:off x="2087" y="169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1"/>
            <p:cNvSpPr/>
            <p:nvPr/>
          </p:nvSpPr>
          <p:spPr>
            <a:xfrm>
              <a:off x="2345" y="1601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1"/>
            <p:cNvSpPr/>
            <p:nvPr/>
          </p:nvSpPr>
          <p:spPr>
            <a:xfrm>
              <a:off x="2684" y="168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1"/>
            <p:cNvSpPr/>
            <p:nvPr/>
          </p:nvSpPr>
          <p:spPr>
            <a:xfrm>
              <a:off x="806" y="1512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06090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1"/>
            <p:cNvSpPr/>
            <p:nvPr/>
          </p:nvSpPr>
          <p:spPr>
            <a:xfrm>
              <a:off x="495" y="1597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06090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1"/>
            <p:cNvSpPr/>
            <p:nvPr/>
          </p:nvSpPr>
          <p:spPr>
            <a:xfrm>
              <a:off x="228" y="1508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1"/>
            <p:cNvSpPr/>
            <p:nvPr/>
          </p:nvSpPr>
          <p:spPr>
            <a:xfrm>
              <a:off x="157" y="1698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06090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1"/>
            <p:cNvSpPr/>
            <p:nvPr/>
          </p:nvSpPr>
          <p:spPr>
            <a:xfrm>
              <a:off x="2887" y="1595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9598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1"/>
            <p:cNvSpPr/>
            <p:nvPr/>
          </p:nvSpPr>
          <p:spPr>
            <a:xfrm>
              <a:off x="3079" y="1511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9598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1"/>
            <p:cNvSpPr/>
            <p:nvPr/>
          </p:nvSpPr>
          <p:spPr>
            <a:xfrm>
              <a:off x="3270" y="1688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1"/>
            <p:cNvSpPr/>
            <p:nvPr/>
          </p:nvSpPr>
          <p:spPr>
            <a:xfrm>
              <a:off x="3453" y="1599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1"/>
            <p:cNvSpPr/>
            <p:nvPr/>
          </p:nvSpPr>
          <p:spPr>
            <a:xfrm>
              <a:off x="3651" y="150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1"/>
            <p:cNvSpPr/>
            <p:nvPr/>
          </p:nvSpPr>
          <p:spPr>
            <a:xfrm>
              <a:off x="4251" y="1513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51"/>
            <p:cNvSpPr/>
            <p:nvPr/>
          </p:nvSpPr>
          <p:spPr>
            <a:xfrm>
              <a:off x="3901" y="1701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F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51"/>
            <p:cNvSpPr/>
            <p:nvPr/>
          </p:nvSpPr>
          <p:spPr>
            <a:xfrm>
              <a:off x="4086" y="1608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F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1"/>
            <p:cNvSpPr/>
            <p:nvPr/>
          </p:nvSpPr>
          <p:spPr>
            <a:xfrm>
              <a:off x="1282" y="3653"/>
              <a:ext cx="30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8486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51"/>
            <p:cNvSpPr/>
            <p:nvPr/>
          </p:nvSpPr>
          <p:spPr>
            <a:xfrm>
              <a:off x="707" y="4014"/>
              <a:ext cx="30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8486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1"/>
            <p:cNvSpPr/>
            <p:nvPr/>
          </p:nvSpPr>
          <p:spPr>
            <a:xfrm>
              <a:off x="2229" y="3090"/>
              <a:ext cx="30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8486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51"/>
            <p:cNvSpPr/>
            <p:nvPr/>
          </p:nvSpPr>
          <p:spPr>
            <a:xfrm>
              <a:off x="2604" y="2867"/>
              <a:ext cx="30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8486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51"/>
            <p:cNvSpPr/>
            <p:nvPr/>
          </p:nvSpPr>
          <p:spPr>
            <a:xfrm>
              <a:off x="2907" y="2668"/>
              <a:ext cx="30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8486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51"/>
            <p:cNvSpPr/>
            <p:nvPr/>
          </p:nvSpPr>
          <p:spPr>
            <a:xfrm>
              <a:off x="3248" y="2454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8486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1"/>
            <p:cNvSpPr/>
            <p:nvPr/>
          </p:nvSpPr>
          <p:spPr>
            <a:xfrm>
              <a:off x="1801" y="3360"/>
              <a:ext cx="30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8486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51"/>
            <p:cNvSpPr/>
            <p:nvPr/>
          </p:nvSpPr>
          <p:spPr>
            <a:xfrm>
              <a:off x="3512" y="2302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8486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51"/>
            <p:cNvSpPr/>
            <p:nvPr/>
          </p:nvSpPr>
          <p:spPr>
            <a:xfrm>
              <a:off x="3980" y="2014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8486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51"/>
            <p:cNvSpPr/>
            <p:nvPr/>
          </p:nvSpPr>
          <p:spPr>
            <a:xfrm>
              <a:off x="3753" y="2158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8486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1"/>
            <p:cNvSpPr/>
            <p:nvPr/>
          </p:nvSpPr>
          <p:spPr>
            <a:xfrm>
              <a:off x="4176" y="1898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6466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1"/>
            <p:cNvSpPr/>
            <p:nvPr/>
          </p:nvSpPr>
          <p:spPr>
            <a:xfrm>
              <a:off x="4338" y="1797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6466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51"/>
            <p:cNvSpPr/>
            <p:nvPr/>
          </p:nvSpPr>
          <p:spPr>
            <a:xfrm>
              <a:off x="4505" y="1700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53537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1"/>
            <p:cNvSpPr/>
            <p:nvPr/>
          </p:nvSpPr>
          <p:spPr>
            <a:xfrm>
              <a:off x="4661" y="1603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53537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51"/>
            <p:cNvSpPr/>
            <p:nvPr/>
          </p:nvSpPr>
          <p:spPr>
            <a:xfrm>
              <a:off x="4803" y="1512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8486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51"/>
            <p:cNvSpPr/>
            <p:nvPr/>
          </p:nvSpPr>
          <p:spPr>
            <a:xfrm>
              <a:off x="4930" y="1431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8486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1"/>
            <p:cNvSpPr/>
            <p:nvPr/>
          </p:nvSpPr>
          <p:spPr>
            <a:xfrm>
              <a:off x="3835" y="1430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51"/>
            <p:cNvSpPr/>
            <p:nvPr/>
          </p:nvSpPr>
          <p:spPr>
            <a:xfrm>
              <a:off x="3286" y="1430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9598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1"/>
            <p:cNvSpPr/>
            <p:nvPr/>
          </p:nvSpPr>
          <p:spPr>
            <a:xfrm>
              <a:off x="2972" y="136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B5B8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1"/>
            <p:cNvSpPr/>
            <p:nvPr/>
          </p:nvSpPr>
          <p:spPr>
            <a:xfrm>
              <a:off x="3152" y="1292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B5B8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1"/>
            <p:cNvSpPr/>
            <p:nvPr/>
          </p:nvSpPr>
          <p:spPr>
            <a:xfrm>
              <a:off x="3020" y="1170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1"/>
            <p:cNvSpPr/>
            <p:nvPr/>
          </p:nvSpPr>
          <p:spPr>
            <a:xfrm>
              <a:off x="2443" y="1368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1"/>
            <p:cNvSpPr/>
            <p:nvPr/>
          </p:nvSpPr>
          <p:spPr>
            <a:xfrm>
              <a:off x="2301" y="1220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E5E8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51"/>
            <p:cNvSpPr/>
            <p:nvPr/>
          </p:nvSpPr>
          <p:spPr>
            <a:xfrm>
              <a:off x="2095" y="1284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E5E8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1"/>
            <p:cNvSpPr/>
            <p:nvPr/>
          </p:nvSpPr>
          <p:spPr>
            <a:xfrm>
              <a:off x="2228" y="1442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1"/>
            <p:cNvSpPr/>
            <p:nvPr/>
          </p:nvSpPr>
          <p:spPr>
            <a:xfrm>
              <a:off x="1109" y="1424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06090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1"/>
            <p:cNvSpPr/>
            <p:nvPr/>
          </p:nvSpPr>
          <p:spPr>
            <a:xfrm>
              <a:off x="611" y="1284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1"/>
            <p:cNvSpPr/>
            <p:nvPr/>
          </p:nvSpPr>
          <p:spPr>
            <a:xfrm>
              <a:off x="305" y="1358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1"/>
            <p:cNvSpPr/>
            <p:nvPr/>
          </p:nvSpPr>
          <p:spPr>
            <a:xfrm>
              <a:off x="156" y="1154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51"/>
            <p:cNvSpPr/>
            <p:nvPr/>
          </p:nvSpPr>
          <p:spPr>
            <a:xfrm>
              <a:off x="4538" y="1365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F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51"/>
            <p:cNvSpPr/>
            <p:nvPr/>
          </p:nvSpPr>
          <p:spPr>
            <a:xfrm>
              <a:off x="4407" y="1440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F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1"/>
            <p:cNvSpPr/>
            <p:nvPr/>
          </p:nvSpPr>
          <p:spPr>
            <a:xfrm>
              <a:off x="3992" y="135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F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1"/>
            <p:cNvSpPr/>
            <p:nvPr/>
          </p:nvSpPr>
          <p:spPr>
            <a:xfrm>
              <a:off x="3466" y="135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9598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1"/>
            <p:cNvSpPr/>
            <p:nvPr/>
          </p:nvSpPr>
          <p:spPr>
            <a:xfrm>
              <a:off x="2852" y="1228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1"/>
            <p:cNvSpPr/>
            <p:nvPr/>
          </p:nvSpPr>
          <p:spPr>
            <a:xfrm>
              <a:off x="2678" y="1109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E5E8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1"/>
            <p:cNvSpPr/>
            <p:nvPr/>
          </p:nvSpPr>
          <p:spPr>
            <a:xfrm>
              <a:off x="2859" y="1045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E5E8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1"/>
            <p:cNvSpPr/>
            <p:nvPr/>
          </p:nvSpPr>
          <p:spPr>
            <a:xfrm>
              <a:off x="1942" y="1040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1"/>
            <p:cNvSpPr/>
            <p:nvPr/>
          </p:nvSpPr>
          <p:spPr>
            <a:xfrm>
              <a:off x="1088" y="1277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1"/>
            <p:cNvSpPr/>
            <p:nvPr/>
          </p:nvSpPr>
          <p:spPr>
            <a:xfrm>
              <a:off x="827" y="1350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1"/>
            <p:cNvSpPr/>
            <p:nvPr/>
          </p:nvSpPr>
          <p:spPr>
            <a:xfrm>
              <a:off x="537" y="1428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1"/>
            <p:cNvSpPr/>
            <p:nvPr/>
          </p:nvSpPr>
          <p:spPr>
            <a:xfrm>
              <a:off x="635" y="1060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1"/>
            <p:cNvSpPr/>
            <p:nvPr/>
          </p:nvSpPr>
          <p:spPr>
            <a:xfrm>
              <a:off x="1540" y="1050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1"/>
            <p:cNvSpPr/>
            <p:nvPr/>
          </p:nvSpPr>
          <p:spPr>
            <a:xfrm>
              <a:off x="1120" y="1063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1"/>
            <p:cNvSpPr/>
            <p:nvPr/>
          </p:nvSpPr>
          <p:spPr>
            <a:xfrm>
              <a:off x="4131" y="1284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1"/>
            <p:cNvSpPr/>
            <p:nvPr/>
          </p:nvSpPr>
          <p:spPr>
            <a:xfrm>
              <a:off x="3477" y="1163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B5B8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1"/>
            <p:cNvSpPr/>
            <p:nvPr/>
          </p:nvSpPr>
          <p:spPr>
            <a:xfrm>
              <a:off x="3315" y="1229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B5B8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3174" y="1112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1"/>
            <p:cNvSpPr/>
            <p:nvPr/>
          </p:nvSpPr>
          <p:spPr>
            <a:xfrm>
              <a:off x="2396" y="1051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06090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1"/>
            <p:cNvSpPr/>
            <p:nvPr/>
          </p:nvSpPr>
          <p:spPr>
            <a:xfrm>
              <a:off x="2769" y="144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B5B8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1"/>
            <p:cNvSpPr/>
            <p:nvPr/>
          </p:nvSpPr>
          <p:spPr>
            <a:xfrm>
              <a:off x="2656" y="1294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1"/>
            <p:cNvSpPr/>
            <p:nvPr/>
          </p:nvSpPr>
          <p:spPr>
            <a:xfrm>
              <a:off x="2501" y="1159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E5E8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1"/>
            <p:cNvSpPr/>
            <p:nvPr/>
          </p:nvSpPr>
          <p:spPr>
            <a:xfrm>
              <a:off x="2222" y="1101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06090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1"/>
            <p:cNvSpPr/>
            <p:nvPr/>
          </p:nvSpPr>
          <p:spPr>
            <a:xfrm>
              <a:off x="2029" y="1162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06090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1"/>
            <p:cNvSpPr/>
            <p:nvPr/>
          </p:nvSpPr>
          <p:spPr>
            <a:xfrm>
              <a:off x="1875" y="135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E5E8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1"/>
            <p:cNvSpPr/>
            <p:nvPr/>
          </p:nvSpPr>
          <p:spPr>
            <a:xfrm>
              <a:off x="1809" y="1223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06090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1"/>
            <p:cNvSpPr/>
            <p:nvPr/>
          </p:nvSpPr>
          <p:spPr>
            <a:xfrm>
              <a:off x="1738" y="1098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1"/>
            <p:cNvSpPr/>
            <p:nvPr/>
          </p:nvSpPr>
          <p:spPr>
            <a:xfrm>
              <a:off x="1583" y="1289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06090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1"/>
            <p:cNvSpPr/>
            <p:nvPr/>
          </p:nvSpPr>
          <p:spPr>
            <a:xfrm>
              <a:off x="1379" y="1343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06090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1"/>
            <p:cNvSpPr/>
            <p:nvPr/>
          </p:nvSpPr>
          <p:spPr>
            <a:xfrm>
              <a:off x="1529" y="115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1"/>
            <p:cNvSpPr/>
            <p:nvPr/>
          </p:nvSpPr>
          <p:spPr>
            <a:xfrm>
              <a:off x="1294" y="1222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1"/>
            <p:cNvSpPr/>
            <p:nvPr/>
          </p:nvSpPr>
          <p:spPr>
            <a:xfrm>
              <a:off x="1314" y="1112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1"/>
            <p:cNvSpPr/>
            <p:nvPr/>
          </p:nvSpPr>
          <p:spPr>
            <a:xfrm>
              <a:off x="1082" y="116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1"/>
            <p:cNvSpPr/>
            <p:nvPr/>
          </p:nvSpPr>
          <p:spPr>
            <a:xfrm>
              <a:off x="877" y="1121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1"/>
            <p:cNvSpPr/>
            <p:nvPr/>
          </p:nvSpPr>
          <p:spPr>
            <a:xfrm>
              <a:off x="875" y="121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1"/>
            <p:cNvSpPr/>
            <p:nvPr/>
          </p:nvSpPr>
          <p:spPr>
            <a:xfrm>
              <a:off x="680" y="1170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1"/>
            <p:cNvSpPr/>
            <p:nvPr/>
          </p:nvSpPr>
          <p:spPr>
            <a:xfrm>
              <a:off x="411" y="1232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1"/>
            <p:cNvSpPr/>
            <p:nvPr/>
          </p:nvSpPr>
          <p:spPr>
            <a:xfrm>
              <a:off x="434" y="1100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1"/>
            <p:cNvSpPr/>
            <p:nvPr/>
          </p:nvSpPr>
          <p:spPr>
            <a:xfrm>
              <a:off x="119" y="1312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1"/>
            <p:cNvSpPr/>
            <p:nvPr/>
          </p:nvSpPr>
          <p:spPr>
            <a:xfrm>
              <a:off x="858" y="1001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1"/>
            <p:cNvSpPr/>
            <p:nvPr/>
          </p:nvSpPr>
          <p:spPr>
            <a:xfrm>
              <a:off x="1341" y="1013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1"/>
            <p:cNvSpPr/>
            <p:nvPr/>
          </p:nvSpPr>
          <p:spPr>
            <a:xfrm>
              <a:off x="1739" y="1008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1"/>
            <p:cNvSpPr/>
            <p:nvPr/>
          </p:nvSpPr>
          <p:spPr>
            <a:xfrm>
              <a:off x="2116" y="1001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2320" y="941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1"/>
            <p:cNvSpPr/>
            <p:nvPr/>
          </p:nvSpPr>
          <p:spPr>
            <a:xfrm>
              <a:off x="2601" y="995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1"/>
            <p:cNvSpPr/>
            <p:nvPr/>
          </p:nvSpPr>
          <p:spPr>
            <a:xfrm>
              <a:off x="1667" y="1420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E5E8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1"/>
            <p:cNvSpPr/>
            <p:nvPr/>
          </p:nvSpPr>
          <p:spPr>
            <a:xfrm>
              <a:off x="2557" y="151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B5B8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1"/>
            <p:cNvSpPr/>
            <p:nvPr/>
          </p:nvSpPr>
          <p:spPr>
            <a:xfrm>
              <a:off x="3619" y="1287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9598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51"/>
            <p:cNvSpPr/>
            <p:nvPr/>
          </p:nvSpPr>
          <p:spPr>
            <a:xfrm>
              <a:off x="3791" y="1212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9598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1"/>
            <p:cNvSpPr/>
            <p:nvPr/>
          </p:nvSpPr>
          <p:spPr>
            <a:xfrm>
              <a:off x="2134" y="908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1"/>
            <p:cNvSpPr/>
            <p:nvPr/>
          </p:nvSpPr>
          <p:spPr>
            <a:xfrm>
              <a:off x="1264" y="908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1"/>
            <p:cNvSpPr/>
            <p:nvPr/>
          </p:nvSpPr>
          <p:spPr>
            <a:xfrm>
              <a:off x="1471" y="869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1"/>
            <p:cNvSpPr/>
            <p:nvPr/>
          </p:nvSpPr>
          <p:spPr>
            <a:xfrm>
              <a:off x="1650" y="824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51"/>
            <p:cNvSpPr/>
            <p:nvPr/>
          </p:nvSpPr>
          <p:spPr>
            <a:xfrm>
              <a:off x="1918" y="869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1"/>
            <p:cNvSpPr/>
            <p:nvPr/>
          </p:nvSpPr>
          <p:spPr>
            <a:xfrm>
              <a:off x="1720" y="923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1"/>
            <p:cNvSpPr/>
            <p:nvPr/>
          </p:nvSpPr>
          <p:spPr>
            <a:xfrm>
              <a:off x="1913" y="957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1541" y="962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1076" y="953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1"/>
            <p:cNvSpPr/>
            <p:nvPr/>
          </p:nvSpPr>
          <p:spPr>
            <a:xfrm>
              <a:off x="1983" y="4027"/>
              <a:ext cx="30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6466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51"/>
            <p:cNvSpPr/>
            <p:nvPr/>
          </p:nvSpPr>
          <p:spPr>
            <a:xfrm>
              <a:off x="2460" y="3671"/>
              <a:ext cx="30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6466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3238" y="3121"/>
              <a:ext cx="30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6466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51"/>
            <p:cNvSpPr/>
            <p:nvPr/>
          </p:nvSpPr>
          <p:spPr>
            <a:xfrm>
              <a:off x="3550" y="2880"/>
              <a:ext cx="30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6466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2892" y="3377"/>
              <a:ext cx="30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6466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3869" y="2657"/>
              <a:ext cx="30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6466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4090" y="2475"/>
              <a:ext cx="30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6466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4327" y="2314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6466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4712" y="2022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5456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4533" y="2162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6466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4863" y="1920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6466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1"/>
            <p:cNvSpPr/>
            <p:nvPr/>
          </p:nvSpPr>
          <p:spPr>
            <a:xfrm>
              <a:off x="5009" y="1807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6466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5161" y="1702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53537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1"/>
            <p:cNvSpPr/>
            <p:nvPr/>
          </p:nvSpPr>
          <p:spPr>
            <a:xfrm>
              <a:off x="5277" y="1614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53537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5398" y="1521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53537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3255" y="4071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3651" y="3693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4773" y="3705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2426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1"/>
            <p:cNvSpPr/>
            <p:nvPr/>
          </p:nvSpPr>
          <p:spPr>
            <a:xfrm>
              <a:off x="4491" y="4049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2426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1"/>
            <p:cNvSpPr/>
            <p:nvPr/>
          </p:nvSpPr>
          <p:spPr>
            <a:xfrm>
              <a:off x="3989" y="3396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1"/>
            <p:cNvSpPr/>
            <p:nvPr/>
          </p:nvSpPr>
          <p:spPr>
            <a:xfrm>
              <a:off x="4263" y="3141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1"/>
            <p:cNvSpPr/>
            <p:nvPr/>
          </p:nvSpPr>
          <p:spPr>
            <a:xfrm>
              <a:off x="5044" y="3418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2426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1"/>
            <p:cNvSpPr/>
            <p:nvPr/>
          </p:nvSpPr>
          <p:spPr>
            <a:xfrm>
              <a:off x="4553" y="2873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5293" y="3116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5497" y="2879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2426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1"/>
            <p:cNvSpPr/>
            <p:nvPr/>
          </p:nvSpPr>
          <p:spPr>
            <a:xfrm>
              <a:off x="4772" y="2673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1"/>
            <p:cNvSpPr/>
            <p:nvPr/>
          </p:nvSpPr>
          <p:spPr>
            <a:xfrm>
              <a:off x="4966" y="2488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1"/>
            <p:cNvSpPr/>
            <p:nvPr/>
          </p:nvSpPr>
          <p:spPr>
            <a:xfrm>
              <a:off x="5444" y="2052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1"/>
            <p:cNvSpPr/>
            <p:nvPr/>
          </p:nvSpPr>
          <p:spPr>
            <a:xfrm>
              <a:off x="5161" y="2314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1"/>
            <p:cNvSpPr/>
            <p:nvPr/>
          </p:nvSpPr>
          <p:spPr>
            <a:xfrm>
              <a:off x="5318" y="217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1"/>
            <p:cNvSpPr/>
            <p:nvPr/>
          </p:nvSpPr>
          <p:spPr>
            <a:xfrm>
              <a:off x="5581" y="1933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F4F7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1"/>
            <p:cNvSpPr/>
            <p:nvPr/>
          </p:nvSpPr>
          <p:spPr>
            <a:xfrm>
              <a:off x="5689" y="1811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F4F7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1"/>
            <p:cNvSpPr/>
            <p:nvPr/>
          </p:nvSpPr>
          <p:spPr>
            <a:xfrm>
              <a:off x="5663" y="2680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1"/>
            <p:cNvSpPr/>
            <p:nvPr/>
          </p:nvSpPr>
          <p:spPr>
            <a:xfrm>
              <a:off x="-65" y="2865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1"/>
            <p:cNvSpPr/>
            <p:nvPr/>
          </p:nvSpPr>
          <p:spPr>
            <a:xfrm>
              <a:off x="2" y="2477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9598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1"/>
            <p:cNvSpPr/>
            <p:nvPr/>
          </p:nvSpPr>
          <p:spPr>
            <a:xfrm>
              <a:off x="-9" y="143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1"/>
            <p:cNvSpPr/>
            <p:nvPr/>
          </p:nvSpPr>
          <p:spPr>
            <a:xfrm>
              <a:off x="5624" y="4010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2426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7" name="Google Shape;507;p51"/>
          <p:cNvSpPr txBox="1">
            <a:spLocks noGrp="1"/>
          </p:cNvSpPr>
          <p:nvPr>
            <p:ph type="ctrTitle"/>
          </p:nvPr>
        </p:nvSpPr>
        <p:spPr>
          <a:xfrm>
            <a:off x="685800" y="1844675"/>
            <a:ext cx="7772400" cy="1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5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None/>
              <a:defRPr/>
            </a:lvl1pPr>
            <a:lvl2pPr lvl="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2pPr>
            <a:lvl3pPr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9" name="Google Shape;509;p51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5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51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5805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5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2pPr>
            <a:lvl3pPr marL="13716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4pPr>
            <a:lvl5pPr marL="228600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15" name="Google Shape;515;p52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6" name="Google Shape;516;p52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52"/>
          <p:cNvSpPr txBox="1">
            <a:spLocks noGrp="1"/>
          </p:cNvSpPr>
          <p:nvPr>
            <p:ph type="ft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4660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21" name="Google Shape;521;p5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22" name="Google Shape;522;p53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3" name="Google Shape;523;p53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53"/>
          <p:cNvSpPr txBox="1">
            <a:spLocks noGrp="1"/>
          </p:cNvSpPr>
          <p:nvPr>
            <p:ph type="ft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5478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5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8" name="Google Shape;528;p5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279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9" name="Google Shape;529;p5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0" name="Google Shape;530;p5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279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1" name="Google Shape;531;p54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2" name="Google Shape;532;p54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54"/>
          <p:cNvSpPr txBox="1">
            <a:spLocks noGrp="1"/>
          </p:cNvSpPr>
          <p:nvPr>
            <p:ph type="ft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2542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55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7" name="Google Shape;537;p55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55"/>
          <p:cNvSpPr txBox="1">
            <a:spLocks noGrp="1"/>
          </p:cNvSpPr>
          <p:nvPr>
            <p:ph type="ft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169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5B605E-1F06-4DC9-B429-AE54CEF6B7A0}" type="datetimeFigureOut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2/3/2020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4DEAD9-5325-4F53-87F9-142A7535B1F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75625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317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■"/>
              <a:defRPr sz="2800"/>
            </a:lvl2pPr>
            <a:lvl3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42" name="Google Shape;542;p5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3" name="Google Shape;543;p56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4" name="Google Shape;544;p56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56"/>
          <p:cNvSpPr txBox="1">
            <a:spLocks noGrp="1"/>
          </p:cNvSpPr>
          <p:nvPr>
            <p:ph type="ft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2646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5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9" name="Google Shape;549;p5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50" name="Google Shape;550;p57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1" name="Google Shape;551;p57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57"/>
          <p:cNvSpPr txBox="1">
            <a:spLocks noGrp="1"/>
          </p:cNvSpPr>
          <p:nvPr>
            <p:ph type="ft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4493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58"/>
          <p:cNvSpPr txBox="1">
            <a:spLocks noGrp="1"/>
          </p:cNvSpPr>
          <p:nvPr>
            <p:ph type="body" idx="1"/>
          </p:nvPr>
        </p:nvSpPr>
        <p:spPr>
          <a:xfrm rot="5400000">
            <a:off x="2305050" y="-247650"/>
            <a:ext cx="45339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6" name="Google Shape;556;p58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7" name="Google Shape;557;p58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58"/>
          <p:cNvSpPr txBox="1">
            <a:spLocks noGrp="1"/>
          </p:cNvSpPr>
          <p:nvPr>
            <p:ph type="ft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8190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9"/>
          <p:cNvSpPr txBox="1">
            <a:spLocks noGrp="1"/>
          </p:cNvSpPr>
          <p:nvPr>
            <p:ph type="title"/>
          </p:nvPr>
        </p:nvSpPr>
        <p:spPr>
          <a:xfrm rot="5400000">
            <a:off x="4728300" y="2175738"/>
            <a:ext cx="5859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59"/>
          <p:cNvSpPr txBox="1">
            <a:spLocks noGrp="1"/>
          </p:cNvSpPr>
          <p:nvPr>
            <p:ph type="body" idx="1"/>
          </p:nvPr>
        </p:nvSpPr>
        <p:spPr>
          <a:xfrm rot="5400000">
            <a:off x="537300" y="194538"/>
            <a:ext cx="58596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2" name="Google Shape;562;p59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3" name="Google Shape;563;p59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59"/>
          <p:cNvSpPr txBox="1">
            <a:spLocks noGrp="1"/>
          </p:cNvSpPr>
          <p:nvPr>
            <p:ph type="ft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3651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itle, Text, and 2 Content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8" name="Google Shape;568;p6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21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9" name="Google Shape;569;p60"/>
          <p:cNvSpPr txBox="1">
            <a:spLocks noGrp="1"/>
          </p:cNvSpPr>
          <p:nvPr>
            <p:ph type="body" idx="3"/>
          </p:nvPr>
        </p:nvSpPr>
        <p:spPr>
          <a:xfrm>
            <a:off x="4648200" y="3943350"/>
            <a:ext cx="4038600" cy="21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0" name="Google Shape;570;p60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1" name="Google Shape;571;p60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60"/>
          <p:cNvSpPr txBox="1">
            <a:spLocks noGrp="1"/>
          </p:cNvSpPr>
          <p:nvPr>
            <p:ph type="ft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52740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and 2 Content" type="objAndTwoObj">
  <p:cSld name="Title, Content, and 2 Content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6" name="Google Shape;576;p6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21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7" name="Google Shape;577;p61"/>
          <p:cNvSpPr txBox="1">
            <a:spLocks noGrp="1"/>
          </p:cNvSpPr>
          <p:nvPr>
            <p:ph type="body" idx="3"/>
          </p:nvPr>
        </p:nvSpPr>
        <p:spPr>
          <a:xfrm>
            <a:off x="4648200" y="3943350"/>
            <a:ext cx="4038600" cy="21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8" name="Google Shape;578;p61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9" name="Google Shape;579;p61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61"/>
          <p:cNvSpPr txBox="1">
            <a:spLocks noGrp="1"/>
          </p:cNvSpPr>
          <p:nvPr>
            <p:ph type="ft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89438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" type="fourObj">
  <p:cSld name="Title and 4 Content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21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4" name="Google Shape;584;p6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21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5" name="Google Shape;585;p62"/>
          <p:cNvSpPr txBox="1">
            <a:spLocks noGrp="1"/>
          </p:cNvSpPr>
          <p:nvPr>
            <p:ph type="body" idx="3"/>
          </p:nvPr>
        </p:nvSpPr>
        <p:spPr>
          <a:xfrm>
            <a:off x="457200" y="3943350"/>
            <a:ext cx="4038600" cy="21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6" name="Google Shape;586;p62"/>
          <p:cNvSpPr txBox="1">
            <a:spLocks noGrp="1"/>
          </p:cNvSpPr>
          <p:nvPr>
            <p:ph type="body" idx="4"/>
          </p:nvPr>
        </p:nvSpPr>
        <p:spPr>
          <a:xfrm>
            <a:off x="4648200" y="3943350"/>
            <a:ext cx="4038600" cy="21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7" name="Google Shape;587;p62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8" name="Google Shape;588;p62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62"/>
          <p:cNvSpPr txBox="1">
            <a:spLocks noGrp="1"/>
          </p:cNvSpPr>
          <p:nvPr>
            <p:ph type="ft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886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197F40-0F42-4261-A912-5C9408580E0D}" type="datetimeFigureOut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2/3/2020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875547-A3F3-4579-BC9F-977A7DC7226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66128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308AC3-C79D-4932-A1D1-E71830D454CC}" type="datetimeFigureOut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2/3/2020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4ACDAD-90D6-44BE-AF73-F67881E33F5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8355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104F2B-05BA-45A5-8F1C-C497D0FA56AB}" type="datetimeFigureOut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2/3/2020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179CB0-37CE-499D-8BC4-855F2294799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43278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E56D90-6626-4D58-8515-C07E67BE48A3}" type="datetimeFigureOut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2/3/2020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61C950-1C2C-4885-8F80-852E39376C6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8397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B05376-8B4B-4881-8A3B-5459E65E0DD3}" type="datetimeFigureOut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2/3/2020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C124B3-B1F7-484F-9609-B85B470E0DF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57282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2B7178-3659-4826-A6D4-559433B10113}" type="datetimeFigureOut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2/3/2020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43C6BA-4434-4B32-9112-559DF9ABA85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8909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0C5F11-71BD-48C7-9C22-08D067C3F784}" type="datetimeFigureOut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2/3/2020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545DE9-2561-4F1D-84FA-785F03BEC8C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7155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891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D69ABE-92B4-48C8-A0D8-A0271B3C1B1C}" type="datetimeFigureOut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2/3/2020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91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91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88B1D0-E689-48FA-9467-67AA8B0376B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57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transition>
    <p:fade/>
  </p:transition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5"/>
          <p:cNvGrpSpPr/>
          <p:nvPr/>
        </p:nvGrpSpPr>
        <p:grpSpPr>
          <a:xfrm>
            <a:off x="-153813" y="1084446"/>
            <a:ext cx="9620076" cy="5977818"/>
            <a:chOff x="-97" y="683"/>
            <a:chExt cx="6060" cy="3766"/>
          </a:xfrm>
        </p:grpSpPr>
        <p:sp>
          <p:nvSpPr>
            <p:cNvPr id="11" name="Google Shape;11;p35"/>
            <p:cNvSpPr/>
            <p:nvPr/>
          </p:nvSpPr>
          <p:spPr>
            <a:xfrm rot="-567739">
              <a:off x="-2" y="1090"/>
              <a:ext cx="1825" cy="0"/>
            </a:xfrm>
            <a:prstGeom prst="rect">
              <a:avLst/>
            </a:prstGeom>
            <a:gradFill>
              <a:gsLst>
                <a:gs pos="0">
                  <a:srgbClr val="616192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5"/>
            <p:cNvSpPr txBox="1"/>
            <p:nvPr/>
          </p:nvSpPr>
          <p:spPr>
            <a:xfrm rot="10232261">
              <a:off x="-93" y="974"/>
              <a:ext cx="1825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5"/>
            <p:cNvSpPr/>
            <p:nvPr/>
          </p:nvSpPr>
          <p:spPr>
            <a:xfrm rot="-956724">
              <a:off x="-36" y="1075"/>
              <a:ext cx="2184" cy="0"/>
            </a:xfrm>
            <a:prstGeom prst="rect">
              <a:avLst/>
            </a:prstGeom>
            <a:gradFill>
              <a:gsLst>
                <a:gs pos="0">
                  <a:srgbClr val="616192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5"/>
            <p:cNvSpPr txBox="1"/>
            <p:nvPr/>
          </p:nvSpPr>
          <p:spPr>
            <a:xfrm rot="9843276">
              <a:off x="-139" y="1183"/>
              <a:ext cx="2184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5"/>
            <p:cNvSpPr/>
            <p:nvPr/>
          </p:nvSpPr>
          <p:spPr>
            <a:xfrm rot="-956724">
              <a:off x="-35" y="1176"/>
              <a:ext cx="2184" cy="0"/>
            </a:xfrm>
            <a:prstGeom prst="rect">
              <a:avLst/>
            </a:prstGeom>
            <a:gradFill>
              <a:gsLst>
                <a:gs pos="0">
                  <a:srgbClr val="616192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5"/>
            <p:cNvSpPr txBox="1"/>
            <p:nvPr/>
          </p:nvSpPr>
          <p:spPr>
            <a:xfrm rot="9843276">
              <a:off x="45" y="1203"/>
              <a:ext cx="2184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5"/>
            <p:cNvSpPr/>
            <p:nvPr/>
          </p:nvSpPr>
          <p:spPr>
            <a:xfrm rot="-842175">
              <a:off x="-35" y="1315"/>
              <a:ext cx="2474" cy="0"/>
            </a:xfrm>
            <a:prstGeom prst="rect">
              <a:avLst/>
            </a:prstGeom>
            <a:gradFill>
              <a:gsLst>
                <a:gs pos="0">
                  <a:srgbClr val="616192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5"/>
            <p:cNvSpPr txBox="1"/>
            <p:nvPr/>
          </p:nvSpPr>
          <p:spPr>
            <a:xfrm rot="9957825">
              <a:off x="-30" y="1249"/>
              <a:ext cx="2474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5"/>
            <p:cNvSpPr/>
            <p:nvPr/>
          </p:nvSpPr>
          <p:spPr>
            <a:xfrm rot="-1106097">
              <a:off x="-69" y="1338"/>
              <a:ext cx="2846" cy="0"/>
            </a:xfrm>
            <a:prstGeom prst="rect">
              <a:avLst/>
            </a:prstGeom>
            <a:gradFill>
              <a:gsLst>
                <a:gs pos="0">
                  <a:srgbClr val="616192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5"/>
            <p:cNvSpPr txBox="1"/>
            <p:nvPr/>
          </p:nvSpPr>
          <p:spPr>
            <a:xfrm rot="9693903">
              <a:off x="-108" y="1440"/>
              <a:ext cx="2846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5"/>
            <p:cNvSpPr/>
            <p:nvPr/>
          </p:nvSpPr>
          <p:spPr>
            <a:xfrm rot="-1001955">
              <a:off x="-60" y="1537"/>
              <a:ext cx="3132" cy="0"/>
            </a:xfrm>
            <a:prstGeom prst="rect">
              <a:avLst/>
            </a:prstGeom>
            <a:gradFill>
              <a:gsLst>
                <a:gs pos="0">
                  <a:srgbClr val="616192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5"/>
            <p:cNvSpPr txBox="1"/>
            <p:nvPr/>
          </p:nvSpPr>
          <p:spPr>
            <a:xfrm rot="9798045">
              <a:off x="-129" y="1492"/>
              <a:ext cx="3132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5"/>
            <p:cNvSpPr/>
            <p:nvPr/>
          </p:nvSpPr>
          <p:spPr>
            <a:xfrm rot="-1198986">
              <a:off x="-106" y="1651"/>
              <a:ext cx="3511" cy="0"/>
            </a:xfrm>
            <a:prstGeom prst="rect">
              <a:avLst/>
            </a:prstGeom>
            <a:gradFill>
              <a:gsLst>
                <a:gs pos="0">
                  <a:srgbClr val="616192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5"/>
            <p:cNvSpPr txBox="1"/>
            <p:nvPr/>
          </p:nvSpPr>
          <p:spPr>
            <a:xfrm rot="9601014">
              <a:off x="-170" y="1724"/>
              <a:ext cx="3511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5"/>
            <p:cNvSpPr/>
            <p:nvPr/>
          </p:nvSpPr>
          <p:spPr>
            <a:xfrm rot="-1106097">
              <a:off x="-71" y="1939"/>
              <a:ext cx="3795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E5E8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5"/>
            <p:cNvSpPr txBox="1"/>
            <p:nvPr/>
          </p:nvSpPr>
          <p:spPr>
            <a:xfrm rot="9693903">
              <a:off x="-148" y="1780"/>
              <a:ext cx="3795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5"/>
            <p:cNvSpPr/>
            <p:nvPr/>
          </p:nvSpPr>
          <p:spPr>
            <a:xfrm rot="-1486508">
              <a:off x="-192" y="1986"/>
              <a:ext cx="4295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9598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5"/>
            <p:cNvSpPr txBox="1"/>
            <p:nvPr/>
          </p:nvSpPr>
          <p:spPr>
            <a:xfrm rot="9313492">
              <a:off x="-209" y="2123"/>
              <a:ext cx="4295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5"/>
            <p:cNvSpPr/>
            <p:nvPr/>
          </p:nvSpPr>
          <p:spPr>
            <a:xfrm rot="-1391915">
              <a:off x="-182" y="2368"/>
              <a:ext cx="4569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6568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5"/>
            <p:cNvSpPr txBox="1"/>
            <p:nvPr/>
          </p:nvSpPr>
          <p:spPr>
            <a:xfrm rot="9408085">
              <a:off x="-189" y="2202"/>
              <a:ext cx="4569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5"/>
            <p:cNvSpPr/>
            <p:nvPr/>
          </p:nvSpPr>
          <p:spPr>
            <a:xfrm rot="-1684349">
              <a:off x="-308" y="2641"/>
              <a:ext cx="5100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1517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5"/>
            <p:cNvSpPr txBox="1"/>
            <p:nvPr/>
          </p:nvSpPr>
          <p:spPr>
            <a:xfrm rot="9115651">
              <a:off x="-205" y="2582"/>
              <a:ext cx="5100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5"/>
            <p:cNvSpPr/>
            <p:nvPr/>
          </p:nvSpPr>
          <p:spPr>
            <a:xfrm rot="-2021404">
              <a:off x="-36" y="2813"/>
              <a:ext cx="5408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5"/>
            <p:cNvSpPr txBox="1"/>
            <p:nvPr/>
          </p:nvSpPr>
          <p:spPr>
            <a:xfrm rot="8778596">
              <a:off x="38" y="2949"/>
              <a:ext cx="5408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5"/>
            <p:cNvSpPr/>
            <p:nvPr/>
          </p:nvSpPr>
          <p:spPr>
            <a:xfrm rot="-2212194">
              <a:off x="1334" y="2969"/>
              <a:ext cx="4500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B3B58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5"/>
            <p:cNvSpPr txBox="1"/>
            <p:nvPr/>
          </p:nvSpPr>
          <p:spPr>
            <a:xfrm rot="8587806">
              <a:off x="1397" y="2890"/>
              <a:ext cx="4500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5"/>
            <p:cNvSpPr/>
            <p:nvPr/>
          </p:nvSpPr>
          <p:spPr>
            <a:xfrm rot="-2498012">
              <a:off x="2716" y="3105"/>
              <a:ext cx="3612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5151F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5"/>
            <p:cNvSpPr txBox="1"/>
            <p:nvPr/>
          </p:nvSpPr>
          <p:spPr>
            <a:xfrm rot="8301988">
              <a:off x="2603" y="3022"/>
              <a:ext cx="3612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5"/>
            <p:cNvSpPr/>
            <p:nvPr/>
          </p:nvSpPr>
          <p:spPr>
            <a:xfrm rot="-3080412">
              <a:off x="4065" y="3554"/>
              <a:ext cx="1921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000000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5"/>
            <p:cNvSpPr txBox="1"/>
            <p:nvPr/>
          </p:nvSpPr>
          <p:spPr>
            <a:xfrm>
              <a:off x="5161" y="2499"/>
              <a:ext cx="0" cy="19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5"/>
            <p:cNvSpPr/>
            <p:nvPr/>
          </p:nvSpPr>
          <p:spPr>
            <a:xfrm rot="8100000">
              <a:off x="5408" y="4120"/>
              <a:ext cx="424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000000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5"/>
            <p:cNvSpPr txBox="1"/>
            <p:nvPr/>
          </p:nvSpPr>
          <p:spPr>
            <a:xfrm>
              <a:off x="5598" y="3887"/>
              <a:ext cx="0" cy="4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5"/>
            <p:cNvSpPr/>
            <p:nvPr/>
          </p:nvSpPr>
          <p:spPr>
            <a:xfrm rot="1051534">
              <a:off x="-142" y="2344"/>
              <a:ext cx="5977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5"/>
            <p:cNvSpPr/>
            <p:nvPr/>
          </p:nvSpPr>
          <p:spPr>
            <a:xfrm rot="1593903">
              <a:off x="-199" y="3386"/>
              <a:ext cx="4025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2527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5"/>
            <p:cNvSpPr/>
            <p:nvPr/>
          </p:nvSpPr>
          <p:spPr>
            <a:xfrm rot="1920323">
              <a:off x="-204" y="3697"/>
              <a:ext cx="2830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2527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5"/>
            <p:cNvSpPr/>
            <p:nvPr/>
          </p:nvSpPr>
          <p:spPr>
            <a:xfrm rot="2212194">
              <a:off x="-147" y="3993"/>
              <a:ext cx="1500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6568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5"/>
            <p:cNvSpPr/>
            <p:nvPr/>
          </p:nvSpPr>
          <p:spPr>
            <a:xfrm rot="1342808">
              <a:off x="-203" y="3197"/>
              <a:ext cx="5515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9496E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5"/>
            <p:cNvSpPr/>
            <p:nvPr/>
          </p:nvSpPr>
          <p:spPr>
            <a:xfrm rot="1051534">
              <a:off x="-131" y="2180"/>
              <a:ext cx="5977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F4F77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5"/>
            <p:cNvSpPr/>
            <p:nvPr/>
          </p:nvSpPr>
          <p:spPr>
            <a:xfrm rot="931447">
              <a:off x="82" y="1933"/>
              <a:ext cx="5604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1517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5"/>
            <p:cNvSpPr txBox="1"/>
            <p:nvPr/>
          </p:nvSpPr>
          <p:spPr>
            <a:xfrm rot="-9868553">
              <a:off x="225" y="1944"/>
              <a:ext cx="5604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5"/>
            <p:cNvSpPr/>
            <p:nvPr/>
          </p:nvSpPr>
          <p:spPr>
            <a:xfrm rot="931447">
              <a:off x="359" y="1868"/>
              <a:ext cx="5604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1517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5"/>
            <p:cNvSpPr/>
            <p:nvPr/>
          </p:nvSpPr>
          <p:spPr>
            <a:xfrm rot="842175">
              <a:off x="838" y="1626"/>
              <a:ext cx="4948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1517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5"/>
            <p:cNvSpPr/>
            <p:nvPr/>
          </p:nvSpPr>
          <p:spPr>
            <a:xfrm rot="637179">
              <a:off x="1066" y="1421"/>
              <a:ext cx="4884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1517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5"/>
            <p:cNvSpPr/>
            <p:nvPr/>
          </p:nvSpPr>
          <p:spPr>
            <a:xfrm rot="678596">
              <a:off x="1246" y="1371"/>
              <a:ext cx="4589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4547F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5"/>
            <p:cNvSpPr/>
            <p:nvPr/>
          </p:nvSpPr>
          <p:spPr>
            <a:xfrm rot="725685">
              <a:off x="1478" y="1352"/>
              <a:ext cx="4295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4547F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5"/>
            <p:cNvSpPr txBox="1"/>
            <p:nvPr/>
          </p:nvSpPr>
          <p:spPr>
            <a:xfrm rot="-10074315">
              <a:off x="1503" y="1259"/>
              <a:ext cx="4295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5"/>
            <p:cNvSpPr/>
            <p:nvPr/>
          </p:nvSpPr>
          <p:spPr>
            <a:xfrm rot="725685">
              <a:off x="1637" y="1291"/>
              <a:ext cx="4295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4547F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5"/>
            <p:cNvSpPr txBox="1"/>
            <p:nvPr/>
          </p:nvSpPr>
          <p:spPr>
            <a:xfrm rot="-10074315">
              <a:off x="1521" y="1133"/>
              <a:ext cx="4295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5"/>
            <p:cNvSpPr/>
            <p:nvPr/>
          </p:nvSpPr>
          <p:spPr>
            <a:xfrm rot="794431">
              <a:off x="612" y="1687"/>
              <a:ext cx="5239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1517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5"/>
            <p:cNvSpPr txBox="1"/>
            <p:nvPr/>
          </p:nvSpPr>
          <p:spPr>
            <a:xfrm rot="-10005569">
              <a:off x="564" y="1678"/>
              <a:ext cx="5239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5"/>
            <p:cNvSpPr/>
            <p:nvPr/>
          </p:nvSpPr>
          <p:spPr>
            <a:xfrm rot="1213492">
              <a:off x="-184" y="2919"/>
              <a:ext cx="6075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5"/>
            <p:cNvSpPr txBox="1"/>
            <p:nvPr/>
          </p:nvSpPr>
          <p:spPr>
            <a:xfrm rot="-9586508">
              <a:off x="-145" y="3038"/>
              <a:ext cx="6075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5"/>
            <p:cNvSpPr/>
            <p:nvPr/>
          </p:nvSpPr>
          <p:spPr>
            <a:xfrm rot="1213492">
              <a:off x="-187" y="2700"/>
              <a:ext cx="6075" cy="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B4B7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5"/>
            <p:cNvSpPr txBox="1"/>
            <p:nvPr/>
          </p:nvSpPr>
          <p:spPr>
            <a:xfrm rot="-9586508">
              <a:off x="-107" y="2619"/>
              <a:ext cx="6075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5"/>
            <p:cNvSpPr/>
            <p:nvPr/>
          </p:nvSpPr>
          <p:spPr>
            <a:xfrm>
              <a:off x="740" y="3359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F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5"/>
            <p:cNvSpPr/>
            <p:nvPr/>
          </p:nvSpPr>
          <p:spPr>
            <a:xfrm>
              <a:off x="236" y="3074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5"/>
            <p:cNvSpPr/>
            <p:nvPr/>
          </p:nvSpPr>
          <p:spPr>
            <a:xfrm>
              <a:off x="159" y="3652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F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5"/>
            <p:cNvSpPr/>
            <p:nvPr/>
          </p:nvSpPr>
          <p:spPr>
            <a:xfrm>
              <a:off x="2077" y="2661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F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5"/>
            <p:cNvSpPr/>
            <p:nvPr/>
          </p:nvSpPr>
          <p:spPr>
            <a:xfrm>
              <a:off x="1223" y="3076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F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5"/>
            <p:cNvSpPr/>
            <p:nvPr/>
          </p:nvSpPr>
          <p:spPr>
            <a:xfrm>
              <a:off x="1686" y="2857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F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5"/>
            <p:cNvSpPr/>
            <p:nvPr/>
          </p:nvSpPr>
          <p:spPr>
            <a:xfrm>
              <a:off x="750" y="2839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5"/>
            <p:cNvSpPr/>
            <p:nvPr/>
          </p:nvSpPr>
          <p:spPr>
            <a:xfrm>
              <a:off x="367" y="265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9598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5"/>
            <p:cNvSpPr/>
            <p:nvPr/>
          </p:nvSpPr>
          <p:spPr>
            <a:xfrm>
              <a:off x="1172" y="2642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5"/>
            <p:cNvSpPr/>
            <p:nvPr/>
          </p:nvSpPr>
          <p:spPr>
            <a:xfrm>
              <a:off x="2401" y="2485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F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5"/>
            <p:cNvSpPr/>
            <p:nvPr/>
          </p:nvSpPr>
          <p:spPr>
            <a:xfrm>
              <a:off x="1910" y="2314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5"/>
            <p:cNvSpPr/>
            <p:nvPr/>
          </p:nvSpPr>
          <p:spPr>
            <a:xfrm>
              <a:off x="2254" y="2154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5"/>
            <p:cNvSpPr/>
            <p:nvPr/>
          </p:nvSpPr>
          <p:spPr>
            <a:xfrm>
              <a:off x="2742" y="2305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F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5"/>
            <p:cNvSpPr/>
            <p:nvPr/>
          </p:nvSpPr>
          <p:spPr>
            <a:xfrm>
              <a:off x="2812" y="1898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5"/>
            <p:cNvSpPr/>
            <p:nvPr/>
          </p:nvSpPr>
          <p:spPr>
            <a:xfrm>
              <a:off x="3721" y="1792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5"/>
            <p:cNvSpPr/>
            <p:nvPr/>
          </p:nvSpPr>
          <p:spPr>
            <a:xfrm>
              <a:off x="3528" y="189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5"/>
            <p:cNvSpPr/>
            <p:nvPr/>
          </p:nvSpPr>
          <p:spPr>
            <a:xfrm>
              <a:off x="3064" y="1778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5"/>
            <p:cNvSpPr/>
            <p:nvPr/>
          </p:nvSpPr>
          <p:spPr>
            <a:xfrm>
              <a:off x="3277" y="2024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1517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5"/>
            <p:cNvSpPr/>
            <p:nvPr/>
          </p:nvSpPr>
          <p:spPr>
            <a:xfrm>
              <a:off x="3027" y="2160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1517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5"/>
            <p:cNvSpPr/>
            <p:nvPr/>
          </p:nvSpPr>
          <p:spPr>
            <a:xfrm>
              <a:off x="1569" y="2453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5"/>
            <p:cNvSpPr/>
            <p:nvPr/>
          </p:nvSpPr>
          <p:spPr>
            <a:xfrm>
              <a:off x="1863" y="2028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9598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5"/>
            <p:cNvSpPr/>
            <p:nvPr/>
          </p:nvSpPr>
          <p:spPr>
            <a:xfrm>
              <a:off x="1513" y="2175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9598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5"/>
            <p:cNvSpPr/>
            <p:nvPr/>
          </p:nvSpPr>
          <p:spPr>
            <a:xfrm>
              <a:off x="1191" y="2311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9598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5"/>
            <p:cNvSpPr/>
            <p:nvPr/>
          </p:nvSpPr>
          <p:spPr>
            <a:xfrm>
              <a:off x="1154" y="2047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B5B8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5"/>
            <p:cNvSpPr/>
            <p:nvPr/>
          </p:nvSpPr>
          <p:spPr>
            <a:xfrm>
              <a:off x="1142" y="1803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B5B8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5"/>
            <p:cNvSpPr/>
            <p:nvPr/>
          </p:nvSpPr>
          <p:spPr>
            <a:xfrm>
              <a:off x="1500" y="1912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B5B8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5"/>
            <p:cNvSpPr/>
            <p:nvPr/>
          </p:nvSpPr>
          <p:spPr>
            <a:xfrm>
              <a:off x="1804" y="1801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B5B8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5"/>
            <p:cNvSpPr/>
            <p:nvPr/>
          </p:nvSpPr>
          <p:spPr>
            <a:xfrm>
              <a:off x="2159" y="1905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B5B8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5"/>
            <p:cNvSpPr/>
            <p:nvPr/>
          </p:nvSpPr>
          <p:spPr>
            <a:xfrm>
              <a:off x="2432" y="1787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B5B8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5"/>
            <p:cNvSpPr/>
            <p:nvPr/>
          </p:nvSpPr>
          <p:spPr>
            <a:xfrm>
              <a:off x="470" y="2032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5"/>
            <p:cNvSpPr/>
            <p:nvPr/>
          </p:nvSpPr>
          <p:spPr>
            <a:xfrm>
              <a:off x="68" y="216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5"/>
            <p:cNvSpPr/>
            <p:nvPr/>
          </p:nvSpPr>
          <p:spPr>
            <a:xfrm>
              <a:off x="798" y="191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5"/>
            <p:cNvSpPr/>
            <p:nvPr/>
          </p:nvSpPr>
          <p:spPr>
            <a:xfrm>
              <a:off x="455" y="1797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E5E8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5"/>
            <p:cNvSpPr/>
            <p:nvPr/>
          </p:nvSpPr>
          <p:spPr>
            <a:xfrm>
              <a:off x="113" y="1901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E5E8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5"/>
            <p:cNvSpPr/>
            <p:nvPr/>
          </p:nvSpPr>
          <p:spPr>
            <a:xfrm>
              <a:off x="432" y="2323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B5B8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5"/>
            <p:cNvSpPr/>
            <p:nvPr/>
          </p:nvSpPr>
          <p:spPr>
            <a:xfrm>
              <a:off x="814" y="2178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B5B8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5"/>
            <p:cNvSpPr/>
            <p:nvPr/>
          </p:nvSpPr>
          <p:spPr>
            <a:xfrm>
              <a:off x="789" y="2472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9598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5"/>
            <p:cNvSpPr/>
            <p:nvPr/>
          </p:nvSpPr>
          <p:spPr>
            <a:xfrm>
              <a:off x="2544" y="2015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5"/>
            <p:cNvSpPr/>
            <p:nvPr/>
          </p:nvSpPr>
          <p:spPr>
            <a:xfrm>
              <a:off x="1457" y="1700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5"/>
            <p:cNvSpPr/>
            <p:nvPr/>
          </p:nvSpPr>
          <p:spPr>
            <a:xfrm>
              <a:off x="1747" y="1599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5"/>
            <p:cNvSpPr/>
            <p:nvPr/>
          </p:nvSpPr>
          <p:spPr>
            <a:xfrm>
              <a:off x="1385" y="150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5"/>
            <p:cNvSpPr/>
            <p:nvPr/>
          </p:nvSpPr>
          <p:spPr>
            <a:xfrm>
              <a:off x="1093" y="1595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5"/>
            <p:cNvSpPr/>
            <p:nvPr/>
          </p:nvSpPr>
          <p:spPr>
            <a:xfrm>
              <a:off x="792" y="1690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E5E8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5"/>
            <p:cNvSpPr/>
            <p:nvPr/>
          </p:nvSpPr>
          <p:spPr>
            <a:xfrm>
              <a:off x="2011" y="1512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5"/>
            <p:cNvSpPr/>
            <p:nvPr/>
          </p:nvSpPr>
          <p:spPr>
            <a:xfrm>
              <a:off x="2087" y="169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5"/>
            <p:cNvSpPr/>
            <p:nvPr/>
          </p:nvSpPr>
          <p:spPr>
            <a:xfrm>
              <a:off x="2345" y="1601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5"/>
            <p:cNvSpPr/>
            <p:nvPr/>
          </p:nvSpPr>
          <p:spPr>
            <a:xfrm>
              <a:off x="2684" y="168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5"/>
            <p:cNvSpPr/>
            <p:nvPr/>
          </p:nvSpPr>
          <p:spPr>
            <a:xfrm>
              <a:off x="806" y="1512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06090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5"/>
            <p:cNvSpPr/>
            <p:nvPr/>
          </p:nvSpPr>
          <p:spPr>
            <a:xfrm>
              <a:off x="495" y="1597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06090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5"/>
            <p:cNvSpPr/>
            <p:nvPr/>
          </p:nvSpPr>
          <p:spPr>
            <a:xfrm>
              <a:off x="228" y="1508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5"/>
            <p:cNvSpPr/>
            <p:nvPr/>
          </p:nvSpPr>
          <p:spPr>
            <a:xfrm>
              <a:off x="157" y="1698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06090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5"/>
            <p:cNvSpPr/>
            <p:nvPr/>
          </p:nvSpPr>
          <p:spPr>
            <a:xfrm>
              <a:off x="2887" y="1595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9598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5"/>
            <p:cNvSpPr/>
            <p:nvPr/>
          </p:nvSpPr>
          <p:spPr>
            <a:xfrm>
              <a:off x="3079" y="1511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9598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5"/>
            <p:cNvSpPr/>
            <p:nvPr/>
          </p:nvSpPr>
          <p:spPr>
            <a:xfrm>
              <a:off x="3270" y="1688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5"/>
            <p:cNvSpPr/>
            <p:nvPr/>
          </p:nvSpPr>
          <p:spPr>
            <a:xfrm>
              <a:off x="3453" y="1599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5"/>
            <p:cNvSpPr/>
            <p:nvPr/>
          </p:nvSpPr>
          <p:spPr>
            <a:xfrm>
              <a:off x="3651" y="150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5"/>
            <p:cNvSpPr/>
            <p:nvPr/>
          </p:nvSpPr>
          <p:spPr>
            <a:xfrm>
              <a:off x="4251" y="1513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5"/>
            <p:cNvSpPr/>
            <p:nvPr/>
          </p:nvSpPr>
          <p:spPr>
            <a:xfrm>
              <a:off x="3901" y="1701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F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5"/>
            <p:cNvSpPr/>
            <p:nvPr/>
          </p:nvSpPr>
          <p:spPr>
            <a:xfrm>
              <a:off x="4086" y="1608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F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5"/>
            <p:cNvSpPr/>
            <p:nvPr/>
          </p:nvSpPr>
          <p:spPr>
            <a:xfrm>
              <a:off x="1282" y="3653"/>
              <a:ext cx="30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8486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5"/>
            <p:cNvSpPr/>
            <p:nvPr/>
          </p:nvSpPr>
          <p:spPr>
            <a:xfrm>
              <a:off x="707" y="4014"/>
              <a:ext cx="30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8486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5"/>
            <p:cNvSpPr/>
            <p:nvPr/>
          </p:nvSpPr>
          <p:spPr>
            <a:xfrm>
              <a:off x="2229" y="3090"/>
              <a:ext cx="30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8486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5"/>
            <p:cNvSpPr/>
            <p:nvPr/>
          </p:nvSpPr>
          <p:spPr>
            <a:xfrm>
              <a:off x="2604" y="2867"/>
              <a:ext cx="30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8486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5"/>
            <p:cNvSpPr/>
            <p:nvPr/>
          </p:nvSpPr>
          <p:spPr>
            <a:xfrm>
              <a:off x="2907" y="2668"/>
              <a:ext cx="30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8486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5"/>
            <p:cNvSpPr/>
            <p:nvPr/>
          </p:nvSpPr>
          <p:spPr>
            <a:xfrm>
              <a:off x="3248" y="2454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8486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5"/>
            <p:cNvSpPr/>
            <p:nvPr/>
          </p:nvSpPr>
          <p:spPr>
            <a:xfrm>
              <a:off x="1801" y="3360"/>
              <a:ext cx="30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8486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5"/>
            <p:cNvSpPr/>
            <p:nvPr/>
          </p:nvSpPr>
          <p:spPr>
            <a:xfrm>
              <a:off x="3512" y="2302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8486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5"/>
            <p:cNvSpPr/>
            <p:nvPr/>
          </p:nvSpPr>
          <p:spPr>
            <a:xfrm>
              <a:off x="3980" y="2014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8486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5"/>
            <p:cNvSpPr/>
            <p:nvPr/>
          </p:nvSpPr>
          <p:spPr>
            <a:xfrm>
              <a:off x="3753" y="2158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8486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5"/>
            <p:cNvSpPr/>
            <p:nvPr/>
          </p:nvSpPr>
          <p:spPr>
            <a:xfrm>
              <a:off x="4176" y="1898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6466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5"/>
            <p:cNvSpPr/>
            <p:nvPr/>
          </p:nvSpPr>
          <p:spPr>
            <a:xfrm>
              <a:off x="4338" y="1797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6466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5"/>
            <p:cNvSpPr/>
            <p:nvPr/>
          </p:nvSpPr>
          <p:spPr>
            <a:xfrm>
              <a:off x="4505" y="1700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53537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5"/>
            <p:cNvSpPr/>
            <p:nvPr/>
          </p:nvSpPr>
          <p:spPr>
            <a:xfrm>
              <a:off x="4661" y="1603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53537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5"/>
            <p:cNvSpPr/>
            <p:nvPr/>
          </p:nvSpPr>
          <p:spPr>
            <a:xfrm>
              <a:off x="4803" y="1512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8486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5"/>
            <p:cNvSpPr/>
            <p:nvPr/>
          </p:nvSpPr>
          <p:spPr>
            <a:xfrm>
              <a:off x="4930" y="1431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8486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5"/>
            <p:cNvSpPr/>
            <p:nvPr/>
          </p:nvSpPr>
          <p:spPr>
            <a:xfrm>
              <a:off x="3835" y="1430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5"/>
            <p:cNvSpPr/>
            <p:nvPr/>
          </p:nvSpPr>
          <p:spPr>
            <a:xfrm>
              <a:off x="3286" y="1430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9598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5"/>
            <p:cNvSpPr/>
            <p:nvPr/>
          </p:nvSpPr>
          <p:spPr>
            <a:xfrm>
              <a:off x="2972" y="136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B5B8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5"/>
            <p:cNvSpPr/>
            <p:nvPr/>
          </p:nvSpPr>
          <p:spPr>
            <a:xfrm>
              <a:off x="3152" y="1292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B5B8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5"/>
            <p:cNvSpPr/>
            <p:nvPr/>
          </p:nvSpPr>
          <p:spPr>
            <a:xfrm>
              <a:off x="3020" y="1170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5"/>
            <p:cNvSpPr/>
            <p:nvPr/>
          </p:nvSpPr>
          <p:spPr>
            <a:xfrm>
              <a:off x="2443" y="1368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5"/>
            <p:cNvSpPr/>
            <p:nvPr/>
          </p:nvSpPr>
          <p:spPr>
            <a:xfrm>
              <a:off x="2301" y="1220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E5E8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5"/>
            <p:cNvSpPr/>
            <p:nvPr/>
          </p:nvSpPr>
          <p:spPr>
            <a:xfrm>
              <a:off x="2095" y="1284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E5E8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5"/>
            <p:cNvSpPr/>
            <p:nvPr/>
          </p:nvSpPr>
          <p:spPr>
            <a:xfrm>
              <a:off x="2228" y="1442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5"/>
            <p:cNvSpPr/>
            <p:nvPr/>
          </p:nvSpPr>
          <p:spPr>
            <a:xfrm>
              <a:off x="1109" y="1424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06090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5"/>
            <p:cNvSpPr/>
            <p:nvPr/>
          </p:nvSpPr>
          <p:spPr>
            <a:xfrm>
              <a:off x="611" y="1284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5"/>
            <p:cNvSpPr/>
            <p:nvPr/>
          </p:nvSpPr>
          <p:spPr>
            <a:xfrm>
              <a:off x="305" y="1358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5"/>
            <p:cNvSpPr/>
            <p:nvPr/>
          </p:nvSpPr>
          <p:spPr>
            <a:xfrm>
              <a:off x="156" y="1154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5"/>
            <p:cNvSpPr/>
            <p:nvPr/>
          </p:nvSpPr>
          <p:spPr>
            <a:xfrm>
              <a:off x="4538" y="1365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F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5"/>
            <p:cNvSpPr/>
            <p:nvPr/>
          </p:nvSpPr>
          <p:spPr>
            <a:xfrm>
              <a:off x="4407" y="1440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F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5"/>
            <p:cNvSpPr/>
            <p:nvPr/>
          </p:nvSpPr>
          <p:spPr>
            <a:xfrm>
              <a:off x="3992" y="135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F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5"/>
            <p:cNvSpPr/>
            <p:nvPr/>
          </p:nvSpPr>
          <p:spPr>
            <a:xfrm>
              <a:off x="3466" y="135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9598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5"/>
            <p:cNvSpPr/>
            <p:nvPr/>
          </p:nvSpPr>
          <p:spPr>
            <a:xfrm>
              <a:off x="2852" y="1228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5"/>
            <p:cNvSpPr/>
            <p:nvPr/>
          </p:nvSpPr>
          <p:spPr>
            <a:xfrm>
              <a:off x="2678" y="1109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E5E8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5"/>
            <p:cNvSpPr/>
            <p:nvPr/>
          </p:nvSpPr>
          <p:spPr>
            <a:xfrm>
              <a:off x="2859" y="1045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E5E8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5"/>
            <p:cNvSpPr/>
            <p:nvPr/>
          </p:nvSpPr>
          <p:spPr>
            <a:xfrm>
              <a:off x="1942" y="1040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5"/>
            <p:cNvSpPr/>
            <p:nvPr/>
          </p:nvSpPr>
          <p:spPr>
            <a:xfrm>
              <a:off x="1088" y="1277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5"/>
            <p:cNvSpPr/>
            <p:nvPr/>
          </p:nvSpPr>
          <p:spPr>
            <a:xfrm>
              <a:off x="827" y="1350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5"/>
            <p:cNvSpPr/>
            <p:nvPr/>
          </p:nvSpPr>
          <p:spPr>
            <a:xfrm>
              <a:off x="537" y="1428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5"/>
            <p:cNvSpPr/>
            <p:nvPr/>
          </p:nvSpPr>
          <p:spPr>
            <a:xfrm>
              <a:off x="635" y="1060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5"/>
            <p:cNvSpPr/>
            <p:nvPr/>
          </p:nvSpPr>
          <p:spPr>
            <a:xfrm>
              <a:off x="1540" y="1050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5"/>
            <p:cNvSpPr/>
            <p:nvPr/>
          </p:nvSpPr>
          <p:spPr>
            <a:xfrm>
              <a:off x="1120" y="1063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5"/>
            <p:cNvSpPr/>
            <p:nvPr/>
          </p:nvSpPr>
          <p:spPr>
            <a:xfrm>
              <a:off x="4131" y="1284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5"/>
            <p:cNvSpPr/>
            <p:nvPr/>
          </p:nvSpPr>
          <p:spPr>
            <a:xfrm>
              <a:off x="3477" y="1163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B5B8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5"/>
            <p:cNvSpPr/>
            <p:nvPr/>
          </p:nvSpPr>
          <p:spPr>
            <a:xfrm>
              <a:off x="3315" y="1229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B5B8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5"/>
            <p:cNvSpPr/>
            <p:nvPr/>
          </p:nvSpPr>
          <p:spPr>
            <a:xfrm>
              <a:off x="3174" y="1112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5"/>
            <p:cNvSpPr/>
            <p:nvPr/>
          </p:nvSpPr>
          <p:spPr>
            <a:xfrm>
              <a:off x="2396" y="1051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06090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5"/>
            <p:cNvSpPr/>
            <p:nvPr/>
          </p:nvSpPr>
          <p:spPr>
            <a:xfrm>
              <a:off x="2769" y="144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B5B8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5"/>
            <p:cNvSpPr/>
            <p:nvPr/>
          </p:nvSpPr>
          <p:spPr>
            <a:xfrm>
              <a:off x="2656" y="1294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5"/>
            <p:cNvSpPr/>
            <p:nvPr/>
          </p:nvSpPr>
          <p:spPr>
            <a:xfrm>
              <a:off x="2501" y="1159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E5E8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5"/>
            <p:cNvSpPr/>
            <p:nvPr/>
          </p:nvSpPr>
          <p:spPr>
            <a:xfrm>
              <a:off x="2222" y="1101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06090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5"/>
            <p:cNvSpPr/>
            <p:nvPr/>
          </p:nvSpPr>
          <p:spPr>
            <a:xfrm>
              <a:off x="2029" y="1162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06090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5"/>
            <p:cNvSpPr/>
            <p:nvPr/>
          </p:nvSpPr>
          <p:spPr>
            <a:xfrm>
              <a:off x="1875" y="135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E5E8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5"/>
            <p:cNvSpPr/>
            <p:nvPr/>
          </p:nvSpPr>
          <p:spPr>
            <a:xfrm>
              <a:off x="1809" y="1223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06090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5"/>
            <p:cNvSpPr/>
            <p:nvPr/>
          </p:nvSpPr>
          <p:spPr>
            <a:xfrm>
              <a:off x="1738" y="1098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5"/>
            <p:cNvSpPr/>
            <p:nvPr/>
          </p:nvSpPr>
          <p:spPr>
            <a:xfrm>
              <a:off x="1583" y="1289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06090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5"/>
            <p:cNvSpPr/>
            <p:nvPr/>
          </p:nvSpPr>
          <p:spPr>
            <a:xfrm>
              <a:off x="1379" y="1343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06090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5"/>
            <p:cNvSpPr/>
            <p:nvPr/>
          </p:nvSpPr>
          <p:spPr>
            <a:xfrm>
              <a:off x="1529" y="115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5"/>
            <p:cNvSpPr/>
            <p:nvPr/>
          </p:nvSpPr>
          <p:spPr>
            <a:xfrm>
              <a:off x="1294" y="1222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5"/>
            <p:cNvSpPr/>
            <p:nvPr/>
          </p:nvSpPr>
          <p:spPr>
            <a:xfrm>
              <a:off x="1314" y="1112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5"/>
            <p:cNvSpPr/>
            <p:nvPr/>
          </p:nvSpPr>
          <p:spPr>
            <a:xfrm>
              <a:off x="1082" y="116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5"/>
            <p:cNvSpPr/>
            <p:nvPr/>
          </p:nvSpPr>
          <p:spPr>
            <a:xfrm>
              <a:off x="877" y="1121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5"/>
            <p:cNvSpPr/>
            <p:nvPr/>
          </p:nvSpPr>
          <p:spPr>
            <a:xfrm>
              <a:off x="875" y="121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5"/>
            <p:cNvSpPr/>
            <p:nvPr/>
          </p:nvSpPr>
          <p:spPr>
            <a:xfrm>
              <a:off x="680" y="1170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5"/>
            <p:cNvSpPr/>
            <p:nvPr/>
          </p:nvSpPr>
          <p:spPr>
            <a:xfrm>
              <a:off x="411" y="1232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5"/>
            <p:cNvSpPr/>
            <p:nvPr/>
          </p:nvSpPr>
          <p:spPr>
            <a:xfrm>
              <a:off x="434" y="1100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5"/>
            <p:cNvSpPr/>
            <p:nvPr/>
          </p:nvSpPr>
          <p:spPr>
            <a:xfrm>
              <a:off x="119" y="1312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5"/>
            <p:cNvSpPr/>
            <p:nvPr/>
          </p:nvSpPr>
          <p:spPr>
            <a:xfrm>
              <a:off x="858" y="1001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5"/>
            <p:cNvSpPr/>
            <p:nvPr/>
          </p:nvSpPr>
          <p:spPr>
            <a:xfrm>
              <a:off x="1341" y="1013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5"/>
            <p:cNvSpPr/>
            <p:nvPr/>
          </p:nvSpPr>
          <p:spPr>
            <a:xfrm>
              <a:off x="1739" y="1008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5"/>
            <p:cNvSpPr/>
            <p:nvPr/>
          </p:nvSpPr>
          <p:spPr>
            <a:xfrm>
              <a:off x="2116" y="1001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5"/>
            <p:cNvSpPr/>
            <p:nvPr/>
          </p:nvSpPr>
          <p:spPr>
            <a:xfrm>
              <a:off x="2320" y="941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5"/>
            <p:cNvSpPr/>
            <p:nvPr/>
          </p:nvSpPr>
          <p:spPr>
            <a:xfrm>
              <a:off x="2601" y="995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5"/>
            <p:cNvSpPr/>
            <p:nvPr/>
          </p:nvSpPr>
          <p:spPr>
            <a:xfrm>
              <a:off x="1667" y="1420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E5E8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5"/>
            <p:cNvSpPr/>
            <p:nvPr/>
          </p:nvSpPr>
          <p:spPr>
            <a:xfrm>
              <a:off x="2557" y="151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B5B8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5"/>
            <p:cNvSpPr/>
            <p:nvPr/>
          </p:nvSpPr>
          <p:spPr>
            <a:xfrm>
              <a:off x="3619" y="1287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9598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5"/>
            <p:cNvSpPr/>
            <p:nvPr/>
          </p:nvSpPr>
          <p:spPr>
            <a:xfrm>
              <a:off x="3791" y="1212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9598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2134" y="908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1264" y="908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5"/>
            <p:cNvSpPr/>
            <p:nvPr/>
          </p:nvSpPr>
          <p:spPr>
            <a:xfrm>
              <a:off x="1471" y="869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5"/>
            <p:cNvSpPr/>
            <p:nvPr/>
          </p:nvSpPr>
          <p:spPr>
            <a:xfrm>
              <a:off x="1650" y="824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5"/>
            <p:cNvSpPr/>
            <p:nvPr/>
          </p:nvSpPr>
          <p:spPr>
            <a:xfrm>
              <a:off x="1918" y="869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5"/>
            <p:cNvSpPr/>
            <p:nvPr/>
          </p:nvSpPr>
          <p:spPr>
            <a:xfrm>
              <a:off x="1720" y="923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5"/>
            <p:cNvSpPr/>
            <p:nvPr/>
          </p:nvSpPr>
          <p:spPr>
            <a:xfrm>
              <a:off x="1913" y="957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1541" y="962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1076" y="953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1983" y="4027"/>
              <a:ext cx="30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6466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2460" y="3671"/>
              <a:ext cx="30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6466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3238" y="3121"/>
              <a:ext cx="30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6466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3550" y="2880"/>
              <a:ext cx="30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6466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2892" y="3377"/>
              <a:ext cx="30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6466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3869" y="2657"/>
              <a:ext cx="30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6466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4090" y="2475"/>
              <a:ext cx="30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6466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4327" y="2314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6466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4712" y="2022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5456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4533" y="2162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6466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4863" y="1920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6466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5009" y="1807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6466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5161" y="1702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53537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5277" y="1614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53537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5398" y="1521"/>
              <a:ext cx="0" cy="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53537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3255" y="4071"/>
              <a:ext cx="300" cy="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3E3E5E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3651" y="3693"/>
              <a:ext cx="300" cy="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3E3E5E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4773" y="3705"/>
              <a:ext cx="300" cy="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35355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4491" y="4049"/>
              <a:ext cx="300" cy="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35355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3989" y="3396"/>
              <a:ext cx="300" cy="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3E3E5E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4263" y="3141"/>
              <a:ext cx="300" cy="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3E3E5E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5044" y="3418"/>
              <a:ext cx="300" cy="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35355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4553" y="2873"/>
              <a:ext cx="300" cy="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3E3E5E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5293" y="3116"/>
              <a:ext cx="300" cy="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3E3E5E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5497" y="2879"/>
              <a:ext cx="300" cy="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35355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4772" y="2673"/>
              <a:ext cx="300" cy="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3E3E5E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4966" y="2488"/>
              <a:ext cx="300" cy="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3E3E5E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5444" y="2052"/>
              <a:ext cx="0" cy="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3E3E5E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5161" y="2314"/>
              <a:ext cx="0" cy="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3E3E5E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5318" y="2176"/>
              <a:ext cx="0" cy="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3E3E5E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5581" y="1933"/>
              <a:ext cx="0" cy="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3F3F60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5689" y="1811"/>
              <a:ext cx="0" cy="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3F3F60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5663" y="2680"/>
              <a:ext cx="300" cy="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3E3E5E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-65" y="2865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2" y="2477"/>
              <a:ext cx="30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9598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5"/>
            <p:cNvSpPr/>
            <p:nvPr/>
          </p:nvSpPr>
          <p:spPr>
            <a:xfrm>
              <a:off x="-9" y="1436"/>
              <a:ext cx="0" cy="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61619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5624" y="4010"/>
              <a:ext cx="300" cy="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35355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35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35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" name="Google Shape;250;p35"/>
          <p:cNvSpPr txBox="1">
            <a:spLocks noGrp="1"/>
          </p:cNvSpPr>
          <p:nvPr>
            <p:ph type="ft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" name="Google Shape;251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472029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1066800"/>
            <a:ext cx="8610600" cy="13716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On Becoming a Leader in Risk Management</a:t>
            </a:r>
          </a:p>
        </p:txBody>
      </p:sp>
      <p:sp>
        <p:nvSpPr>
          <p:cNvPr id="4101" name="Slide Number Placeholder 1"/>
          <p:cNvSpPr txBox="1">
            <a:spLocks noGrp="1"/>
          </p:cNvSpPr>
          <p:nvPr/>
        </p:nvSpPr>
        <p:spPr bwMode="auto">
          <a:xfrm>
            <a:off x="7924800" y="5792614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49822D-C7FB-493A-BB0A-548A2183FE47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90726" y="2286000"/>
            <a:ext cx="8043674" cy="3789363"/>
          </a:xfrm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3600" b="1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ENGG404</a:t>
            </a:r>
            <a:endParaRPr lang="en-US" altLang="en-US" sz="36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3600" b="1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Chapter 5.7:</a:t>
            </a:r>
            <a:br>
              <a:rPr lang="en-US" altLang="en-US" sz="3600" b="1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3600" b="1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 Multi-Layered Approach to Hazard / Risk </a:t>
            </a:r>
            <a:r>
              <a:rPr lang="en-US" altLang="en-US" sz="3600" b="1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Assessment</a:t>
            </a:r>
            <a:endParaRPr lang="en-US" altLang="en-US" sz="36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837290-7F22-4D42-BFDD-D5AD4C09C01F}"/>
              </a:ext>
            </a:extLst>
          </p:cNvPr>
          <p:cNvSpPr txBox="1"/>
          <p:nvPr/>
        </p:nvSpPr>
        <p:spPr>
          <a:xfrm>
            <a:off x="152402" y="176015"/>
            <a:ext cx="1176817" cy="461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Fundamentals of 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18FDCA-D6EA-3540-8AE2-F6CD31336ABE}"/>
              </a:ext>
            </a:extLst>
          </p:cNvPr>
          <p:cNvSpPr txBox="1"/>
          <p:nvPr/>
        </p:nvSpPr>
        <p:spPr>
          <a:xfrm>
            <a:off x="1481037" y="169908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RM System and Process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BC740A-AE56-7744-84D0-32724BDFA21D}"/>
              </a:ext>
            </a:extLst>
          </p:cNvPr>
          <p:cNvSpPr txBox="1"/>
          <p:nvPr/>
        </p:nvSpPr>
        <p:spPr>
          <a:xfrm>
            <a:off x="7874130" y="169908"/>
            <a:ext cx="1155550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 and Perspectives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7D91E5-FF6E-C346-BD54-1494F0C62548}"/>
              </a:ext>
            </a:extLst>
          </p:cNvPr>
          <p:cNvSpPr txBox="1"/>
          <p:nvPr/>
        </p:nvSpPr>
        <p:spPr>
          <a:xfrm>
            <a:off x="7051217" y="169908"/>
            <a:ext cx="671096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People &amp; Org.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457A8C-8AD1-BC48-A393-2CA6461462C7}"/>
              </a:ext>
            </a:extLst>
          </p:cNvPr>
          <p:cNvSpPr txBox="1"/>
          <p:nvPr/>
        </p:nvSpPr>
        <p:spPr>
          <a:xfrm>
            <a:off x="3834670" y="169908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Incident Investigation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E14612-2C60-CA49-88DC-A40274E52BE8}"/>
              </a:ext>
            </a:extLst>
          </p:cNvPr>
          <p:cNvSpPr txBox="1"/>
          <p:nvPr/>
        </p:nvSpPr>
        <p:spPr>
          <a:xfrm>
            <a:off x="5011486" y="169908"/>
            <a:ext cx="1024999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RM Tools &amp; Challenges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8AF929-DEC8-B045-BD5C-00378213E2AE}"/>
              </a:ext>
            </a:extLst>
          </p:cNvPr>
          <p:cNvSpPr txBox="1"/>
          <p:nvPr/>
        </p:nvSpPr>
        <p:spPr>
          <a:xfrm>
            <a:off x="2657853" y="170432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Leadership in RM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4E84B9-8682-8C4B-A72E-1FFEAF78256B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1329217" y="400741"/>
            <a:ext cx="151818" cy="6107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ED6320-D6B4-374B-AE59-18735BF60E66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2506036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27112B-E9F0-2348-9B20-FB76B2277E3D}"/>
              </a:ext>
            </a:extLst>
          </p:cNvPr>
          <p:cNvCxnSpPr>
            <a:stCxn id="29" idx="3"/>
            <a:endCxn id="27" idx="1"/>
          </p:cNvCxnSpPr>
          <p:nvPr/>
        </p:nvCxnSpPr>
        <p:spPr>
          <a:xfrm flipV="1">
            <a:off x="3682853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FCC88D-6DFA-474E-80EC-662B2D4B909B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4859669" y="400741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A7384E-C04D-ED41-9740-B0199EA1890A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6036485" y="400740"/>
            <a:ext cx="151816" cy="1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7C1AD4-35C5-B84F-A011-FC352A9DC134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6899402" y="400741"/>
            <a:ext cx="151817" cy="1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0B8989-9D9A-DE41-B118-0BB225CC7043}"/>
              </a:ext>
            </a:extLst>
          </p:cNvPr>
          <p:cNvCxnSpPr>
            <a:stCxn id="26" idx="3"/>
            <a:endCxn id="25" idx="1"/>
          </p:cNvCxnSpPr>
          <p:nvPr/>
        </p:nvCxnSpPr>
        <p:spPr>
          <a:xfrm>
            <a:off x="7722315" y="400739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97011C2-9A0B-664B-83CB-DE2410B86B87}"/>
              </a:ext>
            </a:extLst>
          </p:cNvPr>
          <p:cNvSpPr txBox="1"/>
          <p:nvPr/>
        </p:nvSpPr>
        <p:spPr>
          <a:xfrm>
            <a:off x="6188301" y="169907"/>
            <a:ext cx="692362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RM in Industry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3278EDB-B324-4F9D-8B78-E9B0F1EC5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81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 txBox="1">
            <a:spLocks noGrp="1"/>
          </p:cNvSpPr>
          <p:nvPr/>
        </p:nvSpPr>
        <p:spPr bwMode="auto">
          <a:xfrm>
            <a:off x="7736177" y="5808553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11A89A-D727-4206-8DB5-C130C1833EDD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455613" y="822960"/>
            <a:ext cx="8229600" cy="496824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As part of orientation and integration activities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fo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 new employees and contractors</a:t>
            </a:r>
          </a:p>
          <a:p>
            <a:pPr marL="457200" marR="0" lvl="0" indent="-4572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To ensure our admin procedures are adequate (ensure not too confusing, too long, appropriate for the work task</a:t>
            </a:r>
          </a:p>
          <a:p>
            <a:pPr marL="457200" marR="0" lvl="0" indent="-4572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For training purposes (&amp; combatting complacency)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274320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Why Do We Do Job Observations and Planned Inspections?</a:t>
            </a: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5" name="Picture 4" descr="Construction and engineering students visit the Folsom spi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971800"/>
            <a:ext cx="4132578" cy="2756397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4026" y="5762833"/>
            <a:ext cx="4343400" cy="32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Chapter 5.8: Job Observations and Planned Inspections</a:t>
            </a:r>
            <a:endParaRPr kumimoji="0" lang="en-US" altLang="en-US" sz="1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278EDB-B324-4F9D-8B78-E9B0F1EC5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3524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 txBox="1">
            <a:spLocks noGrp="1"/>
          </p:cNvSpPr>
          <p:nvPr/>
        </p:nvSpPr>
        <p:spPr bwMode="auto">
          <a:xfrm>
            <a:off x="7620000" y="5900651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11A89A-D727-4206-8DB5-C130C1833EDD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455613" y="822960"/>
            <a:ext cx="8229600" cy="504444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Two different kinds of a Planned inspection:</a:t>
            </a:r>
          </a:p>
          <a:p>
            <a:pPr marL="914400" marR="0" lvl="1" indent="-4572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Physical conditions in the workplace</a:t>
            </a:r>
          </a:p>
          <a:p>
            <a:pPr marL="914400" marR="0" lvl="1" indent="-4572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Practices of work-in-progress</a:t>
            </a:r>
          </a:p>
          <a:p>
            <a:pPr marL="457200" marR="0" lvl="0" indent="-4572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274320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Introduction: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7037788" cy="3704938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4026" y="5867400"/>
            <a:ext cx="4343400" cy="32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Chapter 5.8: Job Observations and Planned Inspections</a:t>
            </a:r>
            <a:endParaRPr kumimoji="0" lang="en-US" altLang="en-US" sz="1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278EDB-B324-4F9D-8B78-E9B0F1EC5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1915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 txBox="1">
            <a:spLocks noGrp="1"/>
          </p:cNvSpPr>
          <p:nvPr/>
        </p:nvSpPr>
        <p:spPr bwMode="auto">
          <a:xfrm>
            <a:off x="7770813" y="57912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11A89A-D727-4206-8DB5-C130C1833EDD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455613" y="822960"/>
            <a:ext cx="8229600" cy="496824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Two different kinds of a Planned inspection:</a:t>
            </a:r>
          </a:p>
          <a:p>
            <a:pPr marL="914400" marR="0" lvl="1" indent="-4572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Physical conditions in the workplace</a:t>
            </a:r>
          </a:p>
          <a:p>
            <a:pPr marL="914400" marR="0" lvl="1" indent="-4572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Practices of work-in-progress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(to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observe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interact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check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85725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At the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Individual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Level (the manager and the worker) or </a:t>
            </a:r>
          </a:p>
          <a:p>
            <a:pPr marL="85725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At the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Team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Level (the manager and a team i.e. a crew or shift or group of workers). 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274320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Introduction:</a:t>
            </a:r>
          </a:p>
        </p:txBody>
      </p:sp>
      <p:pic>
        <p:nvPicPr>
          <p:cNvPr id="2" name="Picture 1" descr="Commons:Photo challenge/2015 - August - Personal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09" y="3028071"/>
            <a:ext cx="1752600" cy="1356141"/>
          </a:xfrm>
          <a:prstGeom prst="rect">
            <a:avLst/>
          </a:prstGeom>
        </p:spPr>
      </p:pic>
      <p:pic>
        <p:nvPicPr>
          <p:cNvPr id="4" name="Picture 3" descr="Free photo: &lt;strong&gt;Industrial&lt;/strong&gt;, Security, Logistic - Free Image on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805" y="3962400"/>
            <a:ext cx="1946391" cy="1301649"/>
          </a:xfrm>
          <a:prstGeom prst="rect">
            <a:avLst/>
          </a:prstGeom>
        </p:spPr>
      </p:pic>
      <p:pic>
        <p:nvPicPr>
          <p:cNvPr id="8" name="Picture 7" descr="Builder PNG 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708102"/>
            <a:ext cx="2628299" cy="2964648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86353" y="5791200"/>
            <a:ext cx="4284951" cy="249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Chapter 5.8: Job Observations and Planned Inspections</a:t>
            </a:r>
            <a:endParaRPr kumimoji="0" lang="en-US" altLang="en-US" sz="1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278EDB-B324-4F9D-8B78-E9B0F1EC5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503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 txBox="1">
            <a:spLocks noGrp="1"/>
          </p:cNvSpPr>
          <p:nvPr/>
        </p:nvSpPr>
        <p:spPr bwMode="auto">
          <a:xfrm>
            <a:off x="7770813" y="5624715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55C29E-28C7-4E78-AA83-91395D7B1F66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455613" y="1005840"/>
            <a:ext cx="8229600" cy="463296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purposes of job observations and planned inspections: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Observe workers,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Interact with workers,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Check for compliance i.e. sub-standard conditions or sub-standard practices</a:t>
            </a:r>
            <a:r>
              <a:rPr kumimoji="0" lang="en-US" alt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?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Act on their findings:</a:t>
            </a:r>
            <a:endParaRPr kumimoji="0" lang="en-US" altLang="en-US" sz="20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If compliant, commend the workers.</a:t>
            </a:r>
          </a:p>
          <a:p>
            <a:pPr marL="1143000" marR="0" lvl="2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If non-compliant, intervene </a:t>
            </a:r>
            <a:r>
              <a:rPr kumimoji="0" lang="en-US" alt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(act, take </a:t>
            </a:r>
            <a:r>
              <a:rPr kumimoji="0" lang="en-US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steps to address)</a:t>
            </a:r>
          </a:p>
          <a:p>
            <a:pPr marL="457200" marR="0" lvl="0" indent="-4572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altLang="en-US" sz="10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above management actions: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Reinforce the expected conditions and practices. 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Combat complacency in the workplace. 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5612" y="228600"/>
            <a:ext cx="8229601" cy="777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Purpose of </a:t>
            </a:r>
            <a:r>
              <a:rPr kumimoji="0" lang="en-CA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 &amp; PI</a:t>
            </a:r>
            <a:r>
              <a:rPr kumimoji="0" lang="en-US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at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Individual / Team Level: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5612" y="5638800"/>
            <a:ext cx="4343400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Chapter 5.8: Job Observations and Planned Inspections</a:t>
            </a:r>
            <a:endParaRPr kumimoji="0" lang="en-US" altLang="en-US" sz="1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78EDB-B324-4F9D-8B78-E9B0F1EC5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1555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 txBox="1">
            <a:spLocks noGrp="1"/>
          </p:cNvSpPr>
          <p:nvPr/>
        </p:nvSpPr>
        <p:spPr bwMode="auto">
          <a:xfrm>
            <a:off x="7770813" y="56388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A403C-89A0-4CA7-9686-B18D9DABE45B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39213" y="90591"/>
            <a:ext cx="8231187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Job Observation/Planned Inspection Card</a:t>
            </a: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78EDB-B324-4F9D-8B78-E9B0F1EC5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9655"/>
            <a:ext cx="7851648" cy="53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9565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 txBox="1">
            <a:spLocks noGrp="1"/>
          </p:cNvSpPr>
          <p:nvPr/>
        </p:nvSpPr>
        <p:spPr bwMode="auto">
          <a:xfrm>
            <a:off x="7770813" y="56388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A403C-89A0-4CA7-9686-B18D9DABE45B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455613" y="1097280"/>
            <a:ext cx="8229600" cy="454152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Expertise in these four skills: 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Required to know the work area, some knowledge of the trade, nature of the work, and requirements. 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Managers need to observe.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Need to have social skills 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 able to “ask open-ended questions” </a:t>
            </a:r>
          </a:p>
          <a:p>
            <a:pPr marL="457200" marR="0" lvl="0" indent="-4572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… ensures that managers: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Will be successful in their interactions with workers and 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Reinforce the expected practices and conditions, and 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Maintain management visibility, and 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Combat complacency in the workplace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 </a:t>
            </a:r>
          </a:p>
          <a:p>
            <a:pPr marL="457200" marR="0" lvl="0" indent="-4572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4026" y="274320"/>
            <a:ext cx="8231187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Means of </a:t>
            </a:r>
            <a:r>
              <a:rPr kumimoji="0" lang="en-CA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 &amp; PI</a:t>
            </a:r>
            <a:r>
              <a:rPr kumimoji="0" lang="en-US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at the Individual / Team Level: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4026" y="5689831"/>
            <a:ext cx="5029200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Chapter 5.8: Job Observations and Planned Inspections</a:t>
            </a:r>
            <a:endParaRPr kumimoji="0" lang="en-US" altLang="en-US" sz="1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78EDB-B324-4F9D-8B78-E9B0F1EC5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1262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 txBox="1">
            <a:spLocks noGrp="1"/>
          </p:cNvSpPr>
          <p:nvPr/>
        </p:nvSpPr>
        <p:spPr bwMode="auto">
          <a:xfrm>
            <a:off x="7770813" y="57912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D51170-0B5B-480D-852E-54B40773C9F5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5613" y="973513"/>
            <a:ext cx="8229600" cy="50462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Complacency – the acceptance of SCs and SPs in the workplace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Complacency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sets in when: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Workers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become accustomed to and comfortable with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the operations, facility, equipment, procedures, and work processes.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This </a:t>
            </a:r>
            <a:r>
              <a:rPr kumimoji="0" lang="en-US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comfort level leads to complacency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workers may begin to take “short-cuts” with practices 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and/or conditions.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manager can – and must – combat complacency: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Planned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inspections </a:t>
            </a:r>
            <a:r>
              <a:rPr kumimoji="0" lang="en-US" altLang="en-US" sz="2000" b="0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check</a:t>
            </a:r>
            <a:r>
              <a:rPr kumimoji="0" lang="en-US" altLang="en-US" sz="2000" b="0" i="0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for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compliance AND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act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to correct deviations.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Face-to-face coaching to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 empowered to address sub-standard conditions and at-risk behaviours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…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Positively influence safety culture of the organization.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4026" y="110375"/>
            <a:ext cx="8231187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 &amp; PI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as a </a:t>
            </a:r>
            <a:r>
              <a:rPr kumimoji="0" lang="en-US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Means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to Combat Complacency: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78EDB-B324-4F9D-8B78-E9B0F1EC5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0126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 txBox="1">
            <a:spLocks noGrp="1"/>
          </p:cNvSpPr>
          <p:nvPr/>
        </p:nvSpPr>
        <p:spPr bwMode="auto">
          <a:xfrm>
            <a:off x="7620000" y="5554287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11A89A-D727-4206-8DB5-C130C1833EDD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455612" y="571269"/>
            <a:ext cx="8229600" cy="491513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Planned inspections are a means for: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Checking for conditions and practices 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An opportunity for management visibility and engaging workers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Combating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complacency.</a:t>
            </a:r>
          </a:p>
          <a:p>
            <a:pPr marL="457200" marR="0" lvl="0" indent="-4572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Combatting complacency IS one way to positively influence safety culture of the organization</a:t>
            </a:r>
            <a:r>
              <a:rPr kumimoji="0" lang="en-CA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must engage workers and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must value the conversation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workers about their practices. </a:t>
            </a:r>
          </a:p>
          <a:p>
            <a:pPr marL="457200" marR="0" lvl="0" indent="-4572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Managers need skills to “talk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people”! These skills are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essential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successful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leadership</a:t>
            </a:r>
            <a:b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risk management.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5612" y="152400"/>
            <a:ext cx="822960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Summary and Key Lesson:</a:t>
            </a:r>
          </a:p>
        </p:txBody>
      </p:sp>
      <p:pic>
        <p:nvPicPr>
          <p:cNvPr id="5" name="Picture 4" descr="Construction and engineering students visit the Folsom spi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737742"/>
            <a:ext cx="3414318" cy="2277324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6376" y="5508567"/>
            <a:ext cx="5029200" cy="32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Chapter 5.8: Job Observations and Planned Inspections</a:t>
            </a:r>
            <a:endParaRPr kumimoji="0" lang="en-US" altLang="en-US" sz="1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278EDB-B324-4F9D-8B78-E9B0F1EC5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5382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196CC73-DF92-4862-A897-5950EF185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274320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Recall Chapter 5.1: Tools for Risk Management</a:t>
            </a:r>
          </a:p>
        </p:txBody>
      </p:sp>
      <p:sp>
        <p:nvSpPr>
          <p:cNvPr id="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12BE4A-278F-4641-A17B-E2415824FE9C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152401" y="2362200"/>
            <a:ext cx="5257799" cy="3733800"/>
          </a:xfrm>
          <a:prstGeom prst="roundRect">
            <a:avLst/>
          </a:prstGeom>
          <a:noFill/>
          <a:ln w="76200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114800" y="1005839"/>
            <a:ext cx="4114800" cy="822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Let’s examine the integration and systematic use of these tools … 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44FCC732-F68A-EF41-8E81-8011701D3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309360"/>
            <a:ext cx="58521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solidFill>
                  <a:schemeClr val="bg2"/>
                </a:solidFill>
              </a:rPr>
              <a:t>Chapter </a:t>
            </a:r>
            <a:r>
              <a:rPr lang="en-US" altLang="en-US" sz="1600" b="1" i="1" dirty="0" smtClean="0">
                <a:solidFill>
                  <a:schemeClr val="bg2"/>
                </a:solidFill>
              </a:rPr>
              <a:t>5.7: Multilayered Approach to Hazard Assessment</a:t>
            </a:r>
            <a:endParaRPr lang="en-US" altLang="en-US" sz="1600" b="1" i="1" dirty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71" y="685800"/>
            <a:ext cx="4085229" cy="3117080"/>
          </a:xfrm>
          <a:prstGeom prst="rect">
            <a:avLst/>
          </a:prstGeom>
        </p:spPr>
      </p:pic>
      <p:grpSp>
        <p:nvGrpSpPr>
          <p:cNvPr id="16" name="Google Shape;699;p2"/>
          <p:cNvGrpSpPr/>
          <p:nvPr/>
        </p:nvGrpSpPr>
        <p:grpSpPr>
          <a:xfrm>
            <a:off x="172066" y="3906480"/>
            <a:ext cx="8760861" cy="2085919"/>
            <a:chOff x="305869" y="2843240"/>
            <a:chExt cx="8760861" cy="2085919"/>
          </a:xfrm>
        </p:grpSpPr>
        <p:sp>
          <p:nvSpPr>
            <p:cNvPr id="17" name="Google Shape;700;p2"/>
            <p:cNvSpPr/>
            <p:nvPr/>
          </p:nvSpPr>
          <p:spPr>
            <a:xfrm>
              <a:off x="305869" y="2843240"/>
              <a:ext cx="2085919" cy="2085919"/>
            </a:xfrm>
            <a:custGeom>
              <a:avLst/>
              <a:gdLst/>
              <a:ahLst/>
              <a:cxnLst/>
              <a:rect l="l" t="t" r="r" b="b"/>
              <a:pathLst>
                <a:path w="2085919" h="2085919" extrusionOk="0">
                  <a:moveTo>
                    <a:pt x="0" y="1042960"/>
                  </a:moveTo>
                  <a:cubicBezTo>
                    <a:pt x="0" y="466949"/>
                    <a:pt x="466949" y="0"/>
                    <a:pt x="1042960" y="0"/>
                  </a:cubicBezTo>
                  <a:cubicBezTo>
                    <a:pt x="1618971" y="0"/>
                    <a:pt x="2085920" y="466949"/>
                    <a:pt x="2085920" y="1042960"/>
                  </a:cubicBezTo>
                  <a:cubicBezTo>
                    <a:pt x="2085920" y="1618971"/>
                    <a:pt x="1618971" y="2085920"/>
                    <a:pt x="1042960" y="2085920"/>
                  </a:cubicBezTo>
                  <a:cubicBezTo>
                    <a:pt x="466949" y="2085920"/>
                    <a:pt x="0" y="1618971"/>
                    <a:pt x="0" y="1042960"/>
                  </a:cubicBezTo>
                  <a:close/>
                </a:path>
              </a:pathLst>
            </a:custGeom>
            <a:solidFill>
              <a:srgbClr val="297FD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420250" tIns="330875" rIns="420250" bIns="33087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FLRAs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701;p2"/>
            <p:cNvSpPr/>
            <p:nvPr/>
          </p:nvSpPr>
          <p:spPr>
            <a:xfrm>
              <a:off x="1974605" y="2843240"/>
              <a:ext cx="2085919" cy="2085919"/>
            </a:xfrm>
            <a:custGeom>
              <a:avLst/>
              <a:gdLst/>
              <a:ahLst/>
              <a:cxnLst/>
              <a:rect l="l" t="t" r="r" b="b"/>
              <a:pathLst>
                <a:path w="2085919" h="2085919" extrusionOk="0">
                  <a:moveTo>
                    <a:pt x="0" y="1042960"/>
                  </a:moveTo>
                  <a:cubicBezTo>
                    <a:pt x="0" y="466949"/>
                    <a:pt x="466949" y="0"/>
                    <a:pt x="1042960" y="0"/>
                  </a:cubicBezTo>
                  <a:cubicBezTo>
                    <a:pt x="1618971" y="0"/>
                    <a:pt x="2085920" y="466949"/>
                    <a:pt x="2085920" y="1042960"/>
                  </a:cubicBezTo>
                  <a:cubicBezTo>
                    <a:pt x="2085920" y="1618971"/>
                    <a:pt x="1618971" y="2085920"/>
                    <a:pt x="1042960" y="2085920"/>
                  </a:cubicBezTo>
                  <a:cubicBezTo>
                    <a:pt x="466949" y="2085920"/>
                    <a:pt x="0" y="1618971"/>
                    <a:pt x="0" y="1042960"/>
                  </a:cubicBezTo>
                  <a:close/>
                </a:path>
              </a:pathLst>
            </a:custGeom>
            <a:solidFill>
              <a:srgbClr val="297FD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420250" tIns="330875" rIns="420250" bIns="33087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SQRAs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702;p2"/>
            <p:cNvSpPr/>
            <p:nvPr/>
          </p:nvSpPr>
          <p:spPr>
            <a:xfrm>
              <a:off x="3643340" y="2843240"/>
              <a:ext cx="2085919" cy="2085919"/>
            </a:xfrm>
            <a:custGeom>
              <a:avLst/>
              <a:gdLst/>
              <a:ahLst/>
              <a:cxnLst/>
              <a:rect l="l" t="t" r="r" b="b"/>
              <a:pathLst>
                <a:path w="2085919" h="2085919" extrusionOk="0">
                  <a:moveTo>
                    <a:pt x="0" y="1042960"/>
                  </a:moveTo>
                  <a:cubicBezTo>
                    <a:pt x="0" y="466949"/>
                    <a:pt x="466949" y="0"/>
                    <a:pt x="1042960" y="0"/>
                  </a:cubicBezTo>
                  <a:cubicBezTo>
                    <a:pt x="1618971" y="0"/>
                    <a:pt x="2085920" y="466949"/>
                    <a:pt x="2085920" y="1042960"/>
                  </a:cubicBezTo>
                  <a:cubicBezTo>
                    <a:pt x="2085920" y="1618971"/>
                    <a:pt x="1618971" y="2085920"/>
                    <a:pt x="1042960" y="2085920"/>
                  </a:cubicBezTo>
                  <a:cubicBezTo>
                    <a:pt x="466949" y="2085920"/>
                    <a:pt x="0" y="1618971"/>
                    <a:pt x="0" y="1042960"/>
                  </a:cubicBezTo>
                  <a:close/>
                </a:path>
              </a:pathLst>
            </a:custGeom>
            <a:solidFill>
              <a:srgbClr val="297FD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420250" tIns="330875" rIns="420250" bIns="33087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CCOHS JSAs</a:t>
              </a:r>
              <a:endPara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703;p2"/>
            <p:cNvSpPr/>
            <p:nvPr/>
          </p:nvSpPr>
          <p:spPr>
            <a:xfrm>
              <a:off x="5312075" y="2843240"/>
              <a:ext cx="2085919" cy="2085919"/>
            </a:xfrm>
            <a:custGeom>
              <a:avLst/>
              <a:gdLst/>
              <a:ahLst/>
              <a:cxnLst/>
              <a:rect l="l" t="t" r="r" b="b"/>
              <a:pathLst>
                <a:path w="2085919" h="2085919" extrusionOk="0">
                  <a:moveTo>
                    <a:pt x="0" y="1042960"/>
                  </a:moveTo>
                  <a:cubicBezTo>
                    <a:pt x="0" y="466949"/>
                    <a:pt x="466949" y="0"/>
                    <a:pt x="1042960" y="0"/>
                  </a:cubicBezTo>
                  <a:cubicBezTo>
                    <a:pt x="1618971" y="0"/>
                    <a:pt x="2085920" y="466949"/>
                    <a:pt x="2085920" y="1042960"/>
                  </a:cubicBezTo>
                  <a:cubicBezTo>
                    <a:pt x="2085920" y="1618971"/>
                    <a:pt x="1618971" y="2085920"/>
                    <a:pt x="1042960" y="2085920"/>
                  </a:cubicBezTo>
                  <a:cubicBezTo>
                    <a:pt x="466949" y="2085920"/>
                    <a:pt x="0" y="1618971"/>
                    <a:pt x="0" y="1042960"/>
                  </a:cubicBezTo>
                  <a:close/>
                </a:path>
              </a:pathLst>
            </a:custGeom>
            <a:solidFill>
              <a:srgbClr val="297FD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420250" tIns="330875" rIns="420250" bIns="33087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Checklists</a:t>
              </a:r>
              <a:endPara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704;p2"/>
            <p:cNvSpPr/>
            <p:nvPr/>
          </p:nvSpPr>
          <p:spPr>
            <a:xfrm>
              <a:off x="6980811" y="2843240"/>
              <a:ext cx="2085919" cy="2085919"/>
            </a:xfrm>
            <a:custGeom>
              <a:avLst/>
              <a:gdLst/>
              <a:ahLst/>
              <a:cxnLst/>
              <a:rect l="l" t="t" r="r" b="b"/>
              <a:pathLst>
                <a:path w="2085919" h="2085919" extrusionOk="0">
                  <a:moveTo>
                    <a:pt x="0" y="1042960"/>
                  </a:moveTo>
                  <a:cubicBezTo>
                    <a:pt x="0" y="466949"/>
                    <a:pt x="466949" y="0"/>
                    <a:pt x="1042960" y="0"/>
                  </a:cubicBezTo>
                  <a:cubicBezTo>
                    <a:pt x="1618971" y="0"/>
                    <a:pt x="2085920" y="466949"/>
                    <a:pt x="2085920" y="1042960"/>
                  </a:cubicBezTo>
                  <a:cubicBezTo>
                    <a:pt x="2085920" y="1618971"/>
                    <a:pt x="1618971" y="2085920"/>
                    <a:pt x="1042960" y="2085920"/>
                  </a:cubicBezTo>
                  <a:cubicBezTo>
                    <a:pt x="466949" y="2085920"/>
                    <a:pt x="0" y="1618971"/>
                    <a:pt x="0" y="1042960"/>
                  </a:cubicBezTo>
                  <a:close/>
                </a:path>
              </a:pathLst>
            </a:custGeom>
            <a:solidFill>
              <a:srgbClr val="297FD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420250" tIns="330875" rIns="420250" bIns="33087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Planned Inspections &amp; Audits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24045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822960"/>
            <a:ext cx="8229600" cy="451104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09600" indent="-6096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All risk assessment tools we are discussing (FLRA, SQRA, JSA, etc.) fundamentally follow the same approach.</a:t>
            </a:r>
          </a:p>
          <a:p>
            <a:pPr marL="1009650" lvl="1" indent="-6096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Activity description</a:t>
            </a:r>
          </a:p>
          <a:p>
            <a:pPr marL="1009650" lvl="1" indent="-6096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Hazard and risk identification</a:t>
            </a:r>
          </a:p>
          <a:p>
            <a:pPr marL="1009650" lvl="1" indent="-6096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Control measures</a:t>
            </a:r>
          </a:p>
          <a:p>
            <a:pPr marL="609600" indent="-6096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1000" dirty="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09600" indent="-6096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 </a:t>
            </a:r>
            <a:r>
              <a:rPr lang="en-US" altLang="en-US" sz="2000" u="sng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multilayered </a:t>
            </a:r>
            <a:r>
              <a:rPr lang="en-US" altLang="en-US" sz="2000" u="sng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approach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allows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workers to build up layers of hazard and risk information.</a:t>
            </a:r>
          </a:p>
          <a:p>
            <a:pPr marL="609600" indent="-6096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09600" indent="-6096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Exceeds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requirements of the AB OH&amp;S Code Part 2. </a:t>
            </a: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195" name="Slide Number Placeholder 1"/>
          <p:cNvSpPr txBox="1">
            <a:spLocks noGrp="1"/>
          </p:cNvSpPr>
          <p:nvPr/>
        </p:nvSpPr>
        <p:spPr bwMode="auto">
          <a:xfrm>
            <a:off x="7770813" y="5494512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12BE4A-278F-4641-A17B-E2415824FE9C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5D4397B9-E10E-044C-8152-AE37E2DC5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87" y="4251960"/>
            <a:ext cx="8229600" cy="115824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Think about </a:t>
            </a:r>
            <a:r>
              <a:rPr kumimoji="0" lang="en-CA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kind or type of “safety training” you had, particularly on the first day of work or first day at a new location, or first day of a new job</a:t>
            </a:r>
            <a:r>
              <a:rPr kumimoji="0" lang="en-CA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 </a:t>
            </a:r>
            <a:endParaRPr kumimoji="0" lang="en-CA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196CC73-DF92-4862-A897-5950EF185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274320"/>
            <a:ext cx="8229601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Introduction: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4FCC732-F68A-EF41-8E81-8011701D3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486892"/>
            <a:ext cx="4724400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>
                <a:solidFill>
                  <a:schemeClr val="bg2"/>
                </a:solidFill>
              </a:rPr>
              <a:t>Chapter </a:t>
            </a:r>
            <a:r>
              <a:rPr lang="en-US" altLang="en-US" sz="1400" b="1" i="1" dirty="0" smtClean="0">
                <a:solidFill>
                  <a:schemeClr val="bg2"/>
                </a:solidFill>
              </a:rPr>
              <a:t>5.7: Multilayered Approach to Hazard Assessment</a:t>
            </a:r>
            <a:endParaRPr lang="en-US" altLang="en-US" sz="1400" b="1" i="1" dirty="0">
              <a:solidFill>
                <a:schemeClr val="bg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278EDB-B324-4F9D-8B78-E9B0F1EC5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18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822959"/>
            <a:ext cx="8229600" cy="5486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Consider a typical indoctrination before a person can </a:t>
            </a:r>
            <a:b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 work in a workplace:</a:t>
            </a:r>
            <a:endParaRPr lang="en-US" altLang="en-US" sz="2000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590550" indent="-533400">
              <a:buClrTx/>
              <a:buSzPct val="100000"/>
              <a:buFont typeface="+mj-lt"/>
              <a:buAutoNum type="arabicParenR"/>
            </a:pPr>
            <a: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Receive </a:t>
            </a: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Work-site Hazard / Risk Assessment.</a:t>
            </a:r>
          </a:p>
          <a:p>
            <a:pPr marL="590550" indent="-533400">
              <a:buClrTx/>
              <a:buSzPct val="100000"/>
              <a:buFont typeface="+mj-lt"/>
              <a:buAutoNum type="arabicParenR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Receive Facility-specific Hazard / Risk Assessment.</a:t>
            </a:r>
          </a:p>
          <a:p>
            <a:pPr marL="590550" indent="-533400">
              <a:buClrTx/>
              <a:buSzPct val="100000"/>
              <a:buFont typeface="+mj-lt"/>
              <a:buAutoNum type="arabicParenR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Prepared with </a:t>
            </a:r>
            <a: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Job </a:t>
            </a: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Safety Analysis </a:t>
            </a:r>
            <a: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(or </a:t>
            </a: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Safe Operating </a:t>
            </a:r>
            <a: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Procedure or Safe Maintenance Procedure).</a:t>
            </a:r>
            <a:endParaRPr lang="en-US" altLang="en-US" sz="2000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590550" indent="-533400">
              <a:buClrTx/>
              <a:buSzPct val="100000"/>
              <a:buFont typeface="+mj-lt"/>
              <a:buAutoNum type="arabicParenR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Receive Authorization </a:t>
            </a:r>
            <a: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</a:t>
            </a:r>
            <a:b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Proceed </a:t>
            </a: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With Work.</a:t>
            </a:r>
          </a:p>
          <a:p>
            <a:pPr marL="514350" lvl="1" indent="0">
              <a:buSzPct val="100000"/>
              <a:buNone/>
            </a:pPr>
            <a: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i.e. Permit </a:t>
            </a: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</a:t>
            </a:r>
            <a: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Work</a:t>
            </a:r>
            <a:endParaRPr lang="en-US" altLang="en-US" sz="2000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590550" indent="-533400">
              <a:buClrTx/>
              <a:buSzPct val="100000"/>
              <a:buFont typeface="+mj-lt"/>
              <a:buAutoNum type="arabicParenR"/>
            </a:pPr>
            <a: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Complete FLRA</a:t>
            </a:r>
            <a:endParaRPr lang="en-US" altLang="en-US" sz="2000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590550" indent="-533400">
              <a:buClrTx/>
              <a:buSzPct val="100000"/>
              <a:buFont typeface="+mj-lt"/>
              <a:buAutoNum type="arabicParenR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 Work. </a:t>
            </a:r>
          </a:p>
        </p:txBody>
      </p:sp>
      <p:sp>
        <p:nvSpPr>
          <p:cNvPr id="10243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C0C45B-BC83-4DAD-A863-4555F8A02F27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196CC73-DF92-4862-A897-5950EF185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274320"/>
            <a:ext cx="8229601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Six Steps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in the Multi-layered </a:t>
            </a:r>
            <a:r>
              <a:rPr kumimoji="0" lang="en-US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Approach:</a:t>
            </a: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467" y="3282874"/>
            <a:ext cx="3954746" cy="3017520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44FCC732-F68A-EF41-8E81-8011701D3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309360"/>
            <a:ext cx="57912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>
                <a:solidFill>
                  <a:schemeClr val="bg2"/>
                </a:solidFill>
              </a:rPr>
              <a:t>Chapter </a:t>
            </a:r>
            <a:r>
              <a:rPr lang="en-US" altLang="en-US" sz="1400" b="1" i="1" dirty="0" smtClean="0">
                <a:solidFill>
                  <a:schemeClr val="bg2"/>
                </a:solidFill>
              </a:rPr>
              <a:t>5.7: Multilayered Approach to Hazard Assessment</a:t>
            </a:r>
            <a:endParaRPr lang="en-US" altLang="en-US" sz="1400" b="1" i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5612" y="4697109"/>
            <a:ext cx="4040188" cy="1612249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Have you ever experienced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or used one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or more of these layers in your workplace?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Show of hands as each one is called out.</a:t>
            </a:r>
          </a:p>
        </p:txBody>
      </p:sp>
    </p:spTree>
    <p:extLst>
      <p:ext uri="{BB962C8B-B14F-4D97-AF65-F5344CB8AC3E}">
        <p14:creationId xmlns:p14="http://schemas.microsoft.com/office/powerpoint/2010/main" val="26985340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C0C45B-BC83-4DAD-A863-4555F8A02F27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196CC73-DF92-4862-A897-5950EF185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274320"/>
            <a:ext cx="8229601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Application in Industry:</a:t>
            </a: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5611" y="822960"/>
            <a:ext cx="8229600" cy="5486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no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Consider a new engineer at a construction company: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Company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“On-board”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training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Work-site specific safety training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Facility specific lab testing training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Job specific training on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how to crush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samples of cured concrete 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JSA)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Task-specific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SOP for using the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crushing test equipment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Permits to use the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equipment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(PTW)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FLRA just prior to crushing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cured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concrete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samples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Proceed to do the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work!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608" y="2586604"/>
            <a:ext cx="4646395" cy="3545256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44FCC732-F68A-EF41-8E81-8011701D3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309360"/>
            <a:ext cx="57912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>
                <a:solidFill>
                  <a:schemeClr val="bg2"/>
                </a:solidFill>
              </a:rPr>
              <a:t>Chapter </a:t>
            </a:r>
            <a:r>
              <a:rPr lang="en-US" altLang="en-US" sz="1400" b="1" i="1" dirty="0" smtClean="0">
                <a:solidFill>
                  <a:schemeClr val="bg2"/>
                </a:solidFill>
              </a:rPr>
              <a:t>5.7: Multilayered Approach to Hazard Assessment</a:t>
            </a:r>
            <a:endParaRPr lang="en-US" altLang="en-US" sz="1400" b="1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288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822960"/>
            <a:ext cx="8229600" cy="481584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>
              <a:buClr>
                <a:srgbClr val="000000"/>
              </a:buClr>
              <a:buSzPct val="100000"/>
              <a:buNone/>
            </a:pPr>
            <a:endParaRPr lang="en-US" altLang="en-US" sz="800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09600" indent="-609600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All risk assessment tools we are discussing (FLRA, SQRA, JSA, etc.) fundamentally follow the same approach.</a:t>
            </a:r>
          </a:p>
          <a:p>
            <a:pPr marL="1009650" lvl="1" indent="-609600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Activity description</a:t>
            </a:r>
          </a:p>
          <a:p>
            <a:pPr marL="1009650" lvl="1" indent="-609600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Hazard and risk identification</a:t>
            </a:r>
          </a:p>
          <a:p>
            <a:pPr marL="1009650" lvl="1" indent="-609600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Control measures</a:t>
            </a:r>
          </a:p>
          <a:p>
            <a:pPr marL="609600" indent="-609600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1000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09600" indent="-609600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 multilayered approach allows the workers to build up layers of hazard and risk information.</a:t>
            </a:r>
          </a:p>
          <a:p>
            <a:pPr marL="623888" indent="-614363"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Applies to all workers at the work-site.</a:t>
            </a:r>
          </a:p>
          <a:p>
            <a:pPr marL="623888" indent="-614363"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endParaRPr lang="en-US" altLang="en-US" sz="1000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3888" indent="-614363"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Recall your </a:t>
            </a:r>
            <a:r>
              <a:rPr lang="en-US" altLang="en-US" sz="2000" b="1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ESG K.P. #2 Understand your program! </a:t>
            </a: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2000" i="1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Multi-layered approach is a small part of the overall program, and will aid you in understanding that for which you are responsible. </a:t>
            </a:r>
          </a:p>
        </p:txBody>
      </p:sp>
      <p:sp>
        <p:nvSpPr>
          <p:cNvPr id="6147" name="Slide Number Placeholder 1"/>
          <p:cNvSpPr txBox="1">
            <a:spLocks noGrp="1"/>
          </p:cNvSpPr>
          <p:nvPr/>
        </p:nvSpPr>
        <p:spPr bwMode="auto">
          <a:xfrm>
            <a:off x="7770813" y="56388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C33443-4CE7-462D-AC60-5E3F3CBAAD9B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196CC73-DF92-4862-A897-5950EF185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274320"/>
            <a:ext cx="8229601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In Summary: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FCC732-F68A-EF41-8E81-8011701D3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5638800"/>
            <a:ext cx="4572000" cy="32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>
                <a:solidFill>
                  <a:schemeClr val="bg2"/>
                </a:solidFill>
              </a:rPr>
              <a:t>Chapter </a:t>
            </a:r>
            <a:r>
              <a:rPr lang="en-US" altLang="en-US" sz="1400" b="1" i="1" dirty="0" smtClean="0">
                <a:solidFill>
                  <a:schemeClr val="bg2"/>
                </a:solidFill>
              </a:rPr>
              <a:t>5.7: Multilayered Approach to Hazard Assessment</a:t>
            </a:r>
            <a:endParaRPr lang="en-US" altLang="en-US" sz="1400" b="1" i="1" dirty="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278EDB-B324-4F9D-8B78-E9B0F1EC5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767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1066800"/>
            <a:ext cx="8610600" cy="1371600"/>
          </a:xfrm>
        </p:spPr>
        <p:txBody>
          <a:bodyPr/>
          <a:lstStyle/>
          <a:p>
            <a:pPr eaLnBrk="1" hangingPunct="1"/>
            <a:r>
              <a:rPr lang="en-CA" altLang="en-US" sz="36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On Becoming a Leader </a:t>
            </a:r>
            <a:br>
              <a:rPr lang="en-CA" altLang="en-US" sz="36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</a:br>
            <a:r>
              <a:rPr lang="en-CA" altLang="en-US" sz="36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in Risk Management</a:t>
            </a:r>
            <a:endParaRPr lang="en-US" altLang="en-US" sz="3600" b="1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" y="2667000"/>
            <a:ext cx="8686797" cy="259080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ENGG404</a:t>
            </a:r>
            <a:endParaRPr lang="en-US" altLang="en-US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b="1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Chapter 5.8:</a:t>
            </a:r>
            <a:r>
              <a:rPr lang="en-US" altLang="en-US" b="1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/>
            </a:r>
            <a:br>
              <a:rPr lang="en-US" altLang="en-US" b="1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b="1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Job Observations and </a:t>
            </a:r>
            <a:r>
              <a:rPr lang="en-US" altLang="en-US" b="1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/>
            </a:r>
            <a:br>
              <a:rPr lang="en-US" altLang="en-US" b="1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b="1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Planned Inspections</a:t>
            </a:r>
            <a:br>
              <a:rPr lang="en-US" altLang="en-US" b="1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b="1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(Audits)</a:t>
            </a:r>
            <a:endParaRPr lang="en-US" altLang="en-US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0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B645D0-2B26-425F-B45A-6BBCF617E6B6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37290-7F22-4D42-BFDD-D5AD4C09C01F}"/>
              </a:ext>
            </a:extLst>
          </p:cNvPr>
          <p:cNvSpPr txBox="1"/>
          <p:nvPr/>
        </p:nvSpPr>
        <p:spPr>
          <a:xfrm>
            <a:off x="152402" y="176015"/>
            <a:ext cx="1176817" cy="461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Fundamentals of 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8FDCA-D6EA-3540-8AE2-F6CD31336ABE}"/>
              </a:ext>
            </a:extLst>
          </p:cNvPr>
          <p:cNvSpPr txBox="1"/>
          <p:nvPr/>
        </p:nvSpPr>
        <p:spPr>
          <a:xfrm>
            <a:off x="1481037" y="169908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RM System and 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BC740A-AE56-7744-84D0-32724BDFA21D}"/>
              </a:ext>
            </a:extLst>
          </p:cNvPr>
          <p:cNvSpPr txBox="1"/>
          <p:nvPr/>
        </p:nvSpPr>
        <p:spPr>
          <a:xfrm>
            <a:off x="7874130" y="169908"/>
            <a:ext cx="1155550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 and Perspectives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7D91E5-FF6E-C346-BD54-1494F0C62548}"/>
              </a:ext>
            </a:extLst>
          </p:cNvPr>
          <p:cNvSpPr txBox="1"/>
          <p:nvPr/>
        </p:nvSpPr>
        <p:spPr>
          <a:xfrm>
            <a:off x="7051217" y="169908"/>
            <a:ext cx="671096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People &amp; Org.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57A8C-8AD1-BC48-A393-2CA6461462C7}"/>
              </a:ext>
            </a:extLst>
          </p:cNvPr>
          <p:cNvSpPr txBox="1"/>
          <p:nvPr/>
        </p:nvSpPr>
        <p:spPr>
          <a:xfrm>
            <a:off x="3834670" y="169908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Incident Investigation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14612-2C60-CA49-88DC-A40274E52BE8}"/>
              </a:ext>
            </a:extLst>
          </p:cNvPr>
          <p:cNvSpPr txBox="1"/>
          <p:nvPr/>
        </p:nvSpPr>
        <p:spPr>
          <a:xfrm>
            <a:off x="5011486" y="169908"/>
            <a:ext cx="1024999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RM Tools &amp; 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8AF929-DEC8-B045-BD5C-00378213E2AE}"/>
              </a:ext>
            </a:extLst>
          </p:cNvPr>
          <p:cNvSpPr txBox="1"/>
          <p:nvPr/>
        </p:nvSpPr>
        <p:spPr>
          <a:xfrm>
            <a:off x="2657853" y="170432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Leadership in RM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4E84B9-8682-8C4B-A72E-1FFEAF78256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329217" y="400741"/>
            <a:ext cx="151818" cy="6107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ED6320-D6B4-374B-AE59-18735BF60E66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2506036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27112B-E9F0-2348-9B20-FB76B2277E3D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3682853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FCC88D-6DFA-474E-80EC-662B2D4B909B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859669" y="400741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A7384E-C04D-ED41-9740-B0199EA1890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036485" y="400740"/>
            <a:ext cx="151816" cy="1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7C1AD4-35C5-B84F-A011-FC352A9DC134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899402" y="400741"/>
            <a:ext cx="151817" cy="1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0B8989-9D9A-DE41-B118-0BB225CC7043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7722315" y="400739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7011C2-9A0B-664B-83CB-DE2410B86B87}"/>
              </a:ext>
            </a:extLst>
          </p:cNvPr>
          <p:cNvSpPr txBox="1"/>
          <p:nvPr/>
        </p:nvSpPr>
        <p:spPr>
          <a:xfrm>
            <a:off x="6188301" y="169907"/>
            <a:ext cx="692362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RM in Industry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3278EDB-B324-4F9D-8B78-E9B0F1EC5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218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 txBox="1">
            <a:spLocks noGrp="1"/>
          </p:cNvSpPr>
          <p:nvPr/>
        </p:nvSpPr>
        <p:spPr bwMode="auto">
          <a:xfrm>
            <a:off x="7620000" y="5673436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4040FC-D092-4DB9-BB27-2FDEAD86C64B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455613" y="914400"/>
            <a:ext cx="8229600" cy="47244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Apply </a:t>
            </a:r>
            <a:r>
              <a:rPr kumimoji="0" lang="en-CA" alt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JO &amp; PI Method</a:t>
            </a:r>
            <a:r>
              <a:rPr kumimoji="0" lang="en-CA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to </a:t>
            </a:r>
            <a:r>
              <a:rPr kumimoji="0" lang="en-CA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create a Planned Inspection Checklist.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Apply </a:t>
            </a:r>
            <a:r>
              <a:rPr kumimoji="0" lang="en-CA" alt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JO &amp; PI </a:t>
            </a:r>
            <a:r>
              <a:rPr kumimoji="0" lang="en-CA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Checklist</a:t>
            </a:r>
            <a:r>
              <a:rPr kumimoji="0" lang="en-CA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to use, interpret, critique, and check the compliance of </a:t>
            </a:r>
            <a:r>
              <a:rPr kumimoji="0" lang="en-CA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physical conditions in the work-place</a:t>
            </a:r>
            <a:r>
              <a:rPr kumimoji="0" lang="en-CA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or the </a:t>
            </a:r>
            <a:r>
              <a:rPr kumimoji="0" lang="en-CA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practices of work-in-progress</a:t>
            </a:r>
            <a:r>
              <a:rPr kumimoji="0" lang="en-CA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Apply </a:t>
            </a:r>
            <a:r>
              <a:rPr kumimoji="0" lang="en-CA" alt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JO &amp; PI </a:t>
            </a:r>
            <a:r>
              <a:rPr kumimoji="0" lang="en-CA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Method</a:t>
            </a:r>
            <a:r>
              <a:rPr kumimoji="0" lang="en-CA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CA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CA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CA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as </a:t>
            </a:r>
            <a:r>
              <a:rPr kumimoji="0" lang="en-CA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 rudimentary skill of </a:t>
            </a:r>
            <a:r>
              <a:rPr kumimoji="0" lang="en-CA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CA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CA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leadership </a:t>
            </a:r>
            <a:r>
              <a:rPr kumimoji="0" lang="en-CA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to observe, interact, check, </a:t>
            </a:r>
            <a:r>
              <a:rPr kumimoji="0" lang="en-CA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CA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CA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commend</a:t>
            </a:r>
            <a:r>
              <a:rPr kumimoji="0" lang="en-CA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or intervene / coach employees </a:t>
            </a:r>
            <a:r>
              <a:rPr kumimoji="0" lang="en-CA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CA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CA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 </a:t>
            </a:r>
            <a:r>
              <a:rPr kumimoji="0" lang="en-CA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work-place i.e. at the individual level </a:t>
            </a:r>
            <a:r>
              <a:rPr kumimoji="0" lang="en-CA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CA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CA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 </a:t>
            </a:r>
            <a:r>
              <a:rPr kumimoji="0" lang="en-CA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team (crew, work-group) </a:t>
            </a:r>
            <a:r>
              <a:rPr kumimoji="0" lang="en-CA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level.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 leader’s job ... coach and mentor!</a:t>
            </a:r>
            <a:endParaRPr kumimoji="0" lang="en-CA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274320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Learning Outcomes: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314" y="2971484"/>
            <a:ext cx="2658086" cy="2438611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5613" y="5673436"/>
            <a:ext cx="4419600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Chapter 5.8: Job Observations and Planned Inspections</a:t>
            </a:r>
            <a:endParaRPr kumimoji="0" lang="en-US" altLang="en-US" sz="1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278EDB-B324-4F9D-8B78-E9B0F1EC5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237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2"/>
          <p:cNvGrpSpPr/>
          <p:nvPr/>
        </p:nvGrpSpPr>
        <p:grpSpPr>
          <a:xfrm>
            <a:off x="126075" y="1854065"/>
            <a:ext cx="8760861" cy="2085919"/>
            <a:chOff x="305869" y="2843240"/>
            <a:chExt cx="8760861" cy="2085919"/>
          </a:xfrm>
        </p:grpSpPr>
        <p:sp>
          <p:nvSpPr>
            <p:cNvPr id="700" name="Google Shape;700;p2"/>
            <p:cNvSpPr/>
            <p:nvPr/>
          </p:nvSpPr>
          <p:spPr>
            <a:xfrm>
              <a:off x="305869" y="2843240"/>
              <a:ext cx="2085919" cy="2085919"/>
            </a:xfrm>
            <a:custGeom>
              <a:avLst/>
              <a:gdLst/>
              <a:ahLst/>
              <a:cxnLst/>
              <a:rect l="l" t="t" r="r" b="b"/>
              <a:pathLst>
                <a:path w="2085919" h="2085919" extrusionOk="0">
                  <a:moveTo>
                    <a:pt x="0" y="1042960"/>
                  </a:moveTo>
                  <a:cubicBezTo>
                    <a:pt x="0" y="466949"/>
                    <a:pt x="466949" y="0"/>
                    <a:pt x="1042960" y="0"/>
                  </a:cubicBezTo>
                  <a:cubicBezTo>
                    <a:pt x="1618971" y="0"/>
                    <a:pt x="2085920" y="466949"/>
                    <a:pt x="2085920" y="1042960"/>
                  </a:cubicBezTo>
                  <a:cubicBezTo>
                    <a:pt x="2085920" y="1618971"/>
                    <a:pt x="1618971" y="2085920"/>
                    <a:pt x="1042960" y="2085920"/>
                  </a:cubicBezTo>
                  <a:cubicBezTo>
                    <a:pt x="466949" y="2085920"/>
                    <a:pt x="0" y="1618971"/>
                    <a:pt x="0" y="104296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420250" tIns="330875" rIns="420250" bIns="33087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FLRAs</a:t>
              </a: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1974605" y="2843240"/>
              <a:ext cx="2085919" cy="2085919"/>
            </a:xfrm>
            <a:custGeom>
              <a:avLst/>
              <a:gdLst/>
              <a:ahLst/>
              <a:cxnLst/>
              <a:rect l="l" t="t" r="r" b="b"/>
              <a:pathLst>
                <a:path w="2085919" h="2085919" extrusionOk="0">
                  <a:moveTo>
                    <a:pt x="0" y="1042960"/>
                  </a:moveTo>
                  <a:cubicBezTo>
                    <a:pt x="0" y="466949"/>
                    <a:pt x="466949" y="0"/>
                    <a:pt x="1042960" y="0"/>
                  </a:cubicBezTo>
                  <a:cubicBezTo>
                    <a:pt x="1618971" y="0"/>
                    <a:pt x="2085920" y="466949"/>
                    <a:pt x="2085920" y="1042960"/>
                  </a:cubicBezTo>
                  <a:cubicBezTo>
                    <a:pt x="2085920" y="1618971"/>
                    <a:pt x="1618971" y="2085920"/>
                    <a:pt x="1042960" y="2085920"/>
                  </a:cubicBezTo>
                  <a:cubicBezTo>
                    <a:pt x="466949" y="2085920"/>
                    <a:pt x="0" y="1618971"/>
                    <a:pt x="0" y="104296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420250" tIns="330875" rIns="420250" bIns="33087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SQRAs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3643340" y="2843240"/>
              <a:ext cx="2085919" cy="2085919"/>
            </a:xfrm>
            <a:custGeom>
              <a:avLst/>
              <a:gdLst/>
              <a:ahLst/>
              <a:cxnLst/>
              <a:rect l="l" t="t" r="r" b="b"/>
              <a:pathLst>
                <a:path w="2085919" h="2085919" extrusionOk="0">
                  <a:moveTo>
                    <a:pt x="0" y="1042960"/>
                  </a:moveTo>
                  <a:cubicBezTo>
                    <a:pt x="0" y="466949"/>
                    <a:pt x="466949" y="0"/>
                    <a:pt x="1042960" y="0"/>
                  </a:cubicBezTo>
                  <a:cubicBezTo>
                    <a:pt x="1618971" y="0"/>
                    <a:pt x="2085920" y="466949"/>
                    <a:pt x="2085920" y="1042960"/>
                  </a:cubicBezTo>
                  <a:cubicBezTo>
                    <a:pt x="2085920" y="1618971"/>
                    <a:pt x="1618971" y="2085920"/>
                    <a:pt x="1042960" y="2085920"/>
                  </a:cubicBezTo>
                  <a:cubicBezTo>
                    <a:pt x="466949" y="2085920"/>
                    <a:pt x="0" y="1618971"/>
                    <a:pt x="0" y="104296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420250" tIns="330875" rIns="420250" bIns="33087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CCOHS JSAs</a:t>
              </a:r>
              <a:endPara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5312075" y="2843240"/>
              <a:ext cx="2085919" cy="2085919"/>
            </a:xfrm>
            <a:custGeom>
              <a:avLst/>
              <a:gdLst/>
              <a:ahLst/>
              <a:cxnLst/>
              <a:rect l="l" t="t" r="r" b="b"/>
              <a:pathLst>
                <a:path w="2085919" h="2085919" extrusionOk="0">
                  <a:moveTo>
                    <a:pt x="0" y="1042960"/>
                  </a:moveTo>
                  <a:cubicBezTo>
                    <a:pt x="0" y="466949"/>
                    <a:pt x="466949" y="0"/>
                    <a:pt x="1042960" y="0"/>
                  </a:cubicBezTo>
                  <a:cubicBezTo>
                    <a:pt x="1618971" y="0"/>
                    <a:pt x="2085920" y="466949"/>
                    <a:pt x="2085920" y="1042960"/>
                  </a:cubicBezTo>
                  <a:cubicBezTo>
                    <a:pt x="2085920" y="1618971"/>
                    <a:pt x="1618971" y="2085920"/>
                    <a:pt x="1042960" y="2085920"/>
                  </a:cubicBezTo>
                  <a:cubicBezTo>
                    <a:pt x="466949" y="2085920"/>
                    <a:pt x="0" y="1618971"/>
                    <a:pt x="0" y="104296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420250" tIns="330875" rIns="420250" bIns="33087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Checklists</a:t>
              </a:r>
              <a:endPara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6980811" y="2843240"/>
              <a:ext cx="2085919" cy="2085919"/>
            </a:xfrm>
            <a:custGeom>
              <a:avLst/>
              <a:gdLst/>
              <a:ahLst/>
              <a:cxnLst/>
              <a:rect l="l" t="t" r="r" b="b"/>
              <a:pathLst>
                <a:path w="2085919" h="2085919" extrusionOk="0">
                  <a:moveTo>
                    <a:pt x="0" y="1042960"/>
                  </a:moveTo>
                  <a:cubicBezTo>
                    <a:pt x="0" y="466949"/>
                    <a:pt x="466949" y="0"/>
                    <a:pt x="1042960" y="0"/>
                  </a:cubicBezTo>
                  <a:cubicBezTo>
                    <a:pt x="1618971" y="0"/>
                    <a:pt x="2085920" y="466949"/>
                    <a:pt x="2085920" y="1042960"/>
                  </a:cubicBezTo>
                  <a:cubicBezTo>
                    <a:pt x="2085920" y="1618971"/>
                    <a:pt x="1618971" y="2085920"/>
                    <a:pt x="1042960" y="2085920"/>
                  </a:cubicBezTo>
                  <a:cubicBezTo>
                    <a:pt x="466949" y="2085920"/>
                    <a:pt x="0" y="1618971"/>
                    <a:pt x="0" y="104296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420250" tIns="330875" rIns="420250" bIns="33087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Planned Inspections &amp; Audits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5" name="Google Shape;705;p2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Risk Management Tools:</a:t>
            </a:r>
            <a:endParaRPr kumimoji="0" sz="2400" b="1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6" name="Google Shape;706;p2"/>
          <p:cNvSpPr/>
          <p:nvPr/>
        </p:nvSpPr>
        <p:spPr>
          <a:xfrm>
            <a:off x="457200" y="6400800"/>
            <a:ext cx="42062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Chapter 5.1: Tools for Risk Management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oto Sans Symbols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Noto Sans Symbols"/>
                <a:buNone/>
                <a:tabLst/>
                <a:defRPr/>
              </a:pPr>
              <a:t>9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278EDB-B324-4F9D-8B78-E9B0F1EC5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31061"/>
      </p:ext>
    </p:extLst>
  </p:cSld>
  <p:clrMapOvr>
    <a:masterClrMapping/>
  </p:clrMapOvr>
</p:sld>
</file>

<file path=ppt/theme/theme1.xml><?xml version="1.0" encoding="utf-8"?>
<a:theme xmlns:a="http://schemas.openxmlformats.org/drawingml/2006/main" name="5_Sakura">
  <a:themeElements>
    <a:clrScheme name="Sakura 1">
      <a:dk1>
        <a:srgbClr val="463634"/>
      </a:dk1>
      <a:lt1>
        <a:srgbClr val="AA947E"/>
      </a:lt1>
      <a:dk2>
        <a:srgbClr val="795241"/>
      </a:dk2>
      <a:lt2>
        <a:srgbClr val="000000"/>
      </a:lt2>
      <a:accent1>
        <a:srgbClr val="F9DBD3"/>
      </a:accent1>
      <a:accent2>
        <a:srgbClr val="DACA9C"/>
      </a:accent2>
      <a:accent3>
        <a:srgbClr val="D2C8C0"/>
      </a:accent3>
      <a:accent4>
        <a:srgbClr val="3A2D2B"/>
      </a:accent4>
      <a:accent5>
        <a:srgbClr val="FBEAE6"/>
      </a:accent5>
      <a:accent6>
        <a:srgbClr val="C5B78D"/>
      </a:accent6>
      <a:hlink>
        <a:srgbClr val="393A18"/>
      </a:hlink>
      <a:folHlink>
        <a:srgbClr val="560000"/>
      </a:folHlink>
    </a:clrScheme>
    <a:fontScheme name="Sakur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akura 1">
        <a:dk1>
          <a:srgbClr val="463634"/>
        </a:dk1>
        <a:lt1>
          <a:srgbClr val="AA947E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D2C8C0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kura 2">
        <a:dk1>
          <a:srgbClr val="463634"/>
        </a:dk1>
        <a:lt1>
          <a:srgbClr val="FFFFCC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FFFFE2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kur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gital Dots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5660</TotalTime>
  <Words>1402</Words>
  <Application>Microsoft Office PowerPoint</Application>
  <PresentationFormat>On-screen Show (4:3)</PresentationFormat>
  <Paragraphs>251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ＭＳ Ｐゴシック</vt:lpstr>
      <vt:lpstr>Arial</vt:lpstr>
      <vt:lpstr>Calibri</vt:lpstr>
      <vt:lpstr>Noto Sans Symbols</vt:lpstr>
      <vt:lpstr>Times New Roman</vt:lpstr>
      <vt:lpstr>Wingdings</vt:lpstr>
      <vt:lpstr>5_Sakura</vt:lpstr>
      <vt:lpstr>Digital Dots</vt:lpstr>
      <vt:lpstr>On Becoming a Leader in Risk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 Becoming a Leader  in Risk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Alberta Learning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Get Splashed!</dc:title>
  <dc:creator>EPS</dc:creator>
  <cp:lastModifiedBy>Lisa White</cp:lastModifiedBy>
  <cp:revision>551</cp:revision>
  <cp:lastPrinted>2019-01-11T19:35:22Z</cp:lastPrinted>
  <dcterms:created xsi:type="dcterms:W3CDTF">2015-08-12T19:10:38Z</dcterms:created>
  <dcterms:modified xsi:type="dcterms:W3CDTF">2020-02-03T20:28:43Z</dcterms:modified>
</cp:coreProperties>
</file>