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7" r:id="rId7"/>
  </p:sldIdLst>
  <p:sldSz cx="9144000" cy="6858000" type="screen4x3"/>
  <p:notesSz cx="6954838" cy="93091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33">
          <p15:clr>
            <a:srgbClr val="A4A3A4"/>
          </p15:clr>
        </p15:guide>
        <p15:guide id="2" pos="2191">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18" roundtripDataSignature="AMtx7mje/ldReQD3Dpi7TbEOzvH1hbrD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1674" y="102"/>
      </p:cViewPr>
      <p:guideLst>
        <p:guide orient="horz" pos="2160"/>
        <p:guide pos="2880"/>
      </p:guideLst>
    </p:cSldViewPr>
  </p:slideViewPr>
  <p:notesTextViewPr>
    <p:cViewPr>
      <p:scale>
        <a:sx n="1" d="1"/>
        <a:sy n="1" d="1"/>
      </p:scale>
      <p:origin x="0" y="0"/>
    </p:cViewPr>
  </p:notesTextViewPr>
  <p:sorterViewPr>
    <p:cViewPr>
      <p:scale>
        <a:sx n="100" d="100"/>
        <a:sy n="100" d="100"/>
      </p:scale>
      <p:origin x="0" y="-3796"/>
    </p:cViewPr>
  </p:sorterViewPr>
  <p:notesViewPr>
    <p:cSldViewPr snapToGrid="0">
      <p:cViewPr varScale="1">
        <p:scale>
          <a:sx n="100" d="100"/>
          <a:sy n="100" d="100"/>
        </p:scale>
        <p:origin x="0" y="0"/>
      </p:cViewPr>
      <p:guideLst>
        <p:guide orient="horz" pos="2933"/>
        <p:guide pos="219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slide" Target="slides/slide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14870" cy="467474"/>
          </a:xfrm>
          <a:prstGeom prst="rect">
            <a:avLst/>
          </a:prstGeom>
          <a:noFill/>
          <a:ln>
            <a:noFill/>
          </a:ln>
        </p:spPr>
        <p:txBody>
          <a:bodyPr spcFirstLastPara="1" wrap="square" lIns="92900" tIns="46450" rIns="92900" bIns="46450" anchor="t" anchorCtr="0">
            <a:noAutofit/>
          </a:bodyPr>
          <a:lstStyle>
            <a:lvl1pPr marR="0" lvl="0" algn="l" rtl="0">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939968" y="0"/>
            <a:ext cx="3014870" cy="467474"/>
          </a:xfrm>
          <a:prstGeom prst="rect">
            <a:avLst/>
          </a:prstGeom>
          <a:noFill/>
          <a:ln>
            <a:noFill/>
          </a:ln>
        </p:spPr>
        <p:txBody>
          <a:bodyPr spcFirstLastPara="1" wrap="square" lIns="92900" tIns="46450" rIns="92900" bIns="46450" anchor="t" anchorCtr="0">
            <a:noAutofit/>
          </a:bodyPr>
          <a:lstStyle>
            <a:lvl1pPr marR="0" lvl="0" algn="r" rtl="0">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150938" y="696913"/>
            <a:ext cx="4652962" cy="34909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27470" y="4421876"/>
            <a:ext cx="5099898" cy="4190263"/>
          </a:xfrm>
          <a:prstGeom prst="rect">
            <a:avLst/>
          </a:prstGeom>
          <a:noFill/>
          <a:ln>
            <a:noFill/>
          </a:ln>
        </p:spPr>
        <p:txBody>
          <a:bodyPr spcFirstLastPara="1" wrap="square" lIns="92900" tIns="46450" rIns="92900" bIns="4645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41626"/>
            <a:ext cx="3014870" cy="467474"/>
          </a:xfrm>
          <a:prstGeom prst="rect">
            <a:avLst/>
          </a:prstGeom>
          <a:noFill/>
          <a:ln>
            <a:noFill/>
          </a:ln>
        </p:spPr>
        <p:txBody>
          <a:bodyPr spcFirstLastPara="1" wrap="square" lIns="92900" tIns="46450" rIns="92900" bIns="46450" anchor="b" anchorCtr="0">
            <a:noAutofit/>
          </a:bodyPr>
          <a:lstStyle>
            <a:lvl1pPr marR="0" lvl="0" algn="l" rtl="0">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939968" y="8841626"/>
            <a:ext cx="3014870" cy="467474"/>
          </a:xfrm>
          <a:prstGeom prst="rect">
            <a:avLst/>
          </a:prstGeom>
          <a:noFill/>
          <a:ln>
            <a:noFill/>
          </a:ln>
        </p:spPr>
        <p:txBody>
          <a:bodyPr spcFirstLastPara="1" wrap="square" lIns="92900" tIns="46450" rIns="92900" bIns="4645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a:t>
            </a:fld>
            <a:endParaRPr sz="12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hdr" idx="2"/>
          </p:nvPr>
        </p:nvSpPr>
        <p:spPr>
          <a:xfrm>
            <a:off x="0" y="0"/>
            <a:ext cx="3014870" cy="467474"/>
          </a:xfrm>
          <a:prstGeom prst="rect">
            <a:avLst/>
          </a:prstGeom>
          <a:noFill/>
          <a:ln>
            <a:noFill/>
          </a:ln>
        </p:spPr>
        <p:txBody>
          <a:bodyPr spcFirstLastPara="1" wrap="square" lIns="92900" tIns="46450" rIns="92900" bIns="46450" anchor="t" anchorCtr="0">
            <a:noAutofit/>
          </a:bodyPr>
          <a:lstStyle/>
          <a:p>
            <a:pPr marL="0" lvl="0" indent="0" algn="l" rtl="0">
              <a:spcBef>
                <a:spcPts val="0"/>
              </a:spcBef>
              <a:spcAft>
                <a:spcPts val="0"/>
              </a:spcAft>
              <a:buNone/>
            </a:pPr>
            <a:r>
              <a:rPr lang="en-US" sz="1200" b="0" i="0" u="none" strike="noStrike" cap="none">
                <a:solidFill>
                  <a:schemeClr val="dk1"/>
                </a:solidFill>
                <a:latin typeface="Times New Roman"/>
                <a:ea typeface="Times New Roman"/>
                <a:cs typeface="Times New Roman"/>
                <a:sym typeface="Times New Roman"/>
              </a:rPr>
              <a:t>2015-2016</a:t>
            </a:r>
            <a:endParaRPr/>
          </a:p>
        </p:txBody>
      </p:sp>
      <p:sp>
        <p:nvSpPr>
          <p:cNvPr id="86" name="Google Shape;86;p1:notes"/>
          <p:cNvSpPr txBox="1">
            <a:spLocks noGrp="1"/>
          </p:cNvSpPr>
          <p:nvPr>
            <p:ph type="sldNum" idx="12"/>
          </p:nvPr>
        </p:nvSpPr>
        <p:spPr>
          <a:xfrm>
            <a:off x="3939968" y="8841626"/>
            <a:ext cx="3014870" cy="467474"/>
          </a:xfrm>
          <a:prstGeom prst="rect">
            <a:avLst/>
          </a:prstGeom>
          <a:noFill/>
          <a:ln>
            <a:noFill/>
          </a:ln>
        </p:spPr>
        <p:txBody>
          <a:bodyPr spcFirstLastPara="1" wrap="square" lIns="92900" tIns="46450" rIns="92900" bIns="4645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a:t>
            </a:fld>
            <a:endParaRPr sz="1200" b="0" i="0" u="none" strike="noStrike" cap="none">
              <a:solidFill>
                <a:schemeClr val="dk1"/>
              </a:solidFill>
              <a:latin typeface="Times New Roman"/>
              <a:ea typeface="Times New Roman"/>
              <a:cs typeface="Times New Roman"/>
              <a:sym typeface="Times New Roman"/>
            </a:endParaRPr>
          </a:p>
        </p:txBody>
      </p:sp>
      <p:sp>
        <p:nvSpPr>
          <p:cNvPr id="87" name="Google Shape;87;p1:notes"/>
          <p:cNvSpPr txBox="1"/>
          <p:nvPr/>
        </p:nvSpPr>
        <p:spPr>
          <a:xfrm>
            <a:off x="0" y="0"/>
            <a:ext cx="3014870" cy="467474"/>
          </a:xfrm>
          <a:prstGeom prst="rect">
            <a:avLst/>
          </a:prstGeom>
          <a:noFill/>
          <a:ln>
            <a:noFill/>
          </a:ln>
        </p:spPr>
        <p:txBody>
          <a:bodyPr spcFirstLastPara="1" wrap="square" lIns="92900" tIns="46450" rIns="92900" bIns="46450" anchor="t" anchorCtr="0">
            <a:noAutofit/>
          </a:bodyPr>
          <a:lstStyle/>
          <a:p>
            <a:pPr marL="0" marR="0" lvl="0" indent="0" algn="l" rtl="0">
              <a:spcBef>
                <a:spcPts val="0"/>
              </a:spcBef>
              <a:spcAft>
                <a:spcPts val="0"/>
              </a:spcAft>
              <a:buNone/>
            </a:pPr>
            <a:r>
              <a:rPr lang="en-US" sz="1200" b="0" i="0" u="none" strike="noStrike" cap="none">
                <a:solidFill>
                  <a:schemeClr val="dk1"/>
                </a:solidFill>
                <a:latin typeface="Times New Roman"/>
                <a:ea typeface="Times New Roman"/>
                <a:cs typeface="Times New Roman"/>
                <a:sym typeface="Times New Roman"/>
              </a:rPr>
              <a:t>ENGG404 Lecture 00 - Day 1</a:t>
            </a:r>
            <a:endParaRPr/>
          </a:p>
        </p:txBody>
      </p:sp>
      <p:sp>
        <p:nvSpPr>
          <p:cNvPr id="88" name="Google Shape;88;p1:notes"/>
          <p:cNvSpPr txBox="1"/>
          <p:nvPr/>
        </p:nvSpPr>
        <p:spPr>
          <a:xfrm>
            <a:off x="0" y="8841626"/>
            <a:ext cx="3014870" cy="467474"/>
          </a:xfrm>
          <a:prstGeom prst="rect">
            <a:avLst/>
          </a:prstGeom>
          <a:noFill/>
          <a:ln>
            <a:noFill/>
          </a:ln>
        </p:spPr>
        <p:txBody>
          <a:bodyPr spcFirstLastPara="1" wrap="square" lIns="92900" tIns="46450" rIns="92900" bIns="46450" anchor="b" anchorCtr="0">
            <a:noAutofit/>
          </a:bodyPr>
          <a:lstStyle/>
          <a:p>
            <a:pPr marL="0" marR="0" lvl="0" indent="0" algn="l" rtl="0">
              <a:spcBef>
                <a:spcPts val="0"/>
              </a:spcBef>
              <a:spcAft>
                <a:spcPts val="0"/>
              </a:spcAft>
              <a:buNone/>
            </a:pPr>
            <a:r>
              <a:rPr lang="en-US" sz="1200" b="0" i="0" u="none" strike="noStrike" cap="none">
                <a:solidFill>
                  <a:schemeClr val="dk1"/>
                </a:solidFill>
                <a:latin typeface="Times New Roman"/>
                <a:ea typeface="Times New Roman"/>
                <a:cs typeface="Times New Roman"/>
                <a:sym typeface="Times New Roman"/>
              </a:rPr>
              <a:t>2012 Fall</a:t>
            </a:r>
            <a:endParaRPr/>
          </a:p>
        </p:txBody>
      </p:sp>
      <p:sp>
        <p:nvSpPr>
          <p:cNvPr id="89" name="Google Shape;89;p1:notes"/>
          <p:cNvSpPr txBox="1"/>
          <p:nvPr/>
        </p:nvSpPr>
        <p:spPr>
          <a:xfrm>
            <a:off x="3939968" y="8841626"/>
            <a:ext cx="3014870" cy="467474"/>
          </a:xfrm>
          <a:prstGeom prst="rect">
            <a:avLst/>
          </a:prstGeom>
          <a:noFill/>
          <a:ln>
            <a:noFill/>
          </a:ln>
        </p:spPr>
        <p:txBody>
          <a:bodyPr spcFirstLastPara="1" wrap="square" lIns="92900" tIns="46450" rIns="92900" bIns="4645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a:t>
            </a:fld>
            <a:endParaRPr sz="1200" b="0" i="0" u="none" strike="noStrike" cap="none">
              <a:solidFill>
                <a:schemeClr val="dk1"/>
              </a:solidFill>
              <a:latin typeface="Times New Roman"/>
              <a:ea typeface="Times New Roman"/>
              <a:cs typeface="Times New Roman"/>
              <a:sym typeface="Times New Roman"/>
            </a:endParaRPr>
          </a:p>
        </p:txBody>
      </p:sp>
      <p:sp>
        <p:nvSpPr>
          <p:cNvPr id="90" name="Google Shape;90;p1:notes"/>
          <p:cNvSpPr txBox="1"/>
          <p:nvPr/>
        </p:nvSpPr>
        <p:spPr>
          <a:xfrm>
            <a:off x="3939968" y="8841626"/>
            <a:ext cx="3014870" cy="467474"/>
          </a:xfrm>
          <a:prstGeom prst="rect">
            <a:avLst/>
          </a:prstGeom>
          <a:noFill/>
          <a:ln>
            <a:noFill/>
          </a:ln>
        </p:spPr>
        <p:txBody>
          <a:bodyPr spcFirstLastPara="1" wrap="square" lIns="92900" tIns="46450" rIns="92900" bIns="4645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a:t>
            </a:fld>
            <a:endParaRPr sz="1200" b="0" i="0" u="none" strike="noStrike" cap="none">
              <a:solidFill>
                <a:schemeClr val="dk1"/>
              </a:solidFill>
              <a:latin typeface="Times New Roman"/>
              <a:ea typeface="Times New Roman"/>
              <a:cs typeface="Times New Roman"/>
              <a:sym typeface="Times New Roman"/>
            </a:endParaRPr>
          </a:p>
        </p:txBody>
      </p:sp>
      <p:sp>
        <p:nvSpPr>
          <p:cNvPr id="91" name="Google Shape;91;p1:notes"/>
          <p:cNvSpPr>
            <a:spLocks noGrp="1" noRot="1" noChangeAspect="1"/>
          </p:cNvSpPr>
          <p:nvPr>
            <p:ph type="sldImg" idx="3"/>
          </p:nvPr>
        </p:nvSpPr>
        <p:spPr>
          <a:xfrm>
            <a:off x="1150938" y="696913"/>
            <a:ext cx="4652962" cy="34909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2" name="Google Shape;92;p1:notes"/>
          <p:cNvSpPr txBox="1">
            <a:spLocks noGrp="1"/>
          </p:cNvSpPr>
          <p:nvPr>
            <p:ph type="body" idx="1"/>
          </p:nvPr>
        </p:nvSpPr>
        <p:spPr>
          <a:xfrm>
            <a:off x="927470" y="4421876"/>
            <a:ext cx="5099898" cy="4190263"/>
          </a:xfrm>
          <a:prstGeom prst="rect">
            <a:avLst/>
          </a:prstGeom>
          <a:noFill/>
          <a:ln>
            <a:noFill/>
          </a:ln>
        </p:spPr>
        <p:txBody>
          <a:bodyPr spcFirstLastPara="1" wrap="square" lIns="92900" tIns="46450" rIns="92900" bIns="46450" anchor="t" anchorCtr="0">
            <a:noAutofit/>
          </a:bodyPr>
          <a:lstStyle/>
          <a:p>
            <a:pPr marL="0" lvl="0" indent="0" algn="l" rtl="0">
              <a:lnSpc>
                <a:spcPct val="150000"/>
              </a:lnSpc>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2:notes"/>
          <p:cNvSpPr txBox="1">
            <a:spLocks noGrp="1"/>
          </p:cNvSpPr>
          <p:nvPr>
            <p:ph type="hdr" idx="2"/>
          </p:nvPr>
        </p:nvSpPr>
        <p:spPr>
          <a:xfrm>
            <a:off x="0" y="0"/>
            <a:ext cx="3014870" cy="467474"/>
          </a:xfrm>
          <a:prstGeom prst="rect">
            <a:avLst/>
          </a:prstGeom>
          <a:noFill/>
          <a:ln>
            <a:noFill/>
          </a:ln>
        </p:spPr>
        <p:txBody>
          <a:bodyPr spcFirstLastPara="1" wrap="square" lIns="92900" tIns="46450" rIns="92900" bIns="46450" anchor="t" anchorCtr="0">
            <a:noAutofit/>
          </a:bodyPr>
          <a:lstStyle/>
          <a:p>
            <a:pPr marL="0" lvl="0" indent="0" algn="l" rtl="0">
              <a:spcBef>
                <a:spcPts val="0"/>
              </a:spcBef>
              <a:spcAft>
                <a:spcPts val="0"/>
              </a:spcAft>
              <a:buNone/>
            </a:pPr>
            <a:r>
              <a:rPr lang="en-US" sz="1200" b="0" i="0" u="none" strike="noStrike" cap="none">
                <a:solidFill>
                  <a:schemeClr val="dk1"/>
                </a:solidFill>
                <a:latin typeface="Times New Roman"/>
                <a:ea typeface="Times New Roman"/>
                <a:cs typeface="Times New Roman"/>
                <a:sym typeface="Times New Roman"/>
              </a:rPr>
              <a:t>2015-2016</a:t>
            </a:r>
            <a:endParaRPr/>
          </a:p>
        </p:txBody>
      </p:sp>
      <p:sp>
        <p:nvSpPr>
          <p:cNvPr id="116" name="Google Shape;116;p2:notes"/>
          <p:cNvSpPr txBox="1">
            <a:spLocks noGrp="1"/>
          </p:cNvSpPr>
          <p:nvPr>
            <p:ph type="sldNum" idx="12"/>
          </p:nvPr>
        </p:nvSpPr>
        <p:spPr>
          <a:xfrm>
            <a:off x="3939968" y="8841626"/>
            <a:ext cx="3014870" cy="467474"/>
          </a:xfrm>
          <a:prstGeom prst="rect">
            <a:avLst/>
          </a:prstGeom>
          <a:noFill/>
          <a:ln>
            <a:noFill/>
          </a:ln>
        </p:spPr>
        <p:txBody>
          <a:bodyPr spcFirstLastPara="1" wrap="square" lIns="92900" tIns="46450" rIns="92900" bIns="4645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2</a:t>
            </a:fld>
            <a:endParaRPr sz="1200" b="0" i="0" u="none" strike="noStrike" cap="none">
              <a:solidFill>
                <a:schemeClr val="dk1"/>
              </a:solidFill>
              <a:latin typeface="Times New Roman"/>
              <a:ea typeface="Times New Roman"/>
              <a:cs typeface="Times New Roman"/>
              <a:sym typeface="Times New Roman"/>
            </a:endParaRPr>
          </a:p>
        </p:txBody>
      </p:sp>
      <p:sp>
        <p:nvSpPr>
          <p:cNvPr id="117" name="Google Shape;117;p2:notes"/>
          <p:cNvSpPr txBox="1"/>
          <p:nvPr/>
        </p:nvSpPr>
        <p:spPr>
          <a:xfrm>
            <a:off x="3939968" y="8841626"/>
            <a:ext cx="3014870" cy="467474"/>
          </a:xfrm>
          <a:prstGeom prst="rect">
            <a:avLst/>
          </a:prstGeom>
          <a:noFill/>
          <a:ln>
            <a:noFill/>
          </a:ln>
        </p:spPr>
        <p:txBody>
          <a:bodyPr spcFirstLastPara="1" wrap="square" lIns="91175" tIns="45575" rIns="91175" bIns="45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2</a:t>
            </a:fld>
            <a:endParaRPr sz="1200" b="0" i="0" u="none" strike="noStrike" cap="none">
              <a:solidFill>
                <a:schemeClr val="dk1"/>
              </a:solidFill>
              <a:latin typeface="Times New Roman"/>
              <a:ea typeface="Times New Roman"/>
              <a:cs typeface="Times New Roman"/>
              <a:sym typeface="Times New Roman"/>
            </a:endParaRPr>
          </a:p>
        </p:txBody>
      </p:sp>
      <p:sp>
        <p:nvSpPr>
          <p:cNvPr id="118" name="Google Shape;118;p2:notes"/>
          <p:cNvSpPr>
            <a:spLocks noGrp="1" noRot="1" noChangeAspect="1"/>
          </p:cNvSpPr>
          <p:nvPr>
            <p:ph type="sldImg" idx="3"/>
          </p:nvPr>
        </p:nvSpPr>
        <p:spPr>
          <a:xfrm>
            <a:off x="1150938" y="696913"/>
            <a:ext cx="4654550" cy="34909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9" name="Google Shape;119;p2:notes"/>
          <p:cNvSpPr txBox="1">
            <a:spLocks noGrp="1"/>
          </p:cNvSpPr>
          <p:nvPr>
            <p:ph type="body" idx="1"/>
          </p:nvPr>
        </p:nvSpPr>
        <p:spPr>
          <a:xfrm>
            <a:off x="927470" y="4421876"/>
            <a:ext cx="5099898" cy="4190263"/>
          </a:xfrm>
          <a:prstGeom prst="rect">
            <a:avLst/>
          </a:prstGeom>
          <a:noFill/>
          <a:ln>
            <a:noFill/>
          </a:ln>
        </p:spPr>
        <p:txBody>
          <a:bodyPr spcFirstLastPara="1" wrap="square" lIns="91175" tIns="45575" rIns="91175" bIns="455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3:notes"/>
          <p:cNvSpPr>
            <a:spLocks noGrp="1" noRot="1" noChangeAspect="1"/>
          </p:cNvSpPr>
          <p:nvPr>
            <p:ph type="sldImg" idx="2"/>
          </p:nvPr>
        </p:nvSpPr>
        <p:spPr>
          <a:xfrm>
            <a:off x="1150938" y="696913"/>
            <a:ext cx="4652962" cy="34909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7" name="Google Shape;127;p3:notes"/>
          <p:cNvSpPr txBox="1">
            <a:spLocks noGrp="1"/>
          </p:cNvSpPr>
          <p:nvPr>
            <p:ph type="body" idx="1"/>
          </p:nvPr>
        </p:nvSpPr>
        <p:spPr>
          <a:xfrm>
            <a:off x="927470" y="4421876"/>
            <a:ext cx="5099898" cy="4190263"/>
          </a:xfrm>
          <a:prstGeom prst="rect">
            <a:avLst/>
          </a:prstGeom>
          <a:noFill/>
          <a:ln>
            <a:noFill/>
          </a:ln>
        </p:spPr>
        <p:txBody>
          <a:bodyPr spcFirstLastPara="1" wrap="square" lIns="92900" tIns="46450" rIns="92900" bIns="46450" anchor="t" anchorCtr="0">
            <a:noAutofit/>
          </a:bodyPr>
          <a:lstStyle/>
          <a:p>
            <a:pPr marL="0" lvl="0" indent="0" algn="l" rtl="0">
              <a:spcBef>
                <a:spcPts val="0"/>
              </a:spcBef>
              <a:spcAft>
                <a:spcPts val="0"/>
              </a:spcAft>
              <a:buNone/>
            </a:pPr>
            <a:endParaRPr/>
          </a:p>
        </p:txBody>
      </p:sp>
      <p:sp>
        <p:nvSpPr>
          <p:cNvPr id="128" name="Google Shape;128;p3:notes"/>
          <p:cNvSpPr txBox="1">
            <a:spLocks noGrp="1"/>
          </p:cNvSpPr>
          <p:nvPr>
            <p:ph type="hdr" idx="3"/>
          </p:nvPr>
        </p:nvSpPr>
        <p:spPr>
          <a:xfrm>
            <a:off x="0" y="0"/>
            <a:ext cx="3014870" cy="467474"/>
          </a:xfrm>
          <a:prstGeom prst="rect">
            <a:avLst/>
          </a:prstGeom>
          <a:noFill/>
          <a:ln>
            <a:noFill/>
          </a:ln>
        </p:spPr>
        <p:txBody>
          <a:bodyPr spcFirstLastPara="1" wrap="square" lIns="92900" tIns="46450" rIns="92900" bIns="46450" anchor="t" anchorCtr="0">
            <a:noAutofit/>
          </a:bodyPr>
          <a:lstStyle/>
          <a:p>
            <a:pPr marL="0" lvl="0" indent="0" algn="l" rtl="0">
              <a:spcBef>
                <a:spcPts val="0"/>
              </a:spcBef>
              <a:spcAft>
                <a:spcPts val="0"/>
              </a:spcAft>
              <a:buNone/>
            </a:pPr>
            <a:r>
              <a:rPr lang="en-US"/>
              <a:t>2015-2016</a:t>
            </a:r>
            <a:endParaRPr/>
          </a:p>
        </p:txBody>
      </p:sp>
      <p:sp>
        <p:nvSpPr>
          <p:cNvPr id="129" name="Google Shape;129;p3:notes"/>
          <p:cNvSpPr txBox="1">
            <a:spLocks noGrp="1"/>
          </p:cNvSpPr>
          <p:nvPr>
            <p:ph type="sldNum" idx="12"/>
          </p:nvPr>
        </p:nvSpPr>
        <p:spPr>
          <a:xfrm>
            <a:off x="3939968" y="8841626"/>
            <a:ext cx="3014870" cy="467474"/>
          </a:xfrm>
          <a:prstGeom prst="rect">
            <a:avLst/>
          </a:prstGeom>
          <a:noFill/>
          <a:ln>
            <a:noFill/>
          </a:ln>
        </p:spPr>
        <p:txBody>
          <a:bodyPr spcFirstLastPara="1" wrap="square" lIns="92900" tIns="46450" rIns="92900" bIns="4645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4:notes"/>
          <p:cNvSpPr txBox="1">
            <a:spLocks noGrp="1"/>
          </p:cNvSpPr>
          <p:nvPr>
            <p:ph type="body" idx="1"/>
          </p:nvPr>
        </p:nvSpPr>
        <p:spPr>
          <a:xfrm>
            <a:off x="927470" y="4421876"/>
            <a:ext cx="5099898" cy="4190263"/>
          </a:xfrm>
          <a:prstGeom prst="rect">
            <a:avLst/>
          </a:prstGeom>
        </p:spPr>
        <p:txBody>
          <a:bodyPr spcFirstLastPara="1" wrap="square" lIns="92900" tIns="46450" rIns="92900" bIns="46450" anchor="t" anchorCtr="0">
            <a:noAutofit/>
          </a:bodyPr>
          <a:lstStyle/>
          <a:p>
            <a:pPr marL="0" lvl="0" indent="0" algn="l" rtl="0">
              <a:spcBef>
                <a:spcPts val="360"/>
              </a:spcBef>
              <a:spcAft>
                <a:spcPts val="0"/>
              </a:spcAft>
              <a:buNone/>
            </a:pPr>
            <a:endParaRPr/>
          </a:p>
        </p:txBody>
      </p:sp>
      <p:sp>
        <p:nvSpPr>
          <p:cNvPr id="138" name="Google Shape;138;p4:notes"/>
          <p:cNvSpPr>
            <a:spLocks noGrp="1" noRot="1" noChangeAspect="1"/>
          </p:cNvSpPr>
          <p:nvPr>
            <p:ph type="sldImg" idx="2"/>
          </p:nvPr>
        </p:nvSpPr>
        <p:spPr>
          <a:xfrm>
            <a:off x="1150938" y="696913"/>
            <a:ext cx="4652962" cy="34909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5:notes"/>
          <p:cNvSpPr txBox="1">
            <a:spLocks noGrp="1"/>
          </p:cNvSpPr>
          <p:nvPr>
            <p:ph type="body" idx="1"/>
          </p:nvPr>
        </p:nvSpPr>
        <p:spPr>
          <a:xfrm>
            <a:off x="927470" y="4421876"/>
            <a:ext cx="5099898" cy="4190263"/>
          </a:xfrm>
          <a:prstGeom prst="rect">
            <a:avLst/>
          </a:prstGeom>
        </p:spPr>
        <p:txBody>
          <a:bodyPr spcFirstLastPara="1" wrap="square" lIns="92900" tIns="46450" rIns="92900" bIns="46450" anchor="t" anchorCtr="0">
            <a:noAutofit/>
          </a:bodyPr>
          <a:lstStyle/>
          <a:p>
            <a:pPr marL="0" lvl="0" indent="0" algn="l" rtl="0">
              <a:spcBef>
                <a:spcPts val="360"/>
              </a:spcBef>
              <a:spcAft>
                <a:spcPts val="0"/>
              </a:spcAft>
              <a:buNone/>
            </a:pPr>
            <a:endParaRPr/>
          </a:p>
        </p:txBody>
      </p:sp>
      <p:sp>
        <p:nvSpPr>
          <p:cNvPr id="146" name="Google Shape;146;p5:notes"/>
          <p:cNvSpPr>
            <a:spLocks noGrp="1" noRot="1" noChangeAspect="1"/>
          </p:cNvSpPr>
          <p:nvPr>
            <p:ph type="sldImg" idx="2"/>
          </p:nvPr>
        </p:nvSpPr>
        <p:spPr>
          <a:xfrm>
            <a:off x="1150938" y="696913"/>
            <a:ext cx="4652962" cy="34909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2:notes"/>
          <p:cNvSpPr txBox="1">
            <a:spLocks noGrp="1"/>
          </p:cNvSpPr>
          <p:nvPr>
            <p:ph type="hdr" idx="2"/>
          </p:nvPr>
        </p:nvSpPr>
        <p:spPr>
          <a:xfrm>
            <a:off x="0" y="0"/>
            <a:ext cx="3014870" cy="467474"/>
          </a:xfrm>
          <a:prstGeom prst="rect">
            <a:avLst/>
          </a:prstGeom>
          <a:noFill/>
          <a:ln>
            <a:noFill/>
          </a:ln>
        </p:spPr>
        <p:txBody>
          <a:bodyPr spcFirstLastPara="1" wrap="square" lIns="92900" tIns="46450" rIns="92900" bIns="46450" anchor="t" anchorCtr="0">
            <a:noAutofit/>
          </a:bodyPr>
          <a:lstStyle/>
          <a:p>
            <a:pPr marL="0" lvl="0" indent="0" algn="l" rtl="0">
              <a:spcBef>
                <a:spcPts val="0"/>
              </a:spcBef>
              <a:spcAft>
                <a:spcPts val="0"/>
              </a:spcAft>
              <a:buNone/>
            </a:pPr>
            <a:r>
              <a:rPr lang="en-US" sz="1200" b="0" i="0" u="none" strike="noStrike" cap="none">
                <a:solidFill>
                  <a:schemeClr val="dk1"/>
                </a:solidFill>
                <a:latin typeface="Times New Roman"/>
                <a:ea typeface="Times New Roman"/>
                <a:cs typeface="Times New Roman"/>
                <a:sym typeface="Times New Roman"/>
              </a:rPr>
              <a:t>2015-2016</a:t>
            </a:r>
            <a:endParaRPr/>
          </a:p>
        </p:txBody>
      </p:sp>
      <p:sp>
        <p:nvSpPr>
          <p:cNvPr id="227" name="Google Shape;227;p12:notes"/>
          <p:cNvSpPr txBox="1">
            <a:spLocks noGrp="1"/>
          </p:cNvSpPr>
          <p:nvPr>
            <p:ph type="sldNum" idx="12"/>
          </p:nvPr>
        </p:nvSpPr>
        <p:spPr>
          <a:xfrm>
            <a:off x="3939968" y="8841626"/>
            <a:ext cx="3014870" cy="467474"/>
          </a:xfrm>
          <a:prstGeom prst="rect">
            <a:avLst/>
          </a:prstGeom>
          <a:noFill/>
          <a:ln>
            <a:noFill/>
          </a:ln>
        </p:spPr>
        <p:txBody>
          <a:bodyPr spcFirstLastPara="1" wrap="square" lIns="92900" tIns="46450" rIns="92900" bIns="4645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6</a:t>
            </a:fld>
            <a:endParaRPr sz="1200" b="0" i="0" u="none" strike="noStrike" cap="none">
              <a:solidFill>
                <a:schemeClr val="dk1"/>
              </a:solidFill>
              <a:latin typeface="Times New Roman"/>
              <a:ea typeface="Times New Roman"/>
              <a:cs typeface="Times New Roman"/>
              <a:sym typeface="Times New Roman"/>
            </a:endParaRPr>
          </a:p>
        </p:txBody>
      </p:sp>
      <p:sp>
        <p:nvSpPr>
          <p:cNvPr id="228" name="Google Shape;228;p12:notes"/>
          <p:cNvSpPr txBox="1"/>
          <p:nvPr/>
        </p:nvSpPr>
        <p:spPr>
          <a:xfrm>
            <a:off x="3939968" y="8841626"/>
            <a:ext cx="3014870" cy="467474"/>
          </a:xfrm>
          <a:prstGeom prst="rect">
            <a:avLst/>
          </a:prstGeom>
          <a:noFill/>
          <a:ln>
            <a:noFill/>
          </a:ln>
        </p:spPr>
        <p:txBody>
          <a:bodyPr spcFirstLastPara="1" wrap="square" lIns="91175" tIns="45575" rIns="91175" bIns="45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6</a:t>
            </a:fld>
            <a:endParaRPr sz="1200" b="0" i="0" u="none" strike="noStrike" cap="none">
              <a:solidFill>
                <a:schemeClr val="dk1"/>
              </a:solidFill>
              <a:latin typeface="Times New Roman"/>
              <a:ea typeface="Times New Roman"/>
              <a:cs typeface="Times New Roman"/>
              <a:sym typeface="Times New Roman"/>
            </a:endParaRPr>
          </a:p>
        </p:txBody>
      </p:sp>
      <p:sp>
        <p:nvSpPr>
          <p:cNvPr id="229" name="Google Shape;229;p12:notes"/>
          <p:cNvSpPr>
            <a:spLocks noGrp="1" noRot="1" noChangeAspect="1"/>
          </p:cNvSpPr>
          <p:nvPr>
            <p:ph type="sldImg" idx="3"/>
          </p:nvPr>
        </p:nvSpPr>
        <p:spPr>
          <a:xfrm>
            <a:off x="1150938" y="696913"/>
            <a:ext cx="4654550" cy="34909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0" name="Google Shape;230;p12:notes"/>
          <p:cNvSpPr txBox="1">
            <a:spLocks noGrp="1"/>
          </p:cNvSpPr>
          <p:nvPr>
            <p:ph type="body" idx="1"/>
          </p:nvPr>
        </p:nvSpPr>
        <p:spPr>
          <a:xfrm>
            <a:off x="927470" y="4421876"/>
            <a:ext cx="5099898" cy="4190263"/>
          </a:xfrm>
          <a:prstGeom prst="rect">
            <a:avLst/>
          </a:prstGeom>
          <a:noFill/>
          <a:ln>
            <a:noFill/>
          </a:ln>
        </p:spPr>
        <p:txBody>
          <a:bodyPr spcFirstLastPara="1" wrap="square" lIns="91175" tIns="45575" rIns="91175" bIns="4557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14"/>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4"/>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23"/>
          <p:cNvSpPr txBox="1">
            <a:spLocks noGrp="1"/>
          </p:cNvSpPr>
          <p:nvPr>
            <p:ph type="body" idx="1"/>
          </p:nvPr>
        </p:nvSpPr>
        <p:spPr>
          <a:xfrm rot="5400000">
            <a:off x="2514600" y="152400"/>
            <a:ext cx="4114800" cy="7772400"/>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02895" algn="l">
              <a:spcBef>
                <a:spcPts val="360"/>
              </a:spcBef>
              <a:spcAft>
                <a:spcPts val="0"/>
              </a:spcAft>
              <a:buClr>
                <a:schemeClr val="dk1"/>
              </a:buClr>
              <a:buSzPts val="1170"/>
              <a:buChar char="•"/>
              <a:defRPr/>
            </a:lvl5pPr>
            <a:lvl6pPr marL="2743200" lvl="5" indent="-302895" algn="l">
              <a:spcBef>
                <a:spcPts val="360"/>
              </a:spcBef>
              <a:spcAft>
                <a:spcPts val="0"/>
              </a:spcAft>
              <a:buClr>
                <a:schemeClr val="dk1"/>
              </a:buClr>
              <a:buSzPts val="1170"/>
              <a:buChar char="•"/>
              <a:defRPr/>
            </a:lvl6pPr>
            <a:lvl7pPr marL="3200400" lvl="6" indent="-302895" algn="l">
              <a:spcBef>
                <a:spcPts val="360"/>
              </a:spcBef>
              <a:spcAft>
                <a:spcPts val="0"/>
              </a:spcAft>
              <a:buClr>
                <a:schemeClr val="dk1"/>
              </a:buClr>
              <a:buSzPts val="1170"/>
              <a:buChar char="•"/>
              <a:defRPr/>
            </a:lvl7pPr>
            <a:lvl8pPr marL="3657600" lvl="7" indent="-302895" algn="l">
              <a:spcBef>
                <a:spcPts val="360"/>
              </a:spcBef>
              <a:spcAft>
                <a:spcPts val="0"/>
              </a:spcAft>
              <a:buClr>
                <a:schemeClr val="dk1"/>
              </a:buClr>
              <a:buSzPts val="1170"/>
              <a:buChar char="•"/>
              <a:defRPr/>
            </a:lvl8pPr>
            <a:lvl9pPr marL="4114800" lvl="8" indent="-302895" algn="l">
              <a:spcBef>
                <a:spcPts val="360"/>
              </a:spcBef>
              <a:spcAft>
                <a:spcPts val="0"/>
              </a:spcAft>
              <a:buClr>
                <a:schemeClr val="dk1"/>
              </a:buClr>
              <a:buSzPts val="1170"/>
              <a:buChar char="•"/>
              <a:defRPr/>
            </a:lvl9pPr>
          </a:lstStyle>
          <a:p>
            <a:endParaRPr/>
          </a:p>
        </p:txBody>
      </p:sp>
      <p:sp>
        <p:nvSpPr>
          <p:cNvPr id="75" name="Google Shape;75;p23"/>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4"/>
          <p:cNvSpPr txBox="1">
            <a:spLocks noGrp="1"/>
          </p:cNvSpPr>
          <p:nvPr>
            <p:ph type="title"/>
          </p:nvPr>
        </p:nvSpPr>
        <p:spPr>
          <a:xfrm rot="5400000">
            <a:off x="4743450" y="2381250"/>
            <a:ext cx="5486400" cy="1943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24"/>
          <p:cNvSpPr txBox="1">
            <a:spLocks noGrp="1"/>
          </p:cNvSpPr>
          <p:nvPr>
            <p:ph type="body" idx="1"/>
          </p:nvPr>
        </p:nvSpPr>
        <p:spPr>
          <a:xfrm rot="5400000">
            <a:off x="781050" y="514350"/>
            <a:ext cx="5486400" cy="5676900"/>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02895" algn="l">
              <a:spcBef>
                <a:spcPts val="360"/>
              </a:spcBef>
              <a:spcAft>
                <a:spcPts val="0"/>
              </a:spcAft>
              <a:buClr>
                <a:schemeClr val="dk1"/>
              </a:buClr>
              <a:buSzPts val="1170"/>
              <a:buChar char="•"/>
              <a:defRPr/>
            </a:lvl5pPr>
            <a:lvl6pPr marL="2743200" lvl="5" indent="-302895" algn="l">
              <a:spcBef>
                <a:spcPts val="360"/>
              </a:spcBef>
              <a:spcAft>
                <a:spcPts val="0"/>
              </a:spcAft>
              <a:buClr>
                <a:schemeClr val="dk1"/>
              </a:buClr>
              <a:buSzPts val="1170"/>
              <a:buChar char="•"/>
              <a:defRPr/>
            </a:lvl6pPr>
            <a:lvl7pPr marL="3200400" lvl="6" indent="-302895" algn="l">
              <a:spcBef>
                <a:spcPts val="360"/>
              </a:spcBef>
              <a:spcAft>
                <a:spcPts val="0"/>
              </a:spcAft>
              <a:buClr>
                <a:schemeClr val="dk1"/>
              </a:buClr>
              <a:buSzPts val="1170"/>
              <a:buChar char="•"/>
              <a:defRPr/>
            </a:lvl7pPr>
            <a:lvl8pPr marL="3657600" lvl="7" indent="-302895" algn="l">
              <a:spcBef>
                <a:spcPts val="360"/>
              </a:spcBef>
              <a:spcAft>
                <a:spcPts val="0"/>
              </a:spcAft>
              <a:buClr>
                <a:schemeClr val="dk1"/>
              </a:buClr>
              <a:buSzPts val="1170"/>
              <a:buChar char="•"/>
              <a:defRPr/>
            </a:lvl8pPr>
            <a:lvl9pPr marL="4114800" lvl="8" indent="-302895" algn="l">
              <a:spcBef>
                <a:spcPts val="360"/>
              </a:spcBef>
              <a:spcAft>
                <a:spcPts val="0"/>
              </a:spcAft>
              <a:buClr>
                <a:schemeClr val="dk1"/>
              </a:buClr>
              <a:buSzPts val="1170"/>
              <a:buChar char="•"/>
              <a:defRPr/>
            </a:lvl9pPr>
          </a:lstStyle>
          <a:p>
            <a:endParaRPr/>
          </a:p>
        </p:txBody>
      </p:sp>
      <p:sp>
        <p:nvSpPr>
          <p:cNvPr id="81" name="Google Shape;81;p24"/>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4"/>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5"/>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1" name="Google Shape;21;p15"/>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02895" algn="l">
              <a:spcBef>
                <a:spcPts val="360"/>
              </a:spcBef>
              <a:spcAft>
                <a:spcPts val="0"/>
              </a:spcAft>
              <a:buClr>
                <a:schemeClr val="dk1"/>
              </a:buClr>
              <a:buSzPts val="1170"/>
              <a:buChar char="•"/>
              <a:defRPr/>
            </a:lvl5pPr>
            <a:lvl6pPr marL="2743200" lvl="5" indent="-302895" algn="l">
              <a:spcBef>
                <a:spcPts val="360"/>
              </a:spcBef>
              <a:spcAft>
                <a:spcPts val="0"/>
              </a:spcAft>
              <a:buClr>
                <a:schemeClr val="dk1"/>
              </a:buClr>
              <a:buSzPts val="1170"/>
              <a:buChar char="•"/>
              <a:defRPr/>
            </a:lvl6pPr>
            <a:lvl7pPr marL="3200400" lvl="6" indent="-302895" algn="l">
              <a:spcBef>
                <a:spcPts val="360"/>
              </a:spcBef>
              <a:spcAft>
                <a:spcPts val="0"/>
              </a:spcAft>
              <a:buClr>
                <a:schemeClr val="dk1"/>
              </a:buClr>
              <a:buSzPts val="1170"/>
              <a:buChar char="•"/>
              <a:defRPr/>
            </a:lvl7pPr>
            <a:lvl8pPr marL="3657600" lvl="7" indent="-302895" algn="l">
              <a:spcBef>
                <a:spcPts val="360"/>
              </a:spcBef>
              <a:spcAft>
                <a:spcPts val="0"/>
              </a:spcAft>
              <a:buClr>
                <a:schemeClr val="dk1"/>
              </a:buClr>
              <a:buSzPts val="1170"/>
              <a:buChar char="•"/>
              <a:defRPr/>
            </a:lvl8pPr>
            <a:lvl9pPr marL="4114800" lvl="8" indent="-302895" algn="l">
              <a:spcBef>
                <a:spcPts val="360"/>
              </a:spcBef>
              <a:spcAft>
                <a:spcPts val="0"/>
              </a:spcAft>
              <a:buClr>
                <a:schemeClr val="dk1"/>
              </a:buClr>
              <a:buSzPts val="1170"/>
              <a:buChar char="•"/>
              <a:defRPr/>
            </a:lvl9pPr>
          </a:lstStyle>
          <a:p>
            <a:endParaRPr/>
          </a:p>
        </p:txBody>
      </p:sp>
      <p:sp>
        <p:nvSpPr>
          <p:cNvPr id="22" name="Google Shape;22;p15"/>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5"/>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16"/>
          <p:cNvSpPr txBox="1">
            <a:spLocks noGrp="1"/>
          </p:cNvSpPr>
          <p:nvPr>
            <p:ph type="ctrTitle"/>
          </p:nvPr>
        </p:nvSpPr>
        <p:spPr>
          <a:xfrm>
            <a:off x="381000" y="1524000"/>
            <a:ext cx="72390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7" name="Google Shape;27;p16"/>
          <p:cNvSpPr txBox="1">
            <a:spLocks noGrp="1"/>
          </p:cNvSpPr>
          <p:nvPr>
            <p:ph type="subTitle" idx="1"/>
          </p:nvPr>
        </p:nvSpPr>
        <p:spPr>
          <a:xfrm>
            <a:off x="914400" y="35814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SzPts val="2080"/>
              <a:buFont typeface="Noto Sans Symbols"/>
              <a:buNone/>
              <a:defRPr/>
            </a:lvl1pPr>
            <a:lvl2pPr lvl="1" algn="l">
              <a:spcBef>
                <a:spcPts val="360"/>
              </a:spcBef>
              <a:spcAft>
                <a:spcPts val="0"/>
              </a:spcAft>
              <a:buClr>
                <a:schemeClr val="dk1"/>
              </a:buClr>
              <a:buSzPts val="1800"/>
              <a:buChar char="–"/>
              <a:defRPr/>
            </a:lvl2pPr>
            <a:lvl3pPr lvl="2" algn="l">
              <a:spcBef>
                <a:spcPts val="360"/>
              </a:spcBef>
              <a:spcAft>
                <a:spcPts val="0"/>
              </a:spcAft>
              <a:buClr>
                <a:schemeClr val="dk1"/>
              </a:buClr>
              <a:buSzPts val="1800"/>
              <a:buChar char="•"/>
              <a:defRPr/>
            </a:lvl3pPr>
            <a:lvl4pPr lvl="3" algn="l">
              <a:spcBef>
                <a:spcPts val="360"/>
              </a:spcBef>
              <a:spcAft>
                <a:spcPts val="0"/>
              </a:spcAft>
              <a:buClr>
                <a:schemeClr val="dk1"/>
              </a:buClr>
              <a:buSzPts val="1800"/>
              <a:buChar char="–"/>
              <a:defRPr/>
            </a:lvl4pPr>
            <a:lvl5pPr lvl="4" algn="l">
              <a:spcBef>
                <a:spcPts val="360"/>
              </a:spcBef>
              <a:spcAft>
                <a:spcPts val="0"/>
              </a:spcAft>
              <a:buClr>
                <a:schemeClr val="dk1"/>
              </a:buClr>
              <a:buSzPts val="1170"/>
              <a:buChar char="•"/>
              <a:defRPr/>
            </a:lvl5pPr>
            <a:lvl6pPr lvl="5" algn="l">
              <a:spcBef>
                <a:spcPts val="360"/>
              </a:spcBef>
              <a:spcAft>
                <a:spcPts val="0"/>
              </a:spcAft>
              <a:buClr>
                <a:schemeClr val="dk1"/>
              </a:buClr>
              <a:buSzPts val="1170"/>
              <a:buChar char="•"/>
              <a:defRPr/>
            </a:lvl6pPr>
            <a:lvl7pPr lvl="6" algn="l">
              <a:spcBef>
                <a:spcPts val="360"/>
              </a:spcBef>
              <a:spcAft>
                <a:spcPts val="0"/>
              </a:spcAft>
              <a:buClr>
                <a:schemeClr val="dk1"/>
              </a:buClr>
              <a:buSzPts val="1170"/>
              <a:buChar char="•"/>
              <a:defRPr/>
            </a:lvl7pPr>
            <a:lvl8pPr lvl="7" algn="l">
              <a:spcBef>
                <a:spcPts val="360"/>
              </a:spcBef>
              <a:spcAft>
                <a:spcPts val="0"/>
              </a:spcAft>
              <a:buClr>
                <a:schemeClr val="dk1"/>
              </a:buClr>
              <a:buSzPts val="1170"/>
              <a:buChar char="•"/>
              <a:defRPr/>
            </a:lvl8pPr>
            <a:lvl9pPr lvl="8" algn="l">
              <a:spcBef>
                <a:spcPts val="360"/>
              </a:spcBef>
              <a:spcAft>
                <a:spcPts val="0"/>
              </a:spcAft>
              <a:buClr>
                <a:schemeClr val="dk1"/>
              </a:buClr>
              <a:buSzPts val="1170"/>
              <a:buChar char="•"/>
              <a:defRPr/>
            </a:lvl9pPr>
          </a:lstStyle>
          <a:p>
            <a:endParaRPr/>
          </a:p>
        </p:txBody>
      </p:sp>
      <p:sp>
        <p:nvSpPr>
          <p:cNvPr id="28" name="Google Shape;28;p16"/>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1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3" name="Google Shape;33;p1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1300"/>
              <a:buNone/>
              <a:defRPr sz="2000"/>
            </a:lvl1pPr>
            <a:lvl2pPr marL="914400" lvl="1" indent="-228600" algn="l">
              <a:spcBef>
                <a:spcPts val="360"/>
              </a:spcBef>
              <a:spcAft>
                <a:spcPts val="0"/>
              </a:spcAft>
              <a:buClr>
                <a:schemeClr val="dk1"/>
              </a:buClr>
              <a:buSzPts val="1800"/>
              <a:buFont typeface="Times New Roman"/>
              <a:buNone/>
              <a:defRPr sz="1800"/>
            </a:lvl2pPr>
            <a:lvl3pPr marL="1371600" lvl="2" indent="-228600" algn="l">
              <a:spcBef>
                <a:spcPts val="320"/>
              </a:spcBef>
              <a:spcAft>
                <a:spcPts val="0"/>
              </a:spcAft>
              <a:buClr>
                <a:schemeClr val="dk1"/>
              </a:buClr>
              <a:buSzPts val="1600"/>
              <a:buFont typeface="Times New Roman"/>
              <a:buNone/>
              <a:defRPr sz="1600"/>
            </a:lvl3pPr>
            <a:lvl4pPr marL="1828800" lvl="3" indent="-228600" algn="l">
              <a:spcBef>
                <a:spcPts val="280"/>
              </a:spcBef>
              <a:spcAft>
                <a:spcPts val="0"/>
              </a:spcAft>
              <a:buClr>
                <a:schemeClr val="dk1"/>
              </a:buClr>
              <a:buSzPts val="1400"/>
              <a:buFont typeface="Times New Roman"/>
              <a:buNone/>
              <a:defRPr sz="1400"/>
            </a:lvl4pPr>
            <a:lvl5pPr marL="2286000" lvl="4" indent="-228600" algn="l">
              <a:spcBef>
                <a:spcPts val="280"/>
              </a:spcBef>
              <a:spcAft>
                <a:spcPts val="0"/>
              </a:spcAft>
              <a:buClr>
                <a:schemeClr val="dk1"/>
              </a:buClr>
              <a:buSzPts val="910"/>
              <a:buFont typeface="Times New Roman"/>
              <a:buNone/>
              <a:defRPr sz="1400"/>
            </a:lvl5pPr>
            <a:lvl6pPr marL="2743200" lvl="5" indent="-228600" algn="l">
              <a:spcBef>
                <a:spcPts val="280"/>
              </a:spcBef>
              <a:spcAft>
                <a:spcPts val="0"/>
              </a:spcAft>
              <a:buClr>
                <a:schemeClr val="dk1"/>
              </a:buClr>
              <a:buSzPts val="910"/>
              <a:buFont typeface="Times New Roman"/>
              <a:buNone/>
              <a:defRPr sz="1400"/>
            </a:lvl6pPr>
            <a:lvl7pPr marL="3200400" lvl="6" indent="-228600" algn="l">
              <a:spcBef>
                <a:spcPts val="280"/>
              </a:spcBef>
              <a:spcAft>
                <a:spcPts val="0"/>
              </a:spcAft>
              <a:buClr>
                <a:schemeClr val="dk1"/>
              </a:buClr>
              <a:buSzPts val="910"/>
              <a:buFont typeface="Times New Roman"/>
              <a:buNone/>
              <a:defRPr sz="1400"/>
            </a:lvl7pPr>
            <a:lvl8pPr marL="3657600" lvl="7" indent="-228600" algn="l">
              <a:spcBef>
                <a:spcPts val="280"/>
              </a:spcBef>
              <a:spcAft>
                <a:spcPts val="0"/>
              </a:spcAft>
              <a:buClr>
                <a:schemeClr val="dk1"/>
              </a:buClr>
              <a:buSzPts val="910"/>
              <a:buFont typeface="Times New Roman"/>
              <a:buNone/>
              <a:defRPr sz="1400"/>
            </a:lvl8pPr>
            <a:lvl9pPr marL="4114800" lvl="8" indent="-228600" algn="l">
              <a:spcBef>
                <a:spcPts val="280"/>
              </a:spcBef>
              <a:spcAft>
                <a:spcPts val="0"/>
              </a:spcAft>
              <a:buClr>
                <a:schemeClr val="dk1"/>
              </a:buClr>
              <a:buSzPts val="910"/>
              <a:buFont typeface="Times New Roman"/>
              <a:buNone/>
              <a:defRPr sz="1400"/>
            </a:lvl9pPr>
          </a:lstStyle>
          <a:p>
            <a:endParaRPr/>
          </a:p>
        </p:txBody>
      </p:sp>
      <p:sp>
        <p:nvSpPr>
          <p:cNvPr id="34" name="Google Shape;34;p17"/>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7"/>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18"/>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9" name="Google Shape;39;p18"/>
          <p:cNvSpPr txBox="1">
            <a:spLocks noGrp="1"/>
          </p:cNvSpPr>
          <p:nvPr>
            <p:ph type="body" idx="1"/>
          </p:nvPr>
        </p:nvSpPr>
        <p:spPr>
          <a:xfrm>
            <a:off x="685800" y="1981200"/>
            <a:ext cx="3810000" cy="4114800"/>
          </a:xfrm>
          <a:prstGeom prst="rect">
            <a:avLst/>
          </a:prstGeom>
          <a:noFill/>
          <a:ln>
            <a:noFill/>
          </a:ln>
        </p:spPr>
        <p:txBody>
          <a:bodyPr spcFirstLastPara="1" wrap="square" lIns="91425" tIns="45700" rIns="91425" bIns="45700" anchor="t" anchorCtr="0">
            <a:noAutofit/>
          </a:bodyPr>
          <a:lstStyle>
            <a:lvl1pPr marL="457200" lvl="0" indent="-344170" algn="l">
              <a:spcBef>
                <a:spcPts val="560"/>
              </a:spcBef>
              <a:spcAft>
                <a:spcPts val="0"/>
              </a:spcAft>
              <a:buSzPts val="1820"/>
              <a:buChar char="❖"/>
              <a:defRPr sz="2800"/>
            </a:lvl1pPr>
            <a:lvl2pPr marL="914400" lvl="1" indent="-381000" algn="l">
              <a:spcBef>
                <a:spcPts val="480"/>
              </a:spcBef>
              <a:spcAft>
                <a:spcPts val="0"/>
              </a:spcAft>
              <a:buClr>
                <a:schemeClr val="dk1"/>
              </a:buClr>
              <a:buSzPts val="2400"/>
              <a:buFont typeface="Times New Roman"/>
              <a:buChar char="–"/>
              <a:defRPr sz="2400"/>
            </a:lvl2pPr>
            <a:lvl3pPr marL="1371600" lvl="2" indent="-355600" algn="l">
              <a:spcBef>
                <a:spcPts val="400"/>
              </a:spcBef>
              <a:spcAft>
                <a:spcPts val="0"/>
              </a:spcAft>
              <a:buClr>
                <a:schemeClr val="dk1"/>
              </a:buClr>
              <a:buSzPts val="2000"/>
              <a:buFont typeface="Times New Roman"/>
              <a:buChar char="•"/>
              <a:defRPr sz="2000"/>
            </a:lvl3pPr>
            <a:lvl4pPr marL="1828800" lvl="3" indent="-342900" algn="l">
              <a:spcBef>
                <a:spcPts val="360"/>
              </a:spcBef>
              <a:spcAft>
                <a:spcPts val="0"/>
              </a:spcAft>
              <a:buClr>
                <a:schemeClr val="dk1"/>
              </a:buClr>
              <a:buSzPts val="1800"/>
              <a:buFont typeface="Times New Roman"/>
              <a:buChar char="–"/>
              <a:defRPr sz="1800"/>
            </a:lvl4pPr>
            <a:lvl5pPr marL="2286000" lvl="4" indent="-302895" algn="l">
              <a:spcBef>
                <a:spcPts val="360"/>
              </a:spcBef>
              <a:spcAft>
                <a:spcPts val="0"/>
              </a:spcAft>
              <a:buClr>
                <a:schemeClr val="dk1"/>
              </a:buClr>
              <a:buSzPts val="1170"/>
              <a:buFont typeface="Times New Roman"/>
              <a:buChar char="•"/>
              <a:defRPr sz="1800"/>
            </a:lvl5pPr>
            <a:lvl6pPr marL="2743200" lvl="5" indent="-302895" algn="l">
              <a:spcBef>
                <a:spcPts val="360"/>
              </a:spcBef>
              <a:spcAft>
                <a:spcPts val="0"/>
              </a:spcAft>
              <a:buClr>
                <a:schemeClr val="dk1"/>
              </a:buClr>
              <a:buSzPts val="1170"/>
              <a:buFont typeface="Times New Roman"/>
              <a:buChar char="•"/>
              <a:defRPr sz="1800"/>
            </a:lvl6pPr>
            <a:lvl7pPr marL="3200400" lvl="6" indent="-302895" algn="l">
              <a:spcBef>
                <a:spcPts val="360"/>
              </a:spcBef>
              <a:spcAft>
                <a:spcPts val="0"/>
              </a:spcAft>
              <a:buClr>
                <a:schemeClr val="dk1"/>
              </a:buClr>
              <a:buSzPts val="1170"/>
              <a:buFont typeface="Times New Roman"/>
              <a:buChar char="•"/>
              <a:defRPr sz="1800"/>
            </a:lvl7pPr>
            <a:lvl8pPr marL="3657600" lvl="7" indent="-302895" algn="l">
              <a:spcBef>
                <a:spcPts val="360"/>
              </a:spcBef>
              <a:spcAft>
                <a:spcPts val="0"/>
              </a:spcAft>
              <a:buClr>
                <a:schemeClr val="dk1"/>
              </a:buClr>
              <a:buSzPts val="1170"/>
              <a:buFont typeface="Times New Roman"/>
              <a:buChar char="•"/>
              <a:defRPr sz="1800"/>
            </a:lvl8pPr>
            <a:lvl9pPr marL="4114800" lvl="8" indent="-302895" algn="l">
              <a:spcBef>
                <a:spcPts val="360"/>
              </a:spcBef>
              <a:spcAft>
                <a:spcPts val="0"/>
              </a:spcAft>
              <a:buClr>
                <a:schemeClr val="dk1"/>
              </a:buClr>
              <a:buSzPts val="1170"/>
              <a:buFont typeface="Times New Roman"/>
              <a:buChar char="•"/>
              <a:defRPr sz="1800"/>
            </a:lvl9pPr>
          </a:lstStyle>
          <a:p>
            <a:endParaRPr/>
          </a:p>
        </p:txBody>
      </p:sp>
      <p:sp>
        <p:nvSpPr>
          <p:cNvPr id="40" name="Google Shape;40;p18"/>
          <p:cNvSpPr txBox="1">
            <a:spLocks noGrp="1"/>
          </p:cNvSpPr>
          <p:nvPr>
            <p:ph type="body" idx="2"/>
          </p:nvPr>
        </p:nvSpPr>
        <p:spPr>
          <a:xfrm>
            <a:off x="4648200" y="1981200"/>
            <a:ext cx="3810000" cy="4114800"/>
          </a:xfrm>
          <a:prstGeom prst="rect">
            <a:avLst/>
          </a:prstGeom>
          <a:noFill/>
          <a:ln>
            <a:noFill/>
          </a:ln>
        </p:spPr>
        <p:txBody>
          <a:bodyPr spcFirstLastPara="1" wrap="square" lIns="91425" tIns="45700" rIns="91425" bIns="45700" anchor="t" anchorCtr="0">
            <a:noAutofit/>
          </a:bodyPr>
          <a:lstStyle>
            <a:lvl1pPr marL="457200" lvl="0" indent="-344170" algn="l">
              <a:spcBef>
                <a:spcPts val="560"/>
              </a:spcBef>
              <a:spcAft>
                <a:spcPts val="0"/>
              </a:spcAft>
              <a:buSzPts val="1820"/>
              <a:buChar char="❖"/>
              <a:defRPr sz="2800"/>
            </a:lvl1pPr>
            <a:lvl2pPr marL="914400" lvl="1" indent="-381000" algn="l">
              <a:spcBef>
                <a:spcPts val="480"/>
              </a:spcBef>
              <a:spcAft>
                <a:spcPts val="0"/>
              </a:spcAft>
              <a:buClr>
                <a:schemeClr val="dk1"/>
              </a:buClr>
              <a:buSzPts val="2400"/>
              <a:buFont typeface="Times New Roman"/>
              <a:buChar char="–"/>
              <a:defRPr sz="2400"/>
            </a:lvl2pPr>
            <a:lvl3pPr marL="1371600" lvl="2" indent="-355600" algn="l">
              <a:spcBef>
                <a:spcPts val="400"/>
              </a:spcBef>
              <a:spcAft>
                <a:spcPts val="0"/>
              </a:spcAft>
              <a:buClr>
                <a:schemeClr val="dk1"/>
              </a:buClr>
              <a:buSzPts val="2000"/>
              <a:buFont typeface="Times New Roman"/>
              <a:buChar char="•"/>
              <a:defRPr sz="2000"/>
            </a:lvl3pPr>
            <a:lvl4pPr marL="1828800" lvl="3" indent="-342900" algn="l">
              <a:spcBef>
                <a:spcPts val="360"/>
              </a:spcBef>
              <a:spcAft>
                <a:spcPts val="0"/>
              </a:spcAft>
              <a:buClr>
                <a:schemeClr val="dk1"/>
              </a:buClr>
              <a:buSzPts val="1800"/>
              <a:buFont typeface="Times New Roman"/>
              <a:buChar char="–"/>
              <a:defRPr sz="1800"/>
            </a:lvl4pPr>
            <a:lvl5pPr marL="2286000" lvl="4" indent="-302895" algn="l">
              <a:spcBef>
                <a:spcPts val="360"/>
              </a:spcBef>
              <a:spcAft>
                <a:spcPts val="0"/>
              </a:spcAft>
              <a:buClr>
                <a:schemeClr val="dk1"/>
              </a:buClr>
              <a:buSzPts val="1170"/>
              <a:buFont typeface="Times New Roman"/>
              <a:buChar char="•"/>
              <a:defRPr sz="1800"/>
            </a:lvl5pPr>
            <a:lvl6pPr marL="2743200" lvl="5" indent="-302895" algn="l">
              <a:spcBef>
                <a:spcPts val="360"/>
              </a:spcBef>
              <a:spcAft>
                <a:spcPts val="0"/>
              </a:spcAft>
              <a:buClr>
                <a:schemeClr val="dk1"/>
              </a:buClr>
              <a:buSzPts val="1170"/>
              <a:buFont typeface="Times New Roman"/>
              <a:buChar char="•"/>
              <a:defRPr sz="1800"/>
            </a:lvl6pPr>
            <a:lvl7pPr marL="3200400" lvl="6" indent="-302895" algn="l">
              <a:spcBef>
                <a:spcPts val="360"/>
              </a:spcBef>
              <a:spcAft>
                <a:spcPts val="0"/>
              </a:spcAft>
              <a:buClr>
                <a:schemeClr val="dk1"/>
              </a:buClr>
              <a:buSzPts val="1170"/>
              <a:buFont typeface="Times New Roman"/>
              <a:buChar char="•"/>
              <a:defRPr sz="1800"/>
            </a:lvl7pPr>
            <a:lvl8pPr marL="3657600" lvl="7" indent="-302895" algn="l">
              <a:spcBef>
                <a:spcPts val="360"/>
              </a:spcBef>
              <a:spcAft>
                <a:spcPts val="0"/>
              </a:spcAft>
              <a:buClr>
                <a:schemeClr val="dk1"/>
              </a:buClr>
              <a:buSzPts val="1170"/>
              <a:buFont typeface="Times New Roman"/>
              <a:buChar char="•"/>
              <a:defRPr sz="1800"/>
            </a:lvl8pPr>
            <a:lvl9pPr marL="4114800" lvl="8" indent="-302895" algn="l">
              <a:spcBef>
                <a:spcPts val="360"/>
              </a:spcBef>
              <a:spcAft>
                <a:spcPts val="0"/>
              </a:spcAft>
              <a:buClr>
                <a:schemeClr val="dk1"/>
              </a:buClr>
              <a:buSzPts val="1170"/>
              <a:buFont typeface="Times New Roman"/>
              <a:buChar char="•"/>
              <a:defRPr sz="1800"/>
            </a:lvl9pPr>
          </a:lstStyle>
          <a:p>
            <a:endParaRPr/>
          </a:p>
        </p:txBody>
      </p:sp>
      <p:sp>
        <p:nvSpPr>
          <p:cNvPr id="41" name="Google Shape;41;p18"/>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8"/>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6" name="Google Shape;46;p19"/>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560"/>
              <a:buNone/>
              <a:defRPr sz="2400" b="1"/>
            </a:lvl1pPr>
            <a:lvl2pPr marL="914400" lvl="1" indent="-228600" algn="l">
              <a:spcBef>
                <a:spcPts val="400"/>
              </a:spcBef>
              <a:spcAft>
                <a:spcPts val="0"/>
              </a:spcAft>
              <a:buClr>
                <a:schemeClr val="dk1"/>
              </a:buClr>
              <a:buSzPts val="2000"/>
              <a:buFont typeface="Times New Roman"/>
              <a:buNone/>
              <a:defRPr sz="2000" b="1"/>
            </a:lvl2pPr>
            <a:lvl3pPr marL="1371600" lvl="2" indent="-228600" algn="l">
              <a:spcBef>
                <a:spcPts val="360"/>
              </a:spcBef>
              <a:spcAft>
                <a:spcPts val="0"/>
              </a:spcAft>
              <a:buClr>
                <a:schemeClr val="dk1"/>
              </a:buClr>
              <a:buSzPts val="1800"/>
              <a:buFont typeface="Times New Roman"/>
              <a:buNone/>
              <a:defRPr sz="1800" b="1"/>
            </a:lvl3pPr>
            <a:lvl4pPr marL="1828800" lvl="3" indent="-228600" algn="l">
              <a:spcBef>
                <a:spcPts val="320"/>
              </a:spcBef>
              <a:spcAft>
                <a:spcPts val="0"/>
              </a:spcAft>
              <a:buClr>
                <a:schemeClr val="dk1"/>
              </a:buClr>
              <a:buSzPts val="1600"/>
              <a:buFont typeface="Times New Roman"/>
              <a:buNone/>
              <a:defRPr sz="1600" b="1"/>
            </a:lvl4pPr>
            <a:lvl5pPr marL="2286000" lvl="4" indent="-228600" algn="l">
              <a:spcBef>
                <a:spcPts val="320"/>
              </a:spcBef>
              <a:spcAft>
                <a:spcPts val="0"/>
              </a:spcAft>
              <a:buClr>
                <a:schemeClr val="dk1"/>
              </a:buClr>
              <a:buSzPts val="1040"/>
              <a:buFont typeface="Times New Roman"/>
              <a:buNone/>
              <a:defRPr sz="1600" b="1"/>
            </a:lvl5pPr>
            <a:lvl6pPr marL="2743200" lvl="5" indent="-228600" algn="l">
              <a:spcBef>
                <a:spcPts val="320"/>
              </a:spcBef>
              <a:spcAft>
                <a:spcPts val="0"/>
              </a:spcAft>
              <a:buClr>
                <a:schemeClr val="dk1"/>
              </a:buClr>
              <a:buSzPts val="1040"/>
              <a:buFont typeface="Times New Roman"/>
              <a:buNone/>
              <a:defRPr sz="1600" b="1"/>
            </a:lvl6pPr>
            <a:lvl7pPr marL="3200400" lvl="6" indent="-228600" algn="l">
              <a:spcBef>
                <a:spcPts val="320"/>
              </a:spcBef>
              <a:spcAft>
                <a:spcPts val="0"/>
              </a:spcAft>
              <a:buClr>
                <a:schemeClr val="dk1"/>
              </a:buClr>
              <a:buSzPts val="1040"/>
              <a:buFont typeface="Times New Roman"/>
              <a:buNone/>
              <a:defRPr sz="1600" b="1"/>
            </a:lvl7pPr>
            <a:lvl8pPr marL="3657600" lvl="7" indent="-228600" algn="l">
              <a:spcBef>
                <a:spcPts val="320"/>
              </a:spcBef>
              <a:spcAft>
                <a:spcPts val="0"/>
              </a:spcAft>
              <a:buClr>
                <a:schemeClr val="dk1"/>
              </a:buClr>
              <a:buSzPts val="1040"/>
              <a:buFont typeface="Times New Roman"/>
              <a:buNone/>
              <a:defRPr sz="1600" b="1"/>
            </a:lvl8pPr>
            <a:lvl9pPr marL="4114800" lvl="8" indent="-228600" algn="l">
              <a:spcBef>
                <a:spcPts val="320"/>
              </a:spcBef>
              <a:spcAft>
                <a:spcPts val="0"/>
              </a:spcAft>
              <a:buClr>
                <a:schemeClr val="dk1"/>
              </a:buClr>
              <a:buSzPts val="1040"/>
              <a:buFont typeface="Times New Roman"/>
              <a:buNone/>
              <a:defRPr sz="1600" b="1"/>
            </a:lvl9pPr>
          </a:lstStyle>
          <a:p>
            <a:endParaRPr/>
          </a:p>
        </p:txBody>
      </p:sp>
      <p:sp>
        <p:nvSpPr>
          <p:cNvPr id="47" name="Google Shape;47;p19"/>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27660" algn="l">
              <a:spcBef>
                <a:spcPts val="480"/>
              </a:spcBef>
              <a:spcAft>
                <a:spcPts val="0"/>
              </a:spcAft>
              <a:buSzPts val="1560"/>
              <a:buChar char="❖"/>
              <a:defRPr sz="2400"/>
            </a:lvl1pPr>
            <a:lvl2pPr marL="914400" lvl="1" indent="-355600" algn="l">
              <a:spcBef>
                <a:spcPts val="400"/>
              </a:spcBef>
              <a:spcAft>
                <a:spcPts val="0"/>
              </a:spcAft>
              <a:buClr>
                <a:schemeClr val="dk1"/>
              </a:buClr>
              <a:buSzPts val="2000"/>
              <a:buFont typeface="Times New Roman"/>
              <a:buChar char="–"/>
              <a:defRPr sz="2000"/>
            </a:lvl2pPr>
            <a:lvl3pPr marL="1371600" lvl="2" indent="-342900" algn="l">
              <a:spcBef>
                <a:spcPts val="360"/>
              </a:spcBef>
              <a:spcAft>
                <a:spcPts val="0"/>
              </a:spcAft>
              <a:buClr>
                <a:schemeClr val="dk1"/>
              </a:buClr>
              <a:buSzPts val="1800"/>
              <a:buFont typeface="Times New Roman"/>
              <a:buChar char="•"/>
              <a:defRPr sz="1800"/>
            </a:lvl3pPr>
            <a:lvl4pPr marL="1828800" lvl="3" indent="-330200" algn="l">
              <a:spcBef>
                <a:spcPts val="320"/>
              </a:spcBef>
              <a:spcAft>
                <a:spcPts val="0"/>
              </a:spcAft>
              <a:buClr>
                <a:schemeClr val="dk1"/>
              </a:buClr>
              <a:buSzPts val="1600"/>
              <a:buFont typeface="Times New Roman"/>
              <a:buChar char="–"/>
              <a:defRPr sz="1600"/>
            </a:lvl4pPr>
            <a:lvl5pPr marL="2286000" lvl="4" indent="-294639" algn="l">
              <a:spcBef>
                <a:spcPts val="320"/>
              </a:spcBef>
              <a:spcAft>
                <a:spcPts val="0"/>
              </a:spcAft>
              <a:buClr>
                <a:schemeClr val="dk1"/>
              </a:buClr>
              <a:buSzPts val="1040"/>
              <a:buFont typeface="Times New Roman"/>
              <a:buChar char="•"/>
              <a:defRPr sz="1600"/>
            </a:lvl5pPr>
            <a:lvl6pPr marL="2743200" lvl="5" indent="-294639" algn="l">
              <a:spcBef>
                <a:spcPts val="320"/>
              </a:spcBef>
              <a:spcAft>
                <a:spcPts val="0"/>
              </a:spcAft>
              <a:buClr>
                <a:schemeClr val="dk1"/>
              </a:buClr>
              <a:buSzPts val="1040"/>
              <a:buFont typeface="Times New Roman"/>
              <a:buChar char="•"/>
              <a:defRPr sz="1600"/>
            </a:lvl6pPr>
            <a:lvl7pPr marL="3200400" lvl="6" indent="-294639" algn="l">
              <a:spcBef>
                <a:spcPts val="320"/>
              </a:spcBef>
              <a:spcAft>
                <a:spcPts val="0"/>
              </a:spcAft>
              <a:buClr>
                <a:schemeClr val="dk1"/>
              </a:buClr>
              <a:buSzPts val="1040"/>
              <a:buFont typeface="Times New Roman"/>
              <a:buChar char="•"/>
              <a:defRPr sz="1600"/>
            </a:lvl7pPr>
            <a:lvl8pPr marL="3657600" lvl="7" indent="-294640" algn="l">
              <a:spcBef>
                <a:spcPts val="320"/>
              </a:spcBef>
              <a:spcAft>
                <a:spcPts val="0"/>
              </a:spcAft>
              <a:buClr>
                <a:schemeClr val="dk1"/>
              </a:buClr>
              <a:buSzPts val="1040"/>
              <a:buFont typeface="Times New Roman"/>
              <a:buChar char="•"/>
              <a:defRPr sz="1600"/>
            </a:lvl8pPr>
            <a:lvl9pPr marL="4114800" lvl="8" indent="-294640" algn="l">
              <a:spcBef>
                <a:spcPts val="320"/>
              </a:spcBef>
              <a:spcAft>
                <a:spcPts val="0"/>
              </a:spcAft>
              <a:buClr>
                <a:schemeClr val="dk1"/>
              </a:buClr>
              <a:buSzPts val="1040"/>
              <a:buFont typeface="Times New Roman"/>
              <a:buChar char="•"/>
              <a:defRPr sz="1600"/>
            </a:lvl9pPr>
          </a:lstStyle>
          <a:p>
            <a:endParaRPr/>
          </a:p>
        </p:txBody>
      </p:sp>
      <p:sp>
        <p:nvSpPr>
          <p:cNvPr id="48" name="Google Shape;48;p19"/>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560"/>
              <a:buNone/>
              <a:defRPr sz="2400" b="1"/>
            </a:lvl1pPr>
            <a:lvl2pPr marL="914400" lvl="1" indent="-228600" algn="l">
              <a:spcBef>
                <a:spcPts val="400"/>
              </a:spcBef>
              <a:spcAft>
                <a:spcPts val="0"/>
              </a:spcAft>
              <a:buClr>
                <a:schemeClr val="dk1"/>
              </a:buClr>
              <a:buSzPts val="2000"/>
              <a:buFont typeface="Times New Roman"/>
              <a:buNone/>
              <a:defRPr sz="2000" b="1"/>
            </a:lvl2pPr>
            <a:lvl3pPr marL="1371600" lvl="2" indent="-228600" algn="l">
              <a:spcBef>
                <a:spcPts val="360"/>
              </a:spcBef>
              <a:spcAft>
                <a:spcPts val="0"/>
              </a:spcAft>
              <a:buClr>
                <a:schemeClr val="dk1"/>
              </a:buClr>
              <a:buSzPts val="1800"/>
              <a:buFont typeface="Times New Roman"/>
              <a:buNone/>
              <a:defRPr sz="1800" b="1"/>
            </a:lvl3pPr>
            <a:lvl4pPr marL="1828800" lvl="3" indent="-228600" algn="l">
              <a:spcBef>
                <a:spcPts val="320"/>
              </a:spcBef>
              <a:spcAft>
                <a:spcPts val="0"/>
              </a:spcAft>
              <a:buClr>
                <a:schemeClr val="dk1"/>
              </a:buClr>
              <a:buSzPts val="1600"/>
              <a:buFont typeface="Times New Roman"/>
              <a:buNone/>
              <a:defRPr sz="1600" b="1"/>
            </a:lvl4pPr>
            <a:lvl5pPr marL="2286000" lvl="4" indent="-228600" algn="l">
              <a:spcBef>
                <a:spcPts val="320"/>
              </a:spcBef>
              <a:spcAft>
                <a:spcPts val="0"/>
              </a:spcAft>
              <a:buClr>
                <a:schemeClr val="dk1"/>
              </a:buClr>
              <a:buSzPts val="1040"/>
              <a:buFont typeface="Times New Roman"/>
              <a:buNone/>
              <a:defRPr sz="1600" b="1"/>
            </a:lvl5pPr>
            <a:lvl6pPr marL="2743200" lvl="5" indent="-228600" algn="l">
              <a:spcBef>
                <a:spcPts val="320"/>
              </a:spcBef>
              <a:spcAft>
                <a:spcPts val="0"/>
              </a:spcAft>
              <a:buClr>
                <a:schemeClr val="dk1"/>
              </a:buClr>
              <a:buSzPts val="1040"/>
              <a:buFont typeface="Times New Roman"/>
              <a:buNone/>
              <a:defRPr sz="1600" b="1"/>
            </a:lvl6pPr>
            <a:lvl7pPr marL="3200400" lvl="6" indent="-228600" algn="l">
              <a:spcBef>
                <a:spcPts val="320"/>
              </a:spcBef>
              <a:spcAft>
                <a:spcPts val="0"/>
              </a:spcAft>
              <a:buClr>
                <a:schemeClr val="dk1"/>
              </a:buClr>
              <a:buSzPts val="1040"/>
              <a:buFont typeface="Times New Roman"/>
              <a:buNone/>
              <a:defRPr sz="1600" b="1"/>
            </a:lvl7pPr>
            <a:lvl8pPr marL="3657600" lvl="7" indent="-228600" algn="l">
              <a:spcBef>
                <a:spcPts val="320"/>
              </a:spcBef>
              <a:spcAft>
                <a:spcPts val="0"/>
              </a:spcAft>
              <a:buClr>
                <a:schemeClr val="dk1"/>
              </a:buClr>
              <a:buSzPts val="1040"/>
              <a:buFont typeface="Times New Roman"/>
              <a:buNone/>
              <a:defRPr sz="1600" b="1"/>
            </a:lvl8pPr>
            <a:lvl9pPr marL="4114800" lvl="8" indent="-228600" algn="l">
              <a:spcBef>
                <a:spcPts val="320"/>
              </a:spcBef>
              <a:spcAft>
                <a:spcPts val="0"/>
              </a:spcAft>
              <a:buClr>
                <a:schemeClr val="dk1"/>
              </a:buClr>
              <a:buSzPts val="1040"/>
              <a:buFont typeface="Times New Roman"/>
              <a:buNone/>
              <a:defRPr sz="1600" b="1"/>
            </a:lvl9pPr>
          </a:lstStyle>
          <a:p>
            <a:endParaRPr/>
          </a:p>
        </p:txBody>
      </p:sp>
      <p:sp>
        <p:nvSpPr>
          <p:cNvPr id="49" name="Google Shape;49;p19"/>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27660" algn="l">
              <a:spcBef>
                <a:spcPts val="480"/>
              </a:spcBef>
              <a:spcAft>
                <a:spcPts val="0"/>
              </a:spcAft>
              <a:buSzPts val="1560"/>
              <a:buChar char="❖"/>
              <a:defRPr sz="2400"/>
            </a:lvl1pPr>
            <a:lvl2pPr marL="914400" lvl="1" indent="-355600" algn="l">
              <a:spcBef>
                <a:spcPts val="400"/>
              </a:spcBef>
              <a:spcAft>
                <a:spcPts val="0"/>
              </a:spcAft>
              <a:buClr>
                <a:schemeClr val="dk1"/>
              </a:buClr>
              <a:buSzPts val="2000"/>
              <a:buFont typeface="Times New Roman"/>
              <a:buChar char="–"/>
              <a:defRPr sz="2000"/>
            </a:lvl2pPr>
            <a:lvl3pPr marL="1371600" lvl="2" indent="-342900" algn="l">
              <a:spcBef>
                <a:spcPts val="360"/>
              </a:spcBef>
              <a:spcAft>
                <a:spcPts val="0"/>
              </a:spcAft>
              <a:buClr>
                <a:schemeClr val="dk1"/>
              </a:buClr>
              <a:buSzPts val="1800"/>
              <a:buFont typeface="Times New Roman"/>
              <a:buChar char="•"/>
              <a:defRPr sz="1800"/>
            </a:lvl3pPr>
            <a:lvl4pPr marL="1828800" lvl="3" indent="-330200" algn="l">
              <a:spcBef>
                <a:spcPts val="320"/>
              </a:spcBef>
              <a:spcAft>
                <a:spcPts val="0"/>
              </a:spcAft>
              <a:buClr>
                <a:schemeClr val="dk1"/>
              </a:buClr>
              <a:buSzPts val="1600"/>
              <a:buFont typeface="Times New Roman"/>
              <a:buChar char="–"/>
              <a:defRPr sz="1600"/>
            </a:lvl4pPr>
            <a:lvl5pPr marL="2286000" lvl="4" indent="-294639" algn="l">
              <a:spcBef>
                <a:spcPts val="320"/>
              </a:spcBef>
              <a:spcAft>
                <a:spcPts val="0"/>
              </a:spcAft>
              <a:buClr>
                <a:schemeClr val="dk1"/>
              </a:buClr>
              <a:buSzPts val="1040"/>
              <a:buFont typeface="Times New Roman"/>
              <a:buChar char="•"/>
              <a:defRPr sz="1600"/>
            </a:lvl5pPr>
            <a:lvl6pPr marL="2743200" lvl="5" indent="-294639" algn="l">
              <a:spcBef>
                <a:spcPts val="320"/>
              </a:spcBef>
              <a:spcAft>
                <a:spcPts val="0"/>
              </a:spcAft>
              <a:buClr>
                <a:schemeClr val="dk1"/>
              </a:buClr>
              <a:buSzPts val="1040"/>
              <a:buFont typeface="Times New Roman"/>
              <a:buChar char="•"/>
              <a:defRPr sz="1600"/>
            </a:lvl6pPr>
            <a:lvl7pPr marL="3200400" lvl="6" indent="-294639" algn="l">
              <a:spcBef>
                <a:spcPts val="320"/>
              </a:spcBef>
              <a:spcAft>
                <a:spcPts val="0"/>
              </a:spcAft>
              <a:buClr>
                <a:schemeClr val="dk1"/>
              </a:buClr>
              <a:buSzPts val="1040"/>
              <a:buFont typeface="Times New Roman"/>
              <a:buChar char="•"/>
              <a:defRPr sz="1600"/>
            </a:lvl7pPr>
            <a:lvl8pPr marL="3657600" lvl="7" indent="-294640" algn="l">
              <a:spcBef>
                <a:spcPts val="320"/>
              </a:spcBef>
              <a:spcAft>
                <a:spcPts val="0"/>
              </a:spcAft>
              <a:buClr>
                <a:schemeClr val="dk1"/>
              </a:buClr>
              <a:buSzPts val="1040"/>
              <a:buFont typeface="Times New Roman"/>
              <a:buChar char="•"/>
              <a:defRPr sz="1600"/>
            </a:lvl8pPr>
            <a:lvl9pPr marL="4114800" lvl="8" indent="-294640" algn="l">
              <a:spcBef>
                <a:spcPts val="320"/>
              </a:spcBef>
              <a:spcAft>
                <a:spcPts val="0"/>
              </a:spcAft>
              <a:buClr>
                <a:schemeClr val="dk1"/>
              </a:buClr>
              <a:buSzPts val="1040"/>
              <a:buFont typeface="Times New Roman"/>
              <a:buChar char="•"/>
              <a:defRPr sz="1600"/>
            </a:lvl9pPr>
          </a:lstStyle>
          <a:p>
            <a:endParaRPr/>
          </a:p>
        </p:txBody>
      </p:sp>
      <p:sp>
        <p:nvSpPr>
          <p:cNvPr id="50" name="Google Shape;50;p19"/>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9"/>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20"/>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5" name="Google Shape;55;p20"/>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0"/>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1"/>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0" name="Google Shape;60;p21"/>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360680" algn="l">
              <a:spcBef>
                <a:spcPts val="640"/>
              </a:spcBef>
              <a:spcAft>
                <a:spcPts val="0"/>
              </a:spcAft>
              <a:buSzPts val="2080"/>
              <a:buChar char="❖"/>
              <a:defRPr sz="3200"/>
            </a:lvl1pPr>
            <a:lvl2pPr marL="914400" lvl="1" indent="-406400" algn="l">
              <a:spcBef>
                <a:spcPts val="560"/>
              </a:spcBef>
              <a:spcAft>
                <a:spcPts val="0"/>
              </a:spcAft>
              <a:buClr>
                <a:schemeClr val="dk1"/>
              </a:buClr>
              <a:buSzPts val="2800"/>
              <a:buFont typeface="Times New Roman"/>
              <a:buChar char="–"/>
              <a:defRPr sz="2800"/>
            </a:lvl2pPr>
            <a:lvl3pPr marL="1371600" lvl="2" indent="-381000" algn="l">
              <a:spcBef>
                <a:spcPts val="480"/>
              </a:spcBef>
              <a:spcAft>
                <a:spcPts val="0"/>
              </a:spcAft>
              <a:buClr>
                <a:schemeClr val="dk1"/>
              </a:buClr>
              <a:buSzPts val="2400"/>
              <a:buFont typeface="Times New Roman"/>
              <a:buChar char="•"/>
              <a:defRPr sz="2400"/>
            </a:lvl3pPr>
            <a:lvl4pPr marL="1828800" lvl="3" indent="-355600" algn="l">
              <a:spcBef>
                <a:spcPts val="400"/>
              </a:spcBef>
              <a:spcAft>
                <a:spcPts val="0"/>
              </a:spcAft>
              <a:buClr>
                <a:schemeClr val="dk1"/>
              </a:buClr>
              <a:buSzPts val="2000"/>
              <a:buFont typeface="Times New Roman"/>
              <a:buChar char="–"/>
              <a:defRPr sz="2000"/>
            </a:lvl4pPr>
            <a:lvl5pPr marL="2286000" lvl="4" indent="-311150" algn="l">
              <a:spcBef>
                <a:spcPts val="400"/>
              </a:spcBef>
              <a:spcAft>
                <a:spcPts val="0"/>
              </a:spcAft>
              <a:buClr>
                <a:schemeClr val="dk1"/>
              </a:buClr>
              <a:buSzPts val="1300"/>
              <a:buFont typeface="Times New Roman"/>
              <a:buChar char="•"/>
              <a:defRPr sz="2000"/>
            </a:lvl5pPr>
            <a:lvl6pPr marL="2743200" lvl="5" indent="-311150" algn="l">
              <a:spcBef>
                <a:spcPts val="400"/>
              </a:spcBef>
              <a:spcAft>
                <a:spcPts val="0"/>
              </a:spcAft>
              <a:buClr>
                <a:schemeClr val="dk1"/>
              </a:buClr>
              <a:buSzPts val="1300"/>
              <a:buFont typeface="Times New Roman"/>
              <a:buChar char="•"/>
              <a:defRPr sz="2000"/>
            </a:lvl6pPr>
            <a:lvl7pPr marL="3200400" lvl="6" indent="-311150" algn="l">
              <a:spcBef>
                <a:spcPts val="400"/>
              </a:spcBef>
              <a:spcAft>
                <a:spcPts val="0"/>
              </a:spcAft>
              <a:buClr>
                <a:schemeClr val="dk1"/>
              </a:buClr>
              <a:buSzPts val="1300"/>
              <a:buFont typeface="Times New Roman"/>
              <a:buChar char="•"/>
              <a:defRPr sz="2000"/>
            </a:lvl7pPr>
            <a:lvl8pPr marL="3657600" lvl="7" indent="-311150" algn="l">
              <a:spcBef>
                <a:spcPts val="400"/>
              </a:spcBef>
              <a:spcAft>
                <a:spcPts val="0"/>
              </a:spcAft>
              <a:buClr>
                <a:schemeClr val="dk1"/>
              </a:buClr>
              <a:buSzPts val="1300"/>
              <a:buFont typeface="Times New Roman"/>
              <a:buChar char="•"/>
              <a:defRPr sz="2000"/>
            </a:lvl8pPr>
            <a:lvl9pPr marL="4114800" lvl="8" indent="-311150" algn="l">
              <a:spcBef>
                <a:spcPts val="400"/>
              </a:spcBef>
              <a:spcAft>
                <a:spcPts val="0"/>
              </a:spcAft>
              <a:buClr>
                <a:schemeClr val="dk1"/>
              </a:buClr>
              <a:buSzPts val="1300"/>
              <a:buFont typeface="Times New Roman"/>
              <a:buChar char="•"/>
              <a:defRPr sz="2000"/>
            </a:lvl9pPr>
          </a:lstStyle>
          <a:p>
            <a:endParaRPr/>
          </a:p>
        </p:txBody>
      </p:sp>
      <p:sp>
        <p:nvSpPr>
          <p:cNvPr id="61" name="Google Shape;61;p21"/>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910"/>
              <a:buNone/>
              <a:defRPr sz="1400"/>
            </a:lvl1pPr>
            <a:lvl2pPr marL="914400" lvl="1" indent="-228600" algn="l">
              <a:spcBef>
                <a:spcPts val="240"/>
              </a:spcBef>
              <a:spcAft>
                <a:spcPts val="0"/>
              </a:spcAft>
              <a:buClr>
                <a:schemeClr val="dk1"/>
              </a:buClr>
              <a:buSzPts val="1200"/>
              <a:buFont typeface="Times New Roman"/>
              <a:buNone/>
              <a:defRPr sz="1200"/>
            </a:lvl2pPr>
            <a:lvl3pPr marL="1371600" lvl="2" indent="-228600" algn="l">
              <a:spcBef>
                <a:spcPts val="200"/>
              </a:spcBef>
              <a:spcAft>
                <a:spcPts val="0"/>
              </a:spcAft>
              <a:buClr>
                <a:schemeClr val="dk1"/>
              </a:buClr>
              <a:buSzPts val="1000"/>
              <a:buFont typeface="Times New Roman"/>
              <a:buNone/>
              <a:defRPr sz="1000"/>
            </a:lvl3pPr>
            <a:lvl4pPr marL="1828800" lvl="3" indent="-228600" algn="l">
              <a:spcBef>
                <a:spcPts val="180"/>
              </a:spcBef>
              <a:spcAft>
                <a:spcPts val="0"/>
              </a:spcAft>
              <a:buClr>
                <a:schemeClr val="dk1"/>
              </a:buClr>
              <a:buSzPts val="900"/>
              <a:buFont typeface="Times New Roman"/>
              <a:buNone/>
              <a:defRPr sz="900"/>
            </a:lvl4pPr>
            <a:lvl5pPr marL="2286000" lvl="4" indent="-228600" algn="l">
              <a:spcBef>
                <a:spcPts val="180"/>
              </a:spcBef>
              <a:spcAft>
                <a:spcPts val="0"/>
              </a:spcAft>
              <a:buClr>
                <a:schemeClr val="dk1"/>
              </a:buClr>
              <a:buSzPts val="585"/>
              <a:buFont typeface="Times New Roman"/>
              <a:buNone/>
              <a:defRPr sz="900"/>
            </a:lvl5pPr>
            <a:lvl6pPr marL="2743200" lvl="5" indent="-228600" algn="l">
              <a:spcBef>
                <a:spcPts val="180"/>
              </a:spcBef>
              <a:spcAft>
                <a:spcPts val="0"/>
              </a:spcAft>
              <a:buClr>
                <a:schemeClr val="dk1"/>
              </a:buClr>
              <a:buSzPts val="585"/>
              <a:buFont typeface="Times New Roman"/>
              <a:buNone/>
              <a:defRPr sz="900"/>
            </a:lvl6pPr>
            <a:lvl7pPr marL="3200400" lvl="6" indent="-228600" algn="l">
              <a:spcBef>
                <a:spcPts val="180"/>
              </a:spcBef>
              <a:spcAft>
                <a:spcPts val="0"/>
              </a:spcAft>
              <a:buClr>
                <a:schemeClr val="dk1"/>
              </a:buClr>
              <a:buSzPts val="585"/>
              <a:buFont typeface="Times New Roman"/>
              <a:buNone/>
              <a:defRPr sz="900"/>
            </a:lvl7pPr>
            <a:lvl8pPr marL="3657600" lvl="7" indent="-228600" algn="l">
              <a:spcBef>
                <a:spcPts val="180"/>
              </a:spcBef>
              <a:spcAft>
                <a:spcPts val="0"/>
              </a:spcAft>
              <a:buClr>
                <a:schemeClr val="dk1"/>
              </a:buClr>
              <a:buSzPts val="585"/>
              <a:buFont typeface="Times New Roman"/>
              <a:buNone/>
              <a:defRPr sz="900"/>
            </a:lvl8pPr>
            <a:lvl9pPr marL="4114800" lvl="8" indent="-228600" algn="l">
              <a:spcBef>
                <a:spcPts val="180"/>
              </a:spcBef>
              <a:spcAft>
                <a:spcPts val="0"/>
              </a:spcAft>
              <a:buClr>
                <a:schemeClr val="dk1"/>
              </a:buClr>
              <a:buSzPts val="585"/>
              <a:buFont typeface="Times New Roman"/>
              <a:buNone/>
              <a:defRPr sz="900"/>
            </a:lvl9pPr>
          </a:lstStyle>
          <a:p>
            <a:endParaRPr/>
          </a:p>
        </p:txBody>
      </p:sp>
      <p:sp>
        <p:nvSpPr>
          <p:cNvPr id="62" name="Google Shape;62;p21"/>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22"/>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2"/>
              </a:buClr>
              <a:buSzPts val="2080"/>
              <a:buFont typeface="Noto Sans Symbols"/>
              <a:buNone/>
              <a:defRPr sz="3200" b="0" i="0" u="none" strike="noStrike" cap="none">
                <a:solidFill>
                  <a:schemeClr val="dk1"/>
                </a:solidFill>
                <a:latin typeface="Times New Roman"/>
                <a:ea typeface="Times New Roman"/>
                <a:cs typeface="Times New Roman"/>
                <a:sym typeface="Times New Roman"/>
              </a:defRPr>
            </a:lvl1pPr>
            <a:lvl2pPr marR="0" lvl="1" algn="l" rtl="0">
              <a:spcBef>
                <a:spcPts val="560"/>
              </a:spcBef>
              <a:spcAft>
                <a:spcPts val="0"/>
              </a:spcAft>
              <a:buClr>
                <a:schemeClr val="dk1"/>
              </a:buClr>
              <a:buSzPts val="2800"/>
              <a:buFont typeface="Times New Roman"/>
              <a:buNone/>
              <a:defRPr sz="2800" b="0" i="0" u="none" strike="noStrike" cap="none">
                <a:solidFill>
                  <a:schemeClr val="dk1"/>
                </a:solidFill>
                <a:latin typeface="Times New Roman"/>
                <a:ea typeface="Times New Roman"/>
                <a:cs typeface="Times New Roman"/>
                <a:sym typeface="Times New Roman"/>
              </a:defRPr>
            </a:lvl2pPr>
            <a:lvl3pPr marR="0" lvl="2" algn="l" rtl="0">
              <a:spcBef>
                <a:spcPts val="480"/>
              </a:spcBef>
              <a:spcAft>
                <a:spcPts val="0"/>
              </a:spcAft>
              <a:buClr>
                <a:schemeClr val="dk1"/>
              </a:buClr>
              <a:buSzPts val="2400"/>
              <a:buFont typeface="Times New Roman"/>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4pPr>
            <a:lvl5pPr marR="0" lvl="4" algn="l" rtl="0">
              <a:spcBef>
                <a:spcPts val="400"/>
              </a:spcBef>
              <a:spcAft>
                <a:spcPts val="0"/>
              </a:spcAft>
              <a:buClr>
                <a:schemeClr val="dk1"/>
              </a:buClr>
              <a:buSzPts val="1300"/>
              <a:buFont typeface="Times New Roman"/>
              <a:buNone/>
              <a:defRPr sz="2000" b="0" i="0" u="none" strike="noStrike" cap="none">
                <a:solidFill>
                  <a:schemeClr val="dk1"/>
                </a:solidFill>
                <a:latin typeface="Times New Roman"/>
                <a:ea typeface="Times New Roman"/>
                <a:cs typeface="Times New Roman"/>
                <a:sym typeface="Times New Roman"/>
              </a:defRPr>
            </a:lvl5pPr>
            <a:lvl6pPr marR="0" lvl="5" algn="l" rtl="0">
              <a:spcBef>
                <a:spcPts val="400"/>
              </a:spcBef>
              <a:spcAft>
                <a:spcPts val="0"/>
              </a:spcAft>
              <a:buClr>
                <a:schemeClr val="dk1"/>
              </a:buClr>
              <a:buSzPts val="1300"/>
              <a:buFont typeface="Times New Roman"/>
              <a:buNone/>
              <a:defRPr sz="2000" b="0" i="0" u="none" strike="noStrike" cap="none">
                <a:solidFill>
                  <a:schemeClr val="dk1"/>
                </a:solidFill>
                <a:latin typeface="Times New Roman"/>
                <a:ea typeface="Times New Roman"/>
                <a:cs typeface="Times New Roman"/>
                <a:sym typeface="Times New Roman"/>
              </a:defRPr>
            </a:lvl6pPr>
            <a:lvl7pPr marR="0" lvl="6" algn="l" rtl="0">
              <a:spcBef>
                <a:spcPts val="400"/>
              </a:spcBef>
              <a:spcAft>
                <a:spcPts val="0"/>
              </a:spcAft>
              <a:buClr>
                <a:schemeClr val="dk1"/>
              </a:buClr>
              <a:buSzPts val="1300"/>
              <a:buFont typeface="Times New Roman"/>
              <a:buNone/>
              <a:defRPr sz="2000" b="0" i="0" u="none" strike="noStrike" cap="none">
                <a:solidFill>
                  <a:schemeClr val="dk1"/>
                </a:solidFill>
                <a:latin typeface="Times New Roman"/>
                <a:ea typeface="Times New Roman"/>
                <a:cs typeface="Times New Roman"/>
                <a:sym typeface="Times New Roman"/>
              </a:defRPr>
            </a:lvl7pPr>
            <a:lvl8pPr marR="0" lvl="7" algn="l" rtl="0">
              <a:spcBef>
                <a:spcPts val="400"/>
              </a:spcBef>
              <a:spcAft>
                <a:spcPts val="0"/>
              </a:spcAft>
              <a:buClr>
                <a:schemeClr val="dk1"/>
              </a:buClr>
              <a:buSzPts val="1300"/>
              <a:buFont typeface="Times New Roman"/>
              <a:buNone/>
              <a:defRPr sz="2000" b="0" i="0" u="none" strike="noStrike" cap="none">
                <a:solidFill>
                  <a:schemeClr val="dk1"/>
                </a:solidFill>
                <a:latin typeface="Times New Roman"/>
                <a:ea typeface="Times New Roman"/>
                <a:cs typeface="Times New Roman"/>
                <a:sym typeface="Times New Roman"/>
              </a:defRPr>
            </a:lvl8pPr>
            <a:lvl9pPr marR="0" lvl="8" algn="l" rtl="0">
              <a:spcBef>
                <a:spcPts val="400"/>
              </a:spcBef>
              <a:spcAft>
                <a:spcPts val="0"/>
              </a:spcAft>
              <a:buClr>
                <a:schemeClr val="dk1"/>
              </a:buClr>
              <a:buSzPts val="1300"/>
              <a:buFont typeface="Times New Roman"/>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68" name="Google Shape;68;p22"/>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910"/>
              <a:buNone/>
              <a:defRPr sz="1400"/>
            </a:lvl1pPr>
            <a:lvl2pPr marL="914400" lvl="1" indent="-228600" algn="l">
              <a:spcBef>
                <a:spcPts val="240"/>
              </a:spcBef>
              <a:spcAft>
                <a:spcPts val="0"/>
              </a:spcAft>
              <a:buClr>
                <a:schemeClr val="dk1"/>
              </a:buClr>
              <a:buSzPts val="1200"/>
              <a:buFont typeface="Times New Roman"/>
              <a:buNone/>
              <a:defRPr sz="1200"/>
            </a:lvl2pPr>
            <a:lvl3pPr marL="1371600" lvl="2" indent="-228600" algn="l">
              <a:spcBef>
                <a:spcPts val="200"/>
              </a:spcBef>
              <a:spcAft>
                <a:spcPts val="0"/>
              </a:spcAft>
              <a:buClr>
                <a:schemeClr val="dk1"/>
              </a:buClr>
              <a:buSzPts val="1000"/>
              <a:buFont typeface="Times New Roman"/>
              <a:buNone/>
              <a:defRPr sz="1000"/>
            </a:lvl3pPr>
            <a:lvl4pPr marL="1828800" lvl="3" indent="-228600" algn="l">
              <a:spcBef>
                <a:spcPts val="180"/>
              </a:spcBef>
              <a:spcAft>
                <a:spcPts val="0"/>
              </a:spcAft>
              <a:buClr>
                <a:schemeClr val="dk1"/>
              </a:buClr>
              <a:buSzPts val="900"/>
              <a:buFont typeface="Times New Roman"/>
              <a:buNone/>
              <a:defRPr sz="900"/>
            </a:lvl4pPr>
            <a:lvl5pPr marL="2286000" lvl="4" indent="-228600" algn="l">
              <a:spcBef>
                <a:spcPts val="180"/>
              </a:spcBef>
              <a:spcAft>
                <a:spcPts val="0"/>
              </a:spcAft>
              <a:buClr>
                <a:schemeClr val="dk1"/>
              </a:buClr>
              <a:buSzPts val="585"/>
              <a:buFont typeface="Times New Roman"/>
              <a:buNone/>
              <a:defRPr sz="900"/>
            </a:lvl5pPr>
            <a:lvl6pPr marL="2743200" lvl="5" indent="-228600" algn="l">
              <a:spcBef>
                <a:spcPts val="180"/>
              </a:spcBef>
              <a:spcAft>
                <a:spcPts val="0"/>
              </a:spcAft>
              <a:buClr>
                <a:schemeClr val="dk1"/>
              </a:buClr>
              <a:buSzPts val="585"/>
              <a:buFont typeface="Times New Roman"/>
              <a:buNone/>
              <a:defRPr sz="900"/>
            </a:lvl6pPr>
            <a:lvl7pPr marL="3200400" lvl="6" indent="-228600" algn="l">
              <a:spcBef>
                <a:spcPts val="180"/>
              </a:spcBef>
              <a:spcAft>
                <a:spcPts val="0"/>
              </a:spcAft>
              <a:buClr>
                <a:schemeClr val="dk1"/>
              </a:buClr>
              <a:buSzPts val="585"/>
              <a:buFont typeface="Times New Roman"/>
              <a:buNone/>
              <a:defRPr sz="900"/>
            </a:lvl7pPr>
            <a:lvl8pPr marL="3657600" lvl="7" indent="-228600" algn="l">
              <a:spcBef>
                <a:spcPts val="180"/>
              </a:spcBef>
              <a:spcAft>
                <a:spcPts val="0"/>
              </a:spcAft>
              <a:buClr>
                <a:schemeClr val="dk1"/>
              </a:buClr>
              <a:buSzPts val="585"/>
              <a:buFont typeface="Times New Roman"/>
              <a:buNone/>
              <a:defRPr sz="900"/>
            </a:lvl8pPr>
            <a:lvl9pPr marL="4114800" lvl="8" indent="-228600" algn="l">
              <a:spcBef>
                <a:spcPts val="180"/>
              </a:spcBef>
              <a:spcAft>
                <a:spcPts val="0"/>
              </a:spcAft>
              <a:buClr>
                <a:schemeClr val="dk1"/>
              </a:buClr>
              <a:buSzPts val="585"/>
              <a:buFont typeface="Times New Roman"/>
              <a:buNone/>
              <a:defRPr sz="900"/>
            </a:lvl9pPr>
          </a:lstStyle>
          <a:p>
            <a:endParaRPr/>
          </a:p>
        </p:txBody>
      </p:sp>
      <p:sp>
        <p:nvSpPr>
          <p:cNvPr id="69" name="Google Shape;69;p22"/>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1"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400"/>
              <a:buNone/>
              <a:defRPr sz="4400" b="0" i="1"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400"/>
              <a:buNone/>
              <a:defRPr sz="4400" b="0" i="1"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400"/>
              <a:buNone/>
              <a:defRPr sz="4400" b="0" i="1"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400"/>
              <a:buNone/>
              <a:defRPr sz="4400" b="0" i="1"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400"/>
              <a:buNone/>
              <a:defRPr sz="4400" b="0" i="1"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400"/>
              <a:buNone/>
              <a:defRPr sz="4400" b="0" i="1"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400"/>
              <a:buNone/>
              <a:defRPr sz="4400" b="0" i="1"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400"/>
              <a:buNone/>
              <a:defRPr sz="4400" b="0" i="1" u="none" strike="noStrike" cap="none">
                <a:solidFill>
                  <a:schemeClr val="dk2"/>
                </a:solidFill>
                <a:latin typeface="Times New Roman"/>
                <a:ea typeface="Times New Roman"/>
                <a:cs typeface="Times New Roman"/>
                <a:sym typeface="Times New Roman"/>
              </a:defRPr>
            </a:lvl9pPr>
          </a:lstStyle>
          <a:p>
            <a:endParaRPr/>
          </a:p>
        </p:txBody>
      </p:sp>
      <p:sp>
        <p:nvSpPr>
          <p:cNvPr id="11" name="Google Shape;11;p13"/>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lvl1pPr marL="457200" marR="0" lvl="0" indent="-360680" algn="l" rtl="0">
              <a:spcBef>
                <a:spcPts val="640"/>
              </a:spcBef>
              <a:spcAft>
                <a:spcPts val="0"/>
              </a:spcAft>
              <a:buClr>
                <a:schemeClr val="dk2"/>
              </a:buClr>
              <a:buSzPts val="2080"/>
              <a:buFont typeface="Noto Sans Symbols"/>
              <a:buChar char="❖"/>
              <a:defRPr sz="3200" b="0" i="0" u="none" strike="noStrike" cap="none">
                <a:solidFill>
                  <a:schemeClr val="dk1"/>
                </a:solidFill>
                <a:latin typeface="Times New Roman"/>
                <a:ea typeface="Times New Roman"/>
                <a:cs typeface="Times New Roman"/>
                <a:sym typeface="Times New Roman"/>
              </a:defRPr>
            </a:lvl1pPr>
            <a:lvl2pPr marL="914400" marR="0" lvl="1" indent="-406400" algn="l" rtl="0">
              <a:spcBef>
                <a:spcPts val="560"/>
              </a:spcBef>
              <a:spcAft>
                <a:spcPts val="0"/>
              </a:spcAft>
              <a:buClr>
                <a:schemeClr val="dk1"/>
              </a:buClr>
              <a:buSzPts val="2800"/>
              <a:buFont typeface="Times New Roman"/>
              <a:buChar char="–"/>
              <a:defRPr sz="2800" b="0" i="0" u="none" strike="noStrike" cap="none">
                <a:solidFill>
                  <a:schemeClr val="dk1"/>
                </a:solidFill>
                <a:latin typeface="Times New Roman"/>
                <a:ea typeface="Times New Roman"/>
                <a:cs typeface="Times New Roman"/>
                <a:sym typeface="Times New Roman"/>
              </a:defRPr>
            </a:lvl2pPr>
            <a:lvl3pPr marL="1371600" marR="0" lvl="2"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11150" algn="l" rtl="0">
              <a:spcBef>
                <a:spcPts val="400"/>
              </a:spcBef>
              <a:spcAft>
                <a:spcPts val="0"/>
              </a:spcAft>
              <a:buClr>
                <a:schemeClr val="dk1"/>
              </a:buClr>
              <a:buSzPts val="13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11150" algn="l" rtl="0">
              <a:spcBef>
                <a:spcPts val="400"/>
              </a:spcBef>
              <a:spcAft>
                <a:spcPts val="0"/>
              </a:spcAft>
              <a:buClr>
                <a:schemeClr val="dk1"/>
              </a:buClr>
              <a:buSzPts val="13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11150" algn="l" rtl="0">
              <a:spcBef>
                <a:spcPts val="400"/>
              </a:spcBef>
              <a:spcAft>
                <a:spcPts val="0"/>
              </a:spcAft>
              <a:buClr>
                <a:schemeClr val="dk1"/>
              </a:buClr>
              <a:buSzPts val="13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11150" algn="l" rtl="0">
              <a:spcBef>
                <a:spcPts val="400"/>
              </a:spcBef>
              <a:spcAft>
                <a:spcPts val="0"/>
              </a:spcAft>
              <a:buClr>
                <a:schemeClr val="dk1"/>
              </a:buClr>
              <a:buSzPts val="13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11150" algn="l" rtl="0">
              <a:spcBef>
                <a:spcPts val="400"/>
              </a:spcBef>
              <a:spcAft>
                <a:spcPts val="0"/>
              </a:spcAft>
              <a:buClr>
                <a:schemeClr val="dk1"/>
              </a:buClr>
              <a:buSzPts val="13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2" name="Google Shape;12;p13"/>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4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3" name="Google Shape;13;p1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4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4" name="Google Shape;14;p13"/>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1pPr>
            <a:lvl2pPr marL="0" marR="0" lvl="1" indent="0" algn="r" rtl="0">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2pPr>
            <a:lvl3pPr marL="0" marR="0" lvl="2" indent="0" algn="r" rtl="0">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3pPr>
            <a:lvl4pPr marL="0" marR="0" lvl="3" indent="0" algn="r" rtl="0">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4pPr>
            <a:lvl5pPr marL="0" marR="0" lvl="4" indent="0" algn="r" rtl="0">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5pPr>
            <a:lvl6pPr marL="0" marR="0" lvl="5" indent="0" algn="r" rtl="0">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6pPr>
            <a:lvl7pPr marL="0" marR="0" lvl="6" indent="0" algn="r" rtl="0">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7pPr>
            <a:lvl8pPr marL="0" marR="0" lvl="7" indent="0" algn="r" rtl="0">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8pPr>
            <a:lvl9pPr marL="0" marR="0" lvl="8" indent="0" algn="r" rtl="0">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Shape 93"/>
        <p:cNvGrpSpPr/>
        <p:nvPr/>
      </p:nvGrpSpPr>
      <p:grpSpPr>
        <a:xfrm>
          <a:off x="0" y="0"/>
          <a:ext cx="0" cy="0"/>
          <a:chOff x="0" y="0"/>
          <a:chExt cx="0" cy="0"/>
        </a:xfrm>
      </p:grpSpPr>
      <p:sp>
        <p:nvSpPr>
          <p:cNvPr id="94" name="Google Shape;94;p1"/>
          <p:cNvSpPr txBox="1">
            <a:spLocks noGrp="1"/>
          </p:cNvSpPr>
          <p:nvPr>
            <p:ph type="ctrTitle" idx="4294967295"/>
          </p:nvPr>
        </p:nvSpPr>
        <p:spPr>
          <a:xfrm>
            <a:off x="228600" y="1066800"/>
            <a:ext cx="8610600" cy="13716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600" b="1" i="1" u="none" strike="noStrike" cap="none">
                <a:solidFill>
                  <a:srgbClr val="000099"/>
                </a:solidFill>
                <a:latin typeface="Times New Roman"/>
                <a:ea typeface="Times New Roman"/>
                <a:cs typeface="Times New Roman"/>
                <a:sym typeface="Times New Roman"/>
              </a:rPr>
              <a:t>On Becoming a Leader in</a:t>
            </a:r>
            <a:br>
              <a:rPr lang="en-US" sz="3600" b="1" i="1" u="none" strike="noStrike" cap="none">
                <a:solidFill>
                  <a:srgbClr val="000099"/>
                </a:solidFill>
                <a:latin typeface="Times New Roman"/>
                <a:ea typeface="Times New Roman"/>
                <a:cs typeface="Times New Roman"/>
                <a:sym typeface="Times New Roman"/>
              </a:rPr>
            </a:br>
            <a:r>
              <a:rPr lang="en-US" sz="3600" b="1" i="1" u="none" strike="noStrike" cap="none">
                <a:solidFill>
                  <a:srgbClr val="000099"/>
                </a:solidFill>
                <a:latin typeface="Times New Roman"/>
                <a:ea typeface="Times New Roman"/>
                <a:cs typeface="Times New Roman"/>
                <a:sym typeface="Times New Roman"/>
              </a:rPr>
              <a:t>Risk Management</a:t>
            </a:r>
            <a:endParaRPr/>
          </a:p>
        </p:txBody>
      </p:sp>
      <p:sp>
        <p:nvSpPr>
          <p:cNvPr id="95" name="Google Shape;95;p1"/>
          <p:cNvSpPr txBox="1">
            <a:spLocks noGrp="1"/>
          </p:cNvSpPr>
          <p:nvPr>
            <p:ph type="subTitle" idx="4294967295"/>
          </p:nvPr>
        </p:nvSpPr>
        <p:spPr>
          <a:xfrm>
            <a:off x="1175090" y="3098355"/>
            <a:ext cx="6858000" cy="2250831"/>
          </a:xfrm>
          <a:prstGeom prst="rect">
            <a:avLst/>
          </a:prstGeom>
          <a:no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chemeClr val="dk2"/>
              </a:buClr>
              <a:buSzPts val="2340"/>
              <a:buFont typeface="Noto Sans Symbols"/>
              <a:buNone/>
            </a:pPr>
            <a:r>
              <a:rPr lang="en-US" sz="3600" b="1" i="0" u="none" strike="noStrike" cap="none" dirty="0">
                <a:solidFill>
                  <a:schemeClr val="lt2"/>
                </a:solidFill>
                <a:latin typeface="Arial"/>
                <a:ea typeface="Arial"/>
                <a:cs typeface="Arial"/>
                <a:sym typeface="Arial"/>
              </a:rPr>
              <a:t>ENGG404 – Lecture</a:t>
            </a:r>
            <a:endParaRPr dirty="0"/>
          </a:p>
          <a:p>
            <a:pPr marL="0" marR="0" lvl="0" indent="0" algn="ctr" rtl="0">
              <a:lnSpc>
                <a:spcPct val="80000"/>
              </a:lnSpc>
              <a:spcBef>
                <a:spcPts val="720"/>
              </a:spcBef>
              <a:spcAft>
                <a:spcPts val="0"/>
              </a:spcAft>
              <a:buClr>
                <a:schemeClr val="dk2"/>
              </a:buClr>
              <a:buSzPts val="2340"/>
              <a:buFont typeface="Noto Sans Symbols"/>
              <a:buNone/>
            </a:pPr>
            <a:r>
              <a:rPr lang="en-US" sz="3600" dirty="0">
                <a:solidFill>
                  <a:schemeClr val="lt2"/>
                </a:solidFill>
                <a:latin typeface="Arial"/>
                <a:ea typeface="Arial"/>
                <a:cs typeface="Arial"/>
                <a:sym typeface="Arial"/>
              </a:rPr>
              <a:t>Case 5</a:t>
            </a:r>
            <a:r>
              <a:rPr lang="en-US" sz="3600" b="0" i="0" u="none" strike="noStrike" cap="none" dirty="0">
                <a:solidFill>
                  <a:schemeClr val="lt2"/>
                </a:solidFill>
                <a:latin typeface="Arial"/>
                <a:ea typeface="Arial"/>
                <a:cs typeface="Arial"/>
                <a:sym typeface="Arial"/>
              </a:rPr>
              <a:t>: </a:t>
            </a:r>
            <a:endParaRPr dirty="0"/>
          </a:p>
          <a:p>
            <a:pPr marL="0" marR="0" lvl="0" indent="0" algn="ctr" rtl="0">
              <a:lnSpc>
                <a:spcPct val="80000"/>
              </a:lnSpc>
              <a:spcBef>
                <a:spcPts val="720"/>
              </a:spcBef>
              <a:spcAft>
                <a:spcPts val="0"/>
              </a:spcAft>
              <a:buClr>
                <a:schemeClr val="dk2"/>
              </a:buClr>
              <a:buSzPts val="2340"/>
              <a:buFont typeface="Noto Sans Symbols"/>
              <a:buNone/>
            </a:pPr>
            <a:r>
              <a:rPr lang="en-US" sz="3600" b="0" i="0" u="none" strike="noStrike" cap="none" dirty="0">
                <a:solidFill>
                  <a:schemeClr val="lt2"/>
                </a:solidFill>
                <a:latin typeface="Arial"/>
                <a:ea typeface="Arial"/>
                <a:cs typeface="Arial"/>
                <a:sym typeface="Arial"/>
              </a:rPr>
              <a:t>Exxon Valdez Loss Incident, </a:t>
            </a:r>
            <a:br>
              <a:rPr lang="en-US" sz="3600" b="0" i="0" u="none" strike="noStrike" cap="none" dirty="0">
                <a:solidFill>
                  <a:schemeClr val="lt2"/>
                </a:solidFill>
                <a:latin typeface="Arial"/>
                <a:ea typeface="Arial"/>
                <a:cs typeface="Arial"/>
                <a:sym typeface="Arial"/>
              </a:rPr>
            </a:br>
            <a:r>
              <a:rPr lang="en-US" sz="3600" b="0" i="0" u="none" strike="noStrike" cap="none" dirty="0">
                <a:solidFill>
                  <a:schemeClr val="lt2"/>
                </a:solidFill>
                <a:latin typeface="Arial"/>
                <a:ea typeface="Arial"/>
                <a:cs typeface="Arial"/>
                <a:sym typeface="Arial"/>
              </a:rPr>
              <a:t>23-March-1989</a:t>
            </a:r>
            <a:endParaRPr dirty="0"/>
          </a:p>
          <a:p>
            <a:pPr marL="0" marR="0" lvl="0" indent="0" algn="ctr" rtl="0">
              <a:lnSpc>
                <a:spcPct val="80000"/>
              </a:lnSpc>
              <a:spcBef>
                <a:spcPts val="320"/>
              </a:spcBef>
              <a:spcAft>
                <a:spcPts val="0"/>
              </a:spcAft>
              <a:buClr>
                <a:schemeClr val="dk2"/>
              </a:buClr>
              <a:buSzPts val="1040"/>
              <a:buFont typeface="Noto Sans Symbols"/>
              <a:buNone/>
            </a:pPr>
            <a:endParaRPr sz="1600" b="1" i="0" u="none" strike="noStrike" cap="none" dirty="0">
              <a:solidFill>
                <a:schemeClr val="lt2"/>
              </a:solidFill>
              <a:latin typeface="Arial"/>
              <a:ea typeface="Arial"/>
              <a:cs typeface="Arial"/>
              <a:sym typeface="Arial"/>
            </a:endParaRPr>
          </a:p>
          <a:p>
            <a:pPr marL="0" marR="0" lvl="0" indent="0" algn="ctr" rtl="0">
              <a:lnSpc>
                <a:spcPct val="80000"/>
              </a:lnSpc>
              <a:spcBef>
                <a:spcPts val="320"/>
              </a:spcBef>
              <a:spcAft>
                <a:spcPts val="0"/>
              </a:spcAft>
              <a:buClr>
                <a:schemeClr val="dk2"/>
              </a:buClr>
              <a:buSzPts val="1040"/>
              <a:buFont typeface="Noto Sans Symbols"/>
              <a:buNone/>
            </a:pPr>
            <a:endParaRPr sz="1600" b="1" i="0" u="none" strike="noStrike" cap="none" dirty="0">
              <a:solidFill>
                <a:schemeClr val="lt2"/>
              </a:solidFill>
              <a:latin typeface="Arial"/>
              <a:ea typeface="Arial"/>
              <a:cs typeface="Arial"/>
              <a:sym typeface="Arial"/>
            </a:endParaRPr>
          </a:p>
          <a:p>
            <a:pPr marL="0" marR="0" lvl="0" indent="0" algn="ctr" rtl="0">
              <a:lnSpc>
                <a:spcPct val="80000"/>
              </a:lnSpc>
              <a:spcBef>
                <a:spcPts val="320"/>
              </a:spcBef>
              <a:spcAft>
                <a:spcPts val="0"/>
              </a:spcAft>
              <a:buClr>
                <a:schemeClr val="dk2"/>
              </a:buClr>
              <a:buSzPts val="1040"/>
              <a:buFont typeface="Noto Sans Symbols"/>
              <a:buNone/>
            </a:pPr>
            <a:endParaRPr sz="1600" b="1" i="0" u="none" strike="noStrike" cap="none" dirty="0">
              <a:solidFill>
                <a:schemeClr val="lt2"/>
              </a:solidFill>
              <a:latin typeface="Arial"/>
              <a:ea typeface="Arial"/>
              <a:cs typeface="Arial"/>
              <a:sym typeface="Arial"/>
            </a:endParaRPr>
          </a:p>
          <a:p>
            <a:pPr marL="0" marR="0" lvl="0" indent="0" algn="ctr" rtl="0">
              <a:lnSpc>
                <a:spcPct val="80000"/>
              </a:lnSpc>
              <a:spcBef>
                <a:spcPts val="320"/>
              </a:spcBef>
              <a:spcAft>
                <a:spcPts val="0"/>
              </a:spcAft>
              <a:buClr>
                <a:schemeClr val="dk2"/>
              </a:buClr>
              <a:buSzPts val="1040"/>
              <a:buFont typeface="Noto Sans Symbols"/>
              <a:buNone/>
            </a:pPr>
            <a:endParaRPr sz="1600" b="1" i="0" u="none" strike="noStrike" cap="none" dirty="0">
              <a:solidFill>
                <a:schemeClr val="lt2"/>
              </a:solidFill>
              <a:latin typeface="Arial"/>
              <a:ea typeface="Arial"/>
              <a:cs typeface="Arial"/>
              <a:sym typeface="Arial"/>
            </a:endParaRPr>
          </a:p>
        </p:txBody>
      </p:sp>
      <p:sp>
        <p:nvSpPr>
          <p:cNvPr id="98" name="Google Shape;98;p1"/>
          <p:cNvSpPr txBox="1"/>
          <p:nvPr/>
        </p:nvSpPr>
        <p:spPr>
          <a:xfrm>
            <a:off x="7620000" y="6477000"/>
            <a:ext cx="914400" cy="2286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rgbClr val="000000"/>
              </a:buClr>
              <a:buSzPts val="1200"/>
              <a:buFont typeface="Noto Sans Symbols"/>
              <a:buNone/>
            </a:pPr>
            <a:fld id="{00000000-1234-1234-1234-123412341234}" type="slidenum">
              <a:rPr lang="en-US" sz="1200" b="1" i="0" u="none" strike="noStrike" cap="none">
                <a:solidFill>
                  <a:srgbClr val="000000"/>
                </a:solidFill>
                <a:latin typeface="Arial"/>
                <a:ea typeface="Arial"/>
                <a:cs typeface="Arial"/>
                <a:sym typeface="Arial"/>
              </a:rPr>
              <a:t>1</a:t>
            </a:fld>
            <a:endParaRPr sz="1200" b="1" i="0" u="none" strike="noStrike" cap="none">
              <a:solidFill>
                <a:srgbClr val="000000"/>
              </a:solidFill>
              <a:latin typeface="Arial"/>
              <a:ea typeface="Arial"/>
              <a:cs typeface="Arial"/>
              <a:sym typeface="Arial"/>
            </a:endParaRPr>
          </a:p>
        </p:txBody>
      </p:sp>
      <p:sp>
        <p:nvSpPr>
          <p:cNvPr id="99" name="Google Shape;99;p1"/>
          <p:cNvSpPr txBox="1"/>
          <p:nvPr/>
        </p:nvSpPr>
        <p:spPr>
          <a:xfrm>
            <a:off x="152400" y="176013"/>
            <a:ext cx="1176817" cy="461665"/>
          </a:xfrm>
          <a:prstGeom prst="rect">
            <a:avLst/>
          </a:prstGeom>
          <a:solidFill>
            <a:srgbClr val="FFFFFF"/>
          </a:solidFill>
          <a:ln w="12700" cap="flat" cmpd="sng">
            <a:solidFill>
              <a:schemeClr val="tx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Calibri"/>
              <a:buNone/>
            </a:pPr>
            <a:r>
              <a:rPr lang="en-US" sz="1200" b="0" i="0" u="none" strike="noStrike" cap="none">
                <a:solidFill>
                  <a:schemeClr val="tx2"/>
                </a:solidFill>
                <a:latin typeface="Calibri"/>
                <a:ea typeface="Calibri"/>
                <a:cs typeface="Calibri"/>
                <a:sym typeface="Calibri"/>
              </a:rPr>
              <a:t>Fundamentals of RM</a:t>
            </a:r>
            <a:endParaRPr>
              <a:solidFill>
                <a:schemeClr val="tx2"/>
              </a:solidFill>
            </a:endParaRPr>
          </a:p>
        </p:txBody>
      </p:sp>
      <p:sp>
        <p:nvSpPr>
          <p:cNvPr id="100" name="Google Shape;100;p1"/>
          <p:cNvSpPr txBox="1"/>
          <p:nvPr/>
        </p:nvSpPr>
        <p:spPr>
          <a:xfrm>
            <a:off x="1481035" y="169906"/>
            <a:ext cx="1024999" cy="461665"/>
          </a:xfrm>
          <a:prstGeom prst="rect">
            <a:avLst/>
          </a:prstGeom>
          <a:solidFill>
            <a:srgbClr val="FFFFFF"/>
          </a:solidFill>
          <a:ln w="12700" cap="flat" cmpd="sng">
            <a:solidFill>
              <a:schemeClr val="tx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Calibri"/>
              <a:buNone/>
            </a:pPr>
            <a:r>
              <a:rPr lang="en-US" sz="1200" b="0" i="0" u="none" strike="noStrike" cap="none">
                <a:solidFill>
                  <a:schemeClr val="tx2"/>
                </a:solidFill>
                <a:latin typeface="Calibri"/>
                <a:ea typeface="Calibri"/>
                <a:cs typeface="Calibri"/>
                <a:sym typeface="Calibri"/>
              </a:rPr>
              <a:t>RM System and Process</a:t>
            </a:r>
            <a:endParaRPr sz="1200" b="0" i="0" u="none" strike="noStrike" cap="none">
              <a:solidFill>
                <a:schemeClr val="tx2"/>
              </a:solidFill>
              <a:latin typeface="Calibri"/>
              <a:ea typeface="Calibri"/>
              <a:cs typeface="Calibri"/>
              <a:sym typeface="Calibri"/>
            </a:endParaRPr>
          </a:p>
        </p:txBody>
      </p:sp>
      <p:sp>
        <p:nvSpPr>
          <p:cNvPr id="101" name="Google Shape;101;p1"/>
          <p:cNvSpPr txBox="1"/>
          <p:nvPr/>
        </p:nvSpPr>
        <p:spPr>
          <a:xfrm>
            <a:off x="7874130" y="169906"/>
            <a:ext cx="1155550" cy="461665"/>
          </a:xfrm>
          <a:prstGeom prst="rect">
            <a:avLst/>
          </a:prstGeom>
          <a:solidFill>
            <a:srgbClr val="FFFF00"/>
          </a:solidFill>
          <a:ln w="12700" cap="flat" cmpd="sng">
            <a:solidFill>
              <a:schemeClr val="tx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Calibri"/>
              <a:buNone/>
            </a:pPr>
            <a:r>
              <a:rPr lang="en-US" sz="1200" b="0" i="0" u="none" strike="noStrike" cap="none">
                <a:solidFill>
                  <a:schemeClr val="tx2"/>
                </a:solidFill>
                <a:latin typeface="Calibri"/>
                <a:ea typeface="Calibri"/>
                <a:cs typeface="Calibri"/>
                <a:sym typeface="Calibri"/>
              </a:rPr>
              <a:t>Applications &amp; Perspectives</a:t>
            </a:r>
            <a:endParaRPr>
              <a:solidFill>
                <a:schemeClr val="tx2"/>
              </a:solidFill>
            </a:endParaRPr>
          </a:p>
        </p:txBody>
      </p:sp>
      <p:sp>
        <p:nvSpPr>
          <p:cNvPr id="102" name="Google Shape;102;p1"/>
          <p:cNvSpPr txBox="1"/>
          <p:nvPr/>
        </p:nvSpPr>
        <p:spPr>
          <a:xfrm>
            <a:off x="7051217" y="169906"/>
            <a:ext cx="671096" cy="461665"/>
          </a:xfrm>
          <a:prstGeom prst="rect">
            <a:avLst/>
          </a:prstGeom>
          <a:solidFill>
            <a:srgbClr val="FFFFFF"/>
          </a:solidFill>
          <a:ln w="12700" cap="flat" cmpd="sng">
            <a:solidFill>
              <a:schemeClr val="tx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Calibri"/>
              <a:buNone/>
            </a:pPr>
            <a:r>
              <a:rPr lang="en-US" sz="1200" b="0" i="0" u="none" strike="noStrike" cap="none">
                <a:solidFill>
                  <a:schemeClr val="tx2"/>
                </a:solidFill>
                <a:latin typeface="Calibri"/>
                <a:ea typeface="Calibri"/>
                <a:cs typeface="Calibri"/>
                <a:sym typeface="Calibri"/>
              </a:rPr>
              <a:t>People &amp; Org.</a:t>
            </a:r>
            <a:endParaRPr>
              <a:solidFill>
                <a:schemeClr val="tx2"/>
              </a:solidFill>
            </a:endParaRPr>
          </a:p>
        </p:txBody>
      </p:sp>
      <p:sp>
        <p:nvSpPr>
          <p:cNvPr id="103" name="Google Shape;103;p1"/>
          <p:cNvSpPr txBox="1"/>
          <p:nvPr/>
        </p:nvSpPr>
        <p:spPr>
          <a:xfrm>
            <a:off x="3834668" y="169906"/>
            <a:ext cx="1024999" cy="461665"/>
          </a:xfrm>
          <a:prstGeom prst="rect">
            <a:avLst/>
          </a:prstGeom>
          <a:solidFill>
            <a:srgbClr val="FFFFFF"/>
          </a:solidFill>
          <a:ln w="12700" cap="flat" cmpd="sng">
            <a:solidFill>
              <a:schemeClr val="tx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Calibri"/>
              <a:buNone/>
            </a:pPr>
            <a:r>
              <a:rPr lang="en-US" sz="1200" b="0" i="0" u="none" strike="noStrike" cap="none">
                <a:solidFill>
                  <a:schemeClr val="tx2"/>
                </a:solidFill>
                <a:latin typeface="Calibri"/>
                <a:ea typeface="Calibri"/>
                <a:cs typeface="Calibri"/>
                <a:sym typeface="Calibri"/>
              </a:rPr>
              <a:t>Incident Investigation</a:t>
            </a:r>
            <a:endParaRPr sz="1200" b="0" i="0" u="none" strike="noStrike" cap="none">
              <a:solidFill>
                <a:schemeClr val="tx2"/>
              </a:solidFill>
              <a:latin typeface="Calibri"/>
              <a:ea typeface="Calibri"/>
              <a:cs typeface="Calibri"/>
              <a:sym typeface="Calibri"/>
            </a:endParaRPr>
          </a:p>
        </p:txBody>
      </p:sp>
      <p:sp>
        <p:nvSpPr>
          <p:cNvPr id="104" name="Google Shape;104;p1"/>
          <p:cNvSpPr txBox="1"/>
          <p:nvPr/>
        </p:nvSpPr>
        <p:spPr>
          <a:xfrm>
            <a:off x="5011484" y="169906"/>
            <a:ext cx="1024999" cy="461665"/>
          </a:xfrm>
          <a:prstGeom prst="rect">
            <a:avLst/>
          </a:prstGeom>
          <a:solidFill>
            <a:srgbClr val="FFFFFF"/>
          </a:solidFill>
          <a:ln w="12700" cap="flat" cmpd="sng">
            <a:solidFill>
              <a:schemeClr val="tx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Calibri"/>
              <a:buNone/>
            </a:pPr>
            <a:r>
              <a:rPr lang="en-US" sz="1200" b="0" i="0" u="none" strike="noStrike" cap="none">
                <a:solidFill>
                  <a:schemeClr val="tx2"/>
                </a:solidFill>
                <a:latin typeface="Calibri"/>
                <a:ea typeface="Calibri"/>
                <a:cs typeface="Calibri"/>
                <a:sym typeface="Calibri"/>
              </a:rPr>
              <a:t>RM Tools &amp; Challenges</a:t>
            </a:r>
            <a:endParaRPr sz="1200" b="0" i="0" u="none" strike="noStrike" cap="none">
              <a:solidFill>
                <a:schemeClr val="tx2"/>
              </a:solidFill>
              <a:latin typeface="Calibri"/>
              <a:ea typeface="Calibri"/>
              <a:cs typeface="Calibri"/>
              <a:sym typeface="Calibri"/>
            </a:endParaRPr>
          </a:p>
        </p:txBody>
      </p:sp>
      <p:sp>
        <p:nvSpPr>
          <p:cNvPr id="105" name="Google Shape;105;p1"/>
          <p:cNvSpPr txBox="1"/>
          <p:nvPr/>
        </p:nvSpPr>
        <p:spPr>
          <a:xfrm>
            <a:off x="2657851" y="170430"/>
            <a:ext cx="1024999" cy="461665"/>
          </a:xfrm>
          <a:prstGeom prst="rect">
            <a:avLst/>
          </a:prstGeom>
          <a:solidFill>
            <a:srgbClr val="FFFFFF"/>
          </a:solidFill>
          <a:ln w="12700" cap="flat" cmpd="sng">
            <a:solidFill>
              <a:schemeClr val="tx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Calibri"/>
              <a:buNone/>
            </a:pPr>
            <a:r>
              <a:rPr lang="en-US" sz="1200" b="0" i="0" u="none" strike="noStrike" cap="none">
                <a:solidFill>
                  <a:schemeClr val="tx2"/>
                </a:solidFill>
                <a:latin typeface="Calibri"/>
                <a:ea typeface="Calibri"/>
                <a:cs typeface="Calibri"/>
                <a:sym typeface="Calibri"/>
              </a:rPr>
              <a:t>Leadership in RM</a:t>
            </a:r>
            <a:endParaRPr>
              <a:solidFill>
                <a:schemeClr val="tx2"/>
              </a:solidFill>
            </a:endParaRPr>
          </a:p>
        </p:txBody>
      </p:sp>
      <p:cxnSp>
        <p:nvCxnSpPr>
          <p:cNvPr id="106" name="Google Shape;106;p1"/>
          <p:cNvCxnSpPr>
            <a:stCxn id="99" idx="3"/>
            <a:endCxn id="100" idx="1"/>
          </p:cNvCxnSpPr>
          <p:nvPr/>
        </p:nvCxnSpPr>
        <p:spPr>
          <a:xfrm rot="10800000" flipH="1">
            <a:off x="1329217" y="400845"/>
            <a:ext cx="151800" cy="6000"/>
          </a:xfrm>
          <a:prstGeom prst="straightConnector1">
            <a:avLst/>
          </a:prstGeom>
          <a:noFill/>
          <a:ln w="9525" cap="flat" cmpd="sng">
            <a:solidFill>
              <a:schemeClr val="tx2"/>
            </a:solidFill>
            <a:prstDash val="solid"/>
            <a:miter lim="800000"/>
            <a:headEnd type="none" w="sm" len="sm"/>
            <a:tailEnd type="triangle" w="med" len="med"/>
          </a:ln>
        </p:spPr>
      </p:cxnSp>
      <p:cxnSp>
        <p:nvCxnSpPr>
          <p:cNvPr id="107" name="Google Shape;107;p1"/>
          <p:cNvCxnSpPr>
            <a:stCxn id="100" idx="3"/>
            <a:endCxn id="105" idx="1"/>
          </p:cNvCxnSpPr>
          <p:nvPr/>
        </p:nvCxnSpPr>
        <p:spPr>
          <a:xfrm>
            <a:off x="2506034" y="400739"/>
            <a:ext cx="151800" cy="600"/>
          </a:xfrm>
          <a:prstGeom prst="straightConnector1">
            <a:avLst/>
          </a:prstGeom>
          <a:noFill/>
          <a:ln w="9525" cap="flat" cmpd="sng">
            <a:solidFill>
              <a:schemeClr val="tx2"/>
            </a:solidFill>
            <a:prstDash val="solid"/>
            <a:miter lim="800000"/>
            <a:headEnd type="none" w="sm" len="sm"/>
            <a:tailEnd type="triangle" w="med" len="med"/>
          </a:ln>
        </p:spPr>
      </p:cxnSp>
      <p:cxnSp>
        <p:nvCxnSpPr>
          <p:cNvPr id="108" name="Google Shape;108;p1"/>
          <p:cNvCxnSpPr>
            <a:stCxn id="105" idx="3"/>
            <a:endCxn id="103" idx="1"/>
          </p:cNvCxnSpPr>
          <p:nvPr/>
        </p:nvCxnSpPr>
        <p:spPr>
          <a:xfrm rot="10800000" flipH="1">
            <a:off x="3682850" y="400663"/>
            <a:ext cx="151800" cy="600"/>
          </a:xfrm>
          <a:prstGeom prst="straightConnector1">
            <a:avLst/>
          </a:prstGeom>
          <a:noFill/>
          <a:ln w="9525" cap="flat" cmpd="sng">
            <a:solidFill>
              <a:schemeClr val="tx2"/>
            </a:solidFill>
            <a:prstDash val="solid"/>
            <a:miter lim="800000"/>
            <a:headEnd type="none" w="sm" len="sm"/>
            <a:tailEnd type="triangle" w="med" len="med"/>
          </a:ln>
        </p:spPr>
      </p:cxnSp>
      <p:cxnSp>
        <p:nvCxnSpPr>
          <p:cNvPr id="109" name="Google Shape;109;p1"/>
          <p:cNvCxnSpPr>
            <a:stCxn id="103" idx="3"/>
            <a:endCxn id="104" idx="1"/>
          </p:cNvCxnSpPr>
          <p:nvPr/>
        </p:nvCxnSpPr>
        <p:spPr>
          <a:xfrm>
            <a:off x="4859667" y="400739"/>
            <a:ext cx="151800" cy="0"/>
          </a:xfrm>
          <a:prstGeom prst="straightConnector1">
            <a:avLst/>
          </a:prstGeom>
          <a:noFill/>
          <a:ln w="9525" cap="flat" cmpd="sng">
            <a:solidFill>
              <a:schemeClr val="tx2"/>
            </a:solidFill>
            <a:prstDash val="solid"/>
            <a:miter lim="800000"/>
            <a:headEnd type="none" w="sm" len="sm"/>
            <a:tailEnd type="triangle" w="med" len="med"/>
          </a:ln>
        </p:spPr>
      </p:cxnSp>
      <p:cxnSp>
        <p:nvCxnSpPr>
          <p:cNvPr id="110" name="Google Shape;110;p1"/>
          <p:cNvCxnSpPr>
            <a:stCxn id="104" idx="3"/>
          </p:cNvCxnSpPr>
          <p:nvPr/>
        </p:nvCxnSpPr>
        <p:spPr>
          <a:xfrm>
            <a:off x="6036483" y="400739"/>
            <a:ext cx="151800" cy="0"/>
          </a:xfrm>
          <a:prstGeom prst="straightConnector1">
            <a:avLst/>
          </a:prstGeom>
          <a:noFill/>
          <a:ln w="9525" cap="flat" cmpd="sng">
            <a:solidFill>
              <a:schemeClr val="tx2"/>
            </a:solidFill>
            <a:prstDash val="solid"/>
            <a:miter lim="800000"/>
            <a:headEnd type="none" w="sm" len="sm"/>
            <a:tailEnd type="triangle" w="med" len="med"/>
          </a:ln>
        </p:spPr>
      </p:cxnSp>
      <p:cxnSp>
        <p:nvCxnSpPr>
          <p:cNvPr id="111" name="Google Shape;111;p1"/>
          <p:cNvCxnSpPr>
            <a:endCxn id="102" idx="1"/>
          </p:cNvCxnSpPr>
          <p:nvPr/>
        </p:nvCxnSpPr>
        <p:spPr>
          <a:xfrm>
            <a:off x="6899417" y="400739"/>
            <a:ext cx="151800" cy="0"/>
          </a:xfrm>
          <a:prstGeom prst="straightConnector1">
            <a:avLst/>
          </a:prstGeom>
          <a:noFill/>
          <a:ln w="9525" cap="flat" cmpd="sng">
            <a:solidFill>
              <a:schemeClr val="tx2"/>
            </a:solidFill>
            <a:prstDash val="solid"/>
            <a:miter lim="800000"/>
            <a:headEnd type="none" w="sm" len="sm"/>
            <a:tailEnd type="triangle" w="med" len="med"/>
          </a:ln>
        </p:spPr>
      </p:cxnSp>
      <p:cxnSp>
        <p:nvCxnSpPr>
          <p:cNvPr id="112" name="Google Shape;112;p1"/>
          <p:cNvCxnSpPr>
            <a:stCxn id="102" idx="3"/>
            <a:endCxn id="101" idx="1"/>
          </p:cNvCxnSpPr>
          <p:nvPr/>
        </p:nvCxnSpPr>
        <p:spPr>
          <a:xfrm>
            <a:off x="7722313" y="400739"/>
            <a:ext cx="151800" cy="0"/>
          </a:xfrm>
          <a:prstGeom prst="straightConnector1">
            <a:avLst/>
          </a:prstGeom>
          <a:noFill/>
          <a:ln w="9525" cap="flat" cmpd="sng">
            <a:solidFill>
              <a:schemeClr val="tx2"/>
            </a:solidFill>
            <a:prstDash val="solid"/>
            <a:miter lim="800000"/>
            <a:headEnd type="none" w="sm" len="sm"/>
            <a:tailEnd type="triangle" w="med" len="med"/>
          </a:ln>
        </p:spPr>
      </p:cxnSp>
      <p:sp>
        <p:nvSpPr>
          <p:cNvPr id="113" name="Google Shape;113;p1"/>
          <p:cNvSpPr txBox="1"/>
          <p:nvPr/>
        </p:nvSpPr>
        <p:spPr>
          <a:xfrm>
            <a:off x="6188301" y="169905"/>
            <a:ext cx="692362" cy="461665"/>
          </a:xfrm>
          <a:prstGeom prst="rect">
            <a:avLst/>
          </a:prstGeom>
          <a:solidFill>
            <a:srgbClr val="FFFFFF"/>
          </a:solidFill>
          <a:ln w="12700" cap="flat" cmpd="sng">
            <a:solidFill>
              <a:schemeClr val="tx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Calibri"/>
              <a:buNone/>
            </a:pPr>
            <a:r>
              <a:rPr lang="en-US" sz="1200" b="0" i="0" u="none" strike="noStrike" cap="none">
                <a:solidFill>
                  <a:schemeClr val="tx2"/>
                </a:solidFill>
                <a:latin typeface="Calibri"/>
                <a:ea typeface="Calibri"/>
                <a:cs typeface="Calibri"/>
                <a:sym typeface="Calibri"/>
              </a:rPr>
              <a:t>RM in Industry</a:t>
            </a:r>
            <a:endParaRPr sz="1200" b="0" i="0" u="none" strike="noStrike" cap="none">
              <a:solidFill>
                <a:schemeClr val="tx2"/>
              </a:solidFill>
              <a:latin typeface="Calibri"/>
              <a:ea typeface="Calibri"/>
              <a:cs typeface="Calibri"/>
              <a:sym typeface="Calibri"/>
            </a:endParaRPr>
          </a:p>
        </p:txBody>
      </p:sp>
      <p:pic>
        <p:nvPicPr>
          <p:cNvPr id="23" name="Picture 22">
            <a:extLst>
              <a:ext uri="{FF2B5EF4-FFF2-40B4-BE49-F238E27FC236}">
                <a16:creationId xmlns:a16="http://schemas.microsoft.com/office/drawing/2014/main" id="{269C5C3E-7BC1-4D8B-BDB3-184C55AF9A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51418"/>
            <a:ext cx="9144000" cy="706582"/>
          </a:xfrm>
          <a:prstGeom prst="rect">
            <a:avLst/>
          </a:prstGeom>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Shape 120"/>
        <p:cNvGrpSpPr/>
        <p:nvPr/>
      </p:nvGrpSpPr>
      <p:grpSpPr>
        <a:xfrm>
          <a:off x="0" y="0"/>
          <a:ext cx="0" cy="0"/>
          <a:chOff x="0" y="0"/>
          <a:chExt cx="0" cy="0"/>
        </a:xfrm>
      </p:grpSpPr>
      <p:sp>
        <p:nvSpPr>
          <p:cNvPr id="121" name="Google Shape;121;p2"/>
          <p:cNvSpPr txBox="1"/>
          <p:nvPr/>
        </p:nvSpPr>
        <p:spPr>
          <a:xfrm>
            <a:off x="7699131" y="5011616"/>
            <a:ext cx="914400" cy="2286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rgbClr val="000000"/>
              </a:buClr>
              <a:buSzPts val="1200"/>
              <a:buFont typeface="Noto Sans Symbols"/>
              <a:buNone/>
            </a:pPr>
            <a:fld id="{00000000-1234-1234-1234-123412341234}" type="slidenum">
              <a:rPr lang="en-US" sz="1200" b="1" i="0" u="none" strike="noStrike" cap="none">
                <a:solidFill>
                  <a:srgbClr val="000000"/>
                </a:solidFill>
                <a:latin typeface="Arial"/>
                <a:ea typeface="Arial"/>
                <a:cs typeface="Arial"/>
                <a:sym typeface="Arial"/>
              </a:rPr>
              <a:t>2</a:t>
            </a:fld>
            <a:endParaRPr sz="1200" b="1" i="0" u="none" strike="noStrike" cap="none">
              <a:solidFill>
                <a:srgbClr val="000000"/>
              </a:solidFill>
              <a:latin typeface="Arial"/>
              <a:ea typeface="Arial"/>
              <a:cs typeface="Arial"/>
              <a:sym typeface="Arial"/>
            </a:endParaRPr>
          </a:p>
        </p:txBody>
      </p:sp>
      <p:sp>
        <p:nvSpPr>
          <p:cNvPr id="122" name="Google Shape;122;p2"/>
          <p:cNvSpPr/>
          <p:nvPr/>
        </p:nvSpPr>
        <p:spPr>
          <a:xfrm>
            <a:off x="455613" y="826136"/>
            <a:ext cx="8226425" cy="4185480"/>
          </a:xfrm>
          <a:prstGeom prst="rect">
            <a:avLst/>
          </a:prstGeom>
          <a:no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609600" marR="0" lvl="0" indent="-482600" algn="l" rtl="0">
              <a:spcBef>
                <a:spcPts val="0"/>
              </a:spcBef>
              <a:spcAft>
                <a:spcPts val="0"/>
              </a:spcAft>
              <a:buClr>
                <a:srgbClr val="000000"/>
              </a:buClr>
              <a:buSzPts val="2000"/>
              <a:buFont typeface="Noto Sans Symbols"/>
              <a:buNone/>
            </a:pPr>
            <a:endParaRPr sz="1000" b="0" i="0" u="none" strike="noStrike" cap="none" dirty="0">
              <a:solidFill>
                <a:srgbClr val="000000"/>
              </a:solidFill>
              <a:latin typeface="Arial"/>
              <a:ea typeface="Arial"/>
              <a:cs typeface="Arial"/>
              <a:sym typeface="Arial"/>
            </a:endParaRPr>
          </a:p>
          <a:p>
            <a:pPr marL="609600" marR="0" lvl="0" indent="-609600" algn="l" rtl="0">
              <a:spcBef>
                <a:spcPts val="0"/>
              </a:spcBef>
              <a:spcAft>
                <a:spcPts val="0"/>
              </a:spcAft>
              <a:buClr>
                <a:srgbClr val="000000"/>
              </a:buClr>
              <a:buSzPts val="2000"/>
              <a:buFont typeface="Noto Sans Symbols"/>
              <a:buChar char="⮚"/>
            </a:pPr>
            <a:r>
              <a:rPr lang="en-US" sz="2000" b="0" i="0" u="none" strike="noStrike" cap="none" dirty="0">
                <a:solidFill>
                  <a:srgbClr val="000000"/>
                </a:solidFill>
                <a:latin typeface="Arial"/>
                <a:ea typeface="Arial"/>
                <a:cs typeface="Arial"/>
                <a:sym typeface="Arial"/>
              </a:rPr>
              <a:t>Explain the challenge of maintaining controls around acceptable risk.  </a:t>
            </a:r>
            <a:endParaRPr dirty="0"/>
          </a:p>
          <a:p>
            <a:pPr marL="609600" marR="0" lvl="0" indent="-482600" algn="l" rtl="0">
              <a:spcBef>
                <a:spcPts val="0"/>
              </a:spcBef>
              <a:spcAft>
                <a:spcPts val="0"/>
              </a:spcAft>
              <a:buClr>
                <a:srgbClr val="000000"/>
              </a:buClr>
              <a:buSzPts val="2000"/>
              <a:buFont typeface="Noto Sans Symbols"/>
              <a:buNone/>
            </a:pPr>
            <a:endParaRPr sz="2000" b="0" i="0" u="none" strike="noStrike" cap="none" dirty="0">
              <a:solidFill>
                <a:srgbClr val="000000"/>
              </a:solidFill>
              <a:latin typeface="Arial"/>
              <a:ea typeface="Arial"/>
              <a:cs typeface="Arial"/>
              <a:sym typeface="Arial"/>
            </a:endParaRPr>
          </a:p>
          <a:p>
            <a:pPr marL="609600" marR="0" lvl="0" indent="-609600" algn="l" rtl="0">
              <a:spcBef>
                <a:spcPts val="0"/>
              </a:spcBef>
              <a:spcAft>
                <a:spcPts val="0"/>
              </a:spcAft>
              <a:buClr>
                <a:srgbClr val="000000"/>
              </a:buClr>
              <a:buSzPts val="2000"/>
              <a:buFont typeface="Noto Sans Symbols"/>
              <a:buChar char="⮚"/>
            </a:pPr>
            <a:r>
              <a:rPr lang="en-US" sz="2000" b="0" i="0" u="none" strike="noStrike" cap="none" dirty="0">
                <a:solidFill>
                  <a:srgbClr val="000000"/>
                </a:solidFill>
                <a:latin typeface="Arial"/>
                <a:ea typeface="Arial"/>
                <a:cs typeface="Arial"/>
                <a:sym typeface="Arial"/>
              </a:rPr>
              <a:t>Explore the basis for complacency in the following risk management system elements:</a:t>
            </a:r>
            <a:endParaRPr dirty="0"/>
          </a:p>
          <a:p>
            <a:pPr marL="990600" marR="0" lvl="1" indent="-533400" algn="l" rtl="0">
              <a:spcBef>
                <a:spcPts val="0"/>
              </a:spcBef>
              <a:spcAft>
                <a:spcPts val="0"/>
              </a:spcAft>
              <a:buClr>
                <a:srgbClr val="000000"/>
              </a:buClr>
              <a:buSzPts val="2000"/>
              <a:buFont typeface="Noto Sans Symbols"/>
              <a:buChar char="⮚"/>
            </a:pPr>
            <a:r>
              <a:rPr lang="en-US" sz="2000" b="0" i="0" u="none" strike="noStrike" cap="none" dirty="0">
                <a:solidFill>
                  <a:srgbClr val="000000"/>
                </a:solidFill>
                <a:latin typeface="Arial"/>
                <a:ea typeface="Arial"/>
                <a:cs typeface="Arial"/>
                <a:sym typeface="Arial"/>
              </a:rPr>
              <a:t>Incident Reporting, Investigation, Analysis, and Action</a:t>
            </a:r>
            <a:endParaRPr dirty="0"/>
          </a:p>
          <a:p>
            <a:pPr marL="990600" marR="0" lvl="1" indent="-533400" algn="l" rtl="0">
              <a:spcBef>
                <a:spcPts val="0"/>
              </a:spcBef>
              <a:spcAft>
                <a:spcPts val="0"/>
              </a:spcAft>
              <a:buClr>
                <a:srgbClr val="000000"/>
              </a:buClr>
              <a:buSzPts val="2000"/>
              <a:buFont typeface="Noto Sans Symbols"/>
              <a:buChar char="⮚"/>
            </a:pPr>
            <a:r>
              <a:rPr lang="en-US" sz="2000" b="0" i="0" u="none" strike="noStrike" cap="none" dirty="0">
                <a:solidFill>
                  <a:srgbClr val="000000"/>
                </a:solidFill>
                <a:latin typeface="Arial"/>
                <a:ea typeface="Arial"/>
                <a:cs typeface="Arial"/>
                <a:sym typeface="Arial"/>
              </a:rPr>
              <a:t>Management of Change</a:t>
            </a:r>
            <a:endParaRPr dirty="0"/>
          </a:p>
          <a:p>
            <a:pPr marL="609600" marR="0" lvl="0" indent="-482600" algn="l" rtl="0">
              <a:spcBef>
                <a:spcPts val="0"/>
              </a:spcBef>
              <a:spcAft>
                <a:spcPts val="0"/>
              </a:spcAft>
              <a:buClr>
                <a:srgbClr val="000000"/>
              </a:buClr>
              <a:buSzPts val="2000"/>
              <a:buFont typeface="Noto Sans Symbols"/>
              <a:buNone/>
            </a:pPr>
            <a:endParaRPr sz="2000" b="0" i="0" u="none" strike="noStrike" cap="none" dirty="0">
              <a:solidFill>
                <a:srgbClr val="000000"/>
              </a:solidFill>
              <a:latin typeface="Arial"/>
              <a:ea typeface="Arial"/>
              <a:cs typeface="Arial"/>
              <a:sym typeface="Arial"/>
            </a:endParaRPr>
          </a:p>
          <a:p>
            <a:pPr marL="609600" marR="0" lvl="0" indent="-609600" algn="l" rtl="0">
              <a:spcBef>
                <a:spcPts val="0"/>
              </a:spcBef>
              <a:spcAft>
                <a:spcPts val="0"/>
              </a:spcAft>
              <a:buClr>
                <a:srgbClr val="000000"/>
              </a:buClr>
              <a:buSzPts val="2000"/>
              <a:buFont typeface="Noto Sans Symbols"/>
              <a:buChar char="⮚"/>
            </a:pPr>
            <a:r>
              <a:rPr lang="en-US" sz="2000" b="0" i="0" u="none" strike="noStrike" cap="none" dirty="0">
                <a:solidFill>
                  <a:srgbClr val="000000"/>
                </a:solidFill>
                <a:latin typeface="Arial"/>
                <a:ea typeface="Arial"/>
                <a:cs typeface="Arial"/>
                <a:sym typeface="Arial"/>
              </a:rPr>
              <a:t>Recognize a situation about the degradation of (complacency in)  </a:t>
            </a:r>
            <a:r>
              <a:rPr lang="en-US" sz="2000" b="0" i="0" u="sng" strike="noStrike" cap="none" dirty="0">
                <a:solidFill>
                  <a:srgbClr val="000000"/>
                </a:solidFill>
                <a:latin typeface="Arial"/>
                <a:ea typeface="Arial"/>
                <a:cs typeface="Arial"/>
                <a:sym typeface="Arial"/>
              </a:rPr>
              <a:t>incident investigation</a:t>
            </a:r>
            <a:r>
              <a:rPr lang="en-US" sz="2000" b="0" i="0" u="none" strike="noStrike" cap="none" dirty="0">
                <a:solidFill>
                  <a:srgbClr val="000000"/>
                </a:solidFill>
                <a:latin typeface="Arial"/>
                <a:ea typeface="Arial"/>
                <a:cs typeface="Arial"/>
                <a:sym typeface="Arial"/>
              </a:rPr>
              <a:t>, and in </a:t>
            </a:r>
            <a:r>
              <a:rPr lang="en-US" sz="2000" b="0" i="0" u="sng" strike="noStrike" cap="none" dirty="0">
                <a:solidFill>
                  <a:srgbClr val="000000"/>
                </a:solidFill>
                <a:latin typeface="Arial"/>
                <a:ea typeface="Arial"/>
                <a:cs typeface="Arial"/>
                <a:sym typeface="Arial"/>
              </a:rPr>
              <a:t>management of change</a:t>
            </a:r>
            <a:r>
              <a:rPr lang="en-US" sz="2000" b="0" i="0" u="none" strike="noStrike" cap="none" dirty="0">
                <a:solidFill>
                  <a:srgbClr val="000000"/>
                </a:solidFill>
                <a:latin typeface="Arial"/>
                <a:ea typeface="Arial"/>
                <a:cs typeface="Arial"/>
                <a:sym typeface="Arial"/>
              </a:rPr>
              <a:t> (ultimately in emergency preparedness), and apply the principles of risk management in a mini case study analysis. </a:t>
            </a:r>
            <a:endParaRPr sz="2000" b="0" i="0" u="none" strike="noStrike" cap="none" dirty="0">
              <a:solidFill>
                <a:srgbClr val="000000"/>
              </a:solidFill>
              <a:latin typeface="Arial"/>
              <a:ea typeface="Arial"/>
              <a:cs typeface="Arial"/>
              <a:sym typeface="Arial"/>
            </a:endParaRPr>
          </a:p>
        </p:txBody>
      </p:sp>
      <p:sp>
        <p:nvSpPr>
          <p:cNvPr id="123" name="Google Shape;123;p2"/>
          <p:cNvSpPr/>
          <p:nvPr/>
        </p:nvSpPr>
        <p:spPr>
          <a:xfrm>
            <a:off x="455613" y="227013"/>
            <a:ext cx="8226425" cy="5334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400"/>
              <a:buFont typeface="Noto Sans Symbols"/>
              <a:buNone/>
            </a:pPr>
            <a:r>
              <a:rPr lang="en-US" sz="2400" b="1" i="1" u="none" strike="noStrike" cap="none">
                <a:solidFill>
                  <a:srgbClr val="000000"/>
                </a:solidFill>
                <a:latin typeface="Times New Roman"/>
                <a:ea typeface="Times New Roman"/>
                <a:cs typeface="Times New Roman"/>
                <a:sym typeface="Times New Roman"/>
              </a:rPr>
              <a:t>Learning Outcomes:</a:t>
            </a:r>
            <a:endParaRPr/>
          </a:p>
        </p:txBody>
      </p:sp>
      <p:sp>
        <p:nvSpPr>
          <p:cNvPr id="124" name="Google Shape;124;p2"/>
          <p:cNvSpPr/>
          <p:nvPr/>
        </p:nvSpPr>
        <p:spPr>
          <a:xfrm>
            <a:off x="455613" y="5077339"/>
            <a:ext cx="4572000" cy="232117"/>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400"/>
              <a:buFont typeface="Noto Sans Symbols"/>
              <a:buNone/>
            </a:pPr>
            <a:r>
              <a:rPr lang="en-US" b="1" i="1" dirty="0">
                <a:latin typeface="Times New Roman"/>
                <a:ea typeface="Times New Roman"/>
                <a:cs typeface="Times New Roman"/>
                <a:sym typeface="Times New Roman"/>
              </a:rPr>
              <a:t>Case 5</a:t>
            </a:r>
            <a:r>
              <a:rPr lang="en-US" b="1" i="1" u="none" strike="noStrike" cap="none" dirty="0">
                <a:solidFill>
                  <a:srgbClr val="000000"/>
                </a:solidFill>
                <a:latin typeface="Times New Roman"/>
                <a:ea typeface="Times New Roman"/>
                <a:cs typeface="Times New Roman"/>
                <a:sym typeface="Times New Roman"/>
              </a:rPr>
              <a:t>: Exxon Valdez Loss Incident, Alaska</a:t>
            </a:r>
            <a:endParaRPr dirty="0"/>
          </a:p>
        </p:txBody>
      </p:sp>
      <p:pic>
        <p:nvPicPr>
          <p:cNvPr id="6" name="Picture 5">
            <a:extLst>
              <a:ext uri="{FF2B5EF4-FFF2-40B4-BE49-F238E27FC236}">
                <a16:creationId xmlns:a16="http://schemas.microsoft.com/office/drawing/2014/main" id="{269C5C3E-7BC1-4D8B-BDB3-184C55AF9A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51418"/>
            <a:ext cx="9144000" cy="706582"/>
          </a:xfrm>
          <a:prstGeom prst="rect">
            <a:avLst/>
          </a:prstGeom>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Shape 130"/>
        <p:cNvGrpSpPr/>
        <p:nvPr/>
      </p:nvGrpSpPr>
      <p:grpSpPr>
        <a:xfrm>
          <a:off x="0" y="0"/>
          <a:ext cx="0" cy="0"/>
          <a:chOff x="0" y="0"/>
          <a:chExt cx="0" cy="0"/>
        </a:xfrm>
      </p:grpSpPr>
      <p:sp>
        <p:nvSpPr>
          <p:cNvPr id="131" name="Google Shape;131;p3"/>
          <p:cNvSpPr txBox="1"/>
          <p:nvPr/>
        </p:nvSpPr>
        <p:spPr>
          <a:xfrm>
            <a:off x="457200" y="822961"/>
            <a:ext cx="8226425" cy="4883248"/>
          </a:xfrm>
          <a:prstGeom prst="rect">
            <a:avLst/>
          </a:prstGeom>
          <a:no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609600" marR="0" lvl="0" indent="-609600" algn="l" rtl="0">
              <a:spcBef>
                <a:spcPts val="400"/>
              </a:spcBef>
              <a:spcAft>
                <a:spcPts val="0"/>
              </a:spcAft>
              <a:buClr>
                <a:srgbClr val="000000"/>
              </a:buClr>
              <a:buSzPts val="2000"/>
              <a:buFont typeface="Noto Sans Symbols"/>
              <a:buNone/>
            </a:pPr>
            <a:r>
              <a:rPr lang="en-US" sz="2000" b="0" i="0" u="none" strike="noStrike" cap="none" dirty="0" smtClean="0">
                <a:solidFill>
                  <a:schemeClr val="lt2"/>
                </a:solidFill>
                <a:latin typeface="Arial"/>
                <a:ea typeface="Arial"/>
                <a:cs typeface="Arial"/>
                <a:sym typeface="Arial"/>
              </a:rPr>
              <a:t>Exxon </a:t>
            </a:r>
            <a:r>
              <a:rPr lang="en-US" sz="2000" b="0" i="0" u="none" strike="noStrike" cap="none" dirty="0">
                <a:solidFill>
                  <a:schemeClr val="lt2"/>
                </a:solidFill>
                <a:latin typeface="Arial"/>
                <a:ea typeface="Arial"/>
                <a:cs typeface="Arial"/>
                <a:sym typeface="Arial"/>
              </a:rPr>
              <a:t>Valdez Loss Incident, 23-March-1989</a:t>
            </a:r>
            <a:endParaRPr dirty="0"/>
          </a:p>
          <a:p>
            <a:pPr marL="609600" marR="0" lvl="0" indent="-609600" algn="l" rtl="0">
              <a:spcBef>
                <a:spcPts val="400"/>
              </a:spcBef>
              <a:spcAft>
                <a:spcPts val="0"/>
              </a:spcAft>
              <a:buClr>
                <a:srgbClr val="000000"/>
              </a:buClr>
              <a:buSzPts val="2000"/>
              <a:buFont typeface="Noto Sans Symbols"/>
              <a:buChar char="⮚"/>
            </a:pPr>
            <a:r>
              <a:rPr lang="en-US" sz="2000" b="0" i="0" u="none" strike="noStrike" cap="none" dirty="0">
                <a:solidFill>
                  <a:schemeClr val="lt2"/>
                </a:solidFill>
                <a:latin typeface="Arial"/>
                <a:ea typeface="Arial"/>
                <a:cs typeface="Arial"/>
                <a:sym typeface="Arial"/>
              </a:rPr>
              <a:t>Per the video, there was apparent complacency in these risk management system elements:</a:t>
            </a:r>
            <a:endParaRPr dirty="0"/>
          </a:p>
          <a:p>
            <a:pPr marL="990600" marR="0" lvl="1" indent="-533400" algn="l" rtl="0">
              <a:spcBef>
                <a:spcPts val="400"/>
              </a:spcBef>
              <a:spcAft>
                <a:spcPts val="0"/>
              </a:spcAft>
              <a:buClr>
                <a:srgbClr val="000000"/>
              </a:buClr>
              <a:buSzPts val="2000"/>
              <a:buFont typeface="Noto Sans Symbols"/>
              <a:buChar char="⮚"/>
            </a:pPr>
            <a:r>
              <a:rPr lang="en-US" sz="2000" b="0" i="0" u="none" strike="noStrike" cap="none" dirty="0">
                <a:solidFill>
                  <a:schemeClr val="lt2"/>
                </a:solidFill>
                <a:latin typeface="Arial"/>
                <a:ea typeface="Arial"/>
                <a:cs typeface="Arial"/>
                <a:sym typeface="Arial"/>
              </a:rPr>
              <a:t>Incident Reporting, Investigation, Analysis, and Action</a:t>
            </a:r>
            <a:endParaRPr dirty="0"/>
          </a:p>
          <a:p>
            <a:pPr marL="990600" marR="0" lvl="1" indent="-533400" algn="l" rtl="0">
              <a:spcBef>
                <a:spcPts val="400"/>
              </a:spcBef>
              <a:spcAft>
                <a:spcPts val="0"/>
              </a:spcAft>
              <a:buClr>
                <a:srgbClr val="000000"/>
              </a:buClr>
              <a:buSzPts val="2000"/>
              <a:buFont typeface="Noto Sans Symbols"/>
              <a:buChar char="⮚"/>
            </a:pPr>
            <a:r>
              <a:rPr lang="en-US" sz="2000" b="0" i="0" u="none" strike="noStrike" cap="none" dirty="0">
                <a:solidFill>
                  <a:schemeClr val="lt2"/>
                </a:solidFill>
                <a:latin typeface="Arial"/>
                <a:ea typeface="Arial"/>
                <a:cs typeface="Arial"/>
                <a:sym typeface="Arial"/>
              </a:rPr>
              <a:t>Management of Change</a:t>
            </a:r>
            <a:endParaRPr dirty="0"/>
          </a:p>
          <a:p>
            <a:pPr marL="609600" marR="0" lvl="0" indent="-482600" algn="l" rtl="0">
              <a:spcBef>
                <a:spcPts val="400"/>
              </a:spcBef>
              <a:spcAft>
                <a:spcPts val="0"/>
              </a:spcAft>
              <a:buClr>
                <a:srgbClr val="000000"/>
              </a:buClr>
              <a:buSzPts val="2000"/>
              <a:buFont typeface="Noto Sans Symbols"/>
              <a:buNone/>
            </a:pPr>
            <a:endParaRPr sz="2000" b="0" i="0" u="none" strike="noStrike" cap="none" dirty="0">
              <a:solidFill>
                <a:schemeClr val="lt2"/>
              </a:solidFill>
              <a:latin typeface="Arial"/>
              <a:ea typeface="Arial"/>
              <a:cs typeface="Arial"/>
              <a:sym typeface="Arial"/>
            </a:endParaRPr>
          </a:p>
          <a:p>
            <a:pPr marL="609600" marR="0" lvl="1" indent="-609600" algn="l" rtl="0">
              <a:spcBef>
                <a:spcPts val="400"/>
              </a:spcBef>
              <a:spcAft>
                <a:spcPts val="0"/>
              </a:spcAft>
              <a:buClr>
                <a:srgbClr val="000000"/>
              </a:buClr>
              <a:buSzPts val="2000"/>
              <a:buFont typeface="Times New Roman"/>
              <a:buNone/>
            </a:pPr>
            <a:endParaRPr sz="2000" b="0" i="0" u="none" strike="noStrike" cap="none" dirty="0">
              <a:solidFill>
                <a:schemeClr val="lt2"/>
              </a:solidFill>
              <a:latin typeface="Arial"/>
              <a:ea typeface="Arial"/>
              <a:cs typeface="Arial"/>
              <a:sym typeface="Arial"/>
            </a:endParaRPr>
          </a:p>
        </p:txBody>
      </p:sp>
      <p:sp>
        <p:nvSpPr>
          <p:cNvPr id="132" name="Google Shape;132;p3"/>
          <p:cNvSpPr txBox="1"/>
          <p:nvPr/>
        </p:nvSpPr>
        <p:spPr>
          <a:xfrm>
            <a:off x="7690339" y="5794131"/>
            <a:ext cx="914400" cy="2286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rgbClr val="000000"/>
              </a:buClr>
              <a:buSzPts val="1200"/>
              <a:buFont typeface="Noto Sans Symbols"/>
              <a:buNone/>
            </a:pPr>
            <a:fld id="{00000000-1234-1234-1234-123412341234}" type="slidenum">
              <a:rPr lang="en-US" sz="1200" b="1" i="0" u="none" strike="noStrike" cap="none">
                <a:solidFill>
                  <a:srgbClr val="000000"/>
                </a:solidFill>
                <a:latin typeface="Arial"/>
                <a:ea typeface="Arial"/>
                <a:cs typeface="Arial"/>
                <a:sym typeface="Arial"/>
              </a:rPr>
              <a:t>3</a:t>
            </a:fld>
            <a:endParaRPr sz="1200" b="1" i="0" u="none" strike="noStrike" cap="none">
              <a:solidFill>
                <a:srgbClr val="000000"/>
              </a:solidFill>
              <a:latin typeface="Arial"/>
              <a:ea typeface="Arial"/>
              <a:cs typeface="Arial"/>
              <a:sym typeface="Arial"/>
            </a:endParaRPr>
          </a:p>
        </p:txBody>
      </p:sp>
      <p:pic>
        <p:nvPicPr>
          <p:cNvPr id="133" name="Google Shape;133;p3"/>
          <p:cNvPicPr preferRelativeResize="0"/>
          <p:nvPr/>
        </p:nvPicPr>
        <p:blipFill rotWithShape="1">
          <a:blip r:embed="rId3">
            <a:alphaModFix/>
          </a:blip>
          <a:srcRect/>
          <a:stretch/>
        </p:blipFill>
        <p:spPr>
          <a:xfrm>
            <a:off x="1735712" y="2678723"/>
            <a:ext cx="5479143" cy="2876550"/>
          </a:xfrm>
          <a:prstGeom prst="rect">
            <a:avLst/>
          </a:prstGeom>
          <a:noFill/>
          <a:ln>
            <a:noFill/>
          </a:ln>
        </p:spPr>
      </p:pic>
      <p:sp>
        <p:nvSpPr>
          <p:cNvPr id="134" name="Google Shape;134;p3"/>
          <p:cNvSpPr/>
          <p:nvPr/>
        </p:nvSpPr>
        <p:spPr>
          <a:xfrm>
            <a:off x="455613" y="227013"/>
            <a:ext cx="8226425" cy="5334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400"/>
              <a:buFont typeface="Noto Sans Symbols"/>
              <a:buNone/>
            </a:pPr>
            <a:r>
              <a:rPr lang="en-US" sz="2400" b="1" i="1" u="none" strike="noStrike" cap="none">
                <a:solidFill>
                  <a:srgbClr val="000000"/>
                </a:solidFill>
                <a:latin typeface="Times New Roman"/>
                <a:ea typeface="Times New Roman"/>
                <a:cs typeface="Times New Roman"/>
                <a:sym typeface="Times New Roman"/>
              </a:rPr>
              <a:t>Introduction:</a:t>
            </a:r>
            <a:endParaRPr/>
          </a:p>
        </p:txBody>
      </p:sp>
      <p:sp>
        <p:nvSpPr>
          <p:cNvPr id="7" name="Google Shape;124;p2"/>
          <p:cNvSpPr/>
          <p:nvPr/>
        </p:nvSpPr>
        <p:spPr>
          <a:xfrm>
            <a:off x="455613" y="5746653"/>
            <a:ext cx="4572000" cy="276078"/>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400"/>
              <a:buFont typeface="Noto Sans Symbols"/>
              <a:buNone/>
            </a:pPr>
            <a:r>
              <a:rPr lang="en-US" b="1" i="1" dirty="0">
                <a:latin typeface="Times New Roman"/>
                <a:ea typeface="Times New Roman"/>
                <a:cs typeface="Times New Roman"/>
                <a:sym typeface="Times New Roman"/>
              </a:rPr>
              <a:t>Case 5</a:t>
            </a:r>
            <a:r>
              <a:rPr lang="en-US" b="1" i="1" u="none" strike="noStrike" cap="none" dirty="0">
                <a:solidFill>
                  <a:srgbClr val="000000"/>
                </a:solidFill>
                <a:latin typeface="Times New Roman"/>
                <a:ea typeface="Times New Roman"/>
                <a:cs typeface="Times New Roman"/>
                <a:sym typeface="Times New Roman"/>
              </a:rPr>
              <a:t>: Exxon Valdez Loss Incident, Alaska</a:t>
            </a:r>
            <a:endParaRPr dirty="0"/>
          </a:p>
        </p:txBody>
      </p:sp>
      <p:pic>
        <p:nvPicPr>
          <p:cNvPr id="8" name="Picture 7">
            <a:extLst>
              <a:ext uri="{FF2B5EF4-FFF2-40B4-BE49-F238E27FC236}">
                <a16:creationId xmlns:a16="http://schemas.microsoft.com/office/drawing/2014/main" id="{269C5C3E-7BC1-4D8B-BDB3-184C55AF9A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151418"/>
            <a:ext cx="9144000" cy="706582"/>
          </a:xfrm>
          <a:prstGeom prst="rect">
            <a:avLst/>
          </a:prstGeom>
        </p:spPr>
      </p:pic>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Shape 139"/>
        <p:cNvGrpSpPr/>
        <p:nvPr/>
      </p:nvGrpSpPr>
      <p:grpSpPr>
        <a:xfrm>
          <a:off x="0" y="0"/>
          <a:ext cx="0" cy="0"/>
          <a:chOff x="0" y="0"/>
          <a:chExt cx="0" cy="0"/>
        </a:xfrm>
      </p:grpSpPr>
      <p:sp>
        <p:nvSpPr>
          <p:cNvPr id="140" name="Google Shape;140;p4"/>
          <p:cNvSpPr txBox="1"/>
          <p:nvPr/>
        </p:nvSpPr>
        <p:spPr>
          <a:xfrm>
            <a:off x="455613" y="707867"/>
            <a:ext cx="8229600" cy="5024718"/>
          </a:xfrm>
          <a:prstGeom prst="rect">
            <a:avLst/>
          </a:prstGeom>
          <a:solidFill>
            <a:srgbClr val="FFFFFF"/>
          </a:solid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i="0" u="none" strike="noStrike" cap="none" dirty="0">
                <a:solidFill>
                  <a:schemeClr val="lt2"/>
                </a:solidFill>
                <a:latin typeface="Arial"/>
                <a:ea typeface="Arial"/>
                <a:cs typeface="Arial"/>
                <a:sym typeface="Arial"/>
              </a:rPr>
              <a:t>Video: “The Big Spill” Exxon Valdez DVD ~1990 (on </a:t>
            </a:r>
            <a:r>
              <a:rPr lang="en-US" sz="2000" b="1" i="0" u="none" strike="noStrike" cap="none" dirty="0" err="1">
                <a:solidFill>
                  <a:schemeClr val="lt2"/>
                </a:solidFill>
                <a:latin typeface="Arial"/>
                <a:ea typeface="Arial"/>
                <a:cs typeface="Arial"/>
                <a:sym typeface="Arial"/>
              </a:rPr>
              <a:t>eClass</a:t>
            </a:r>
            <a:r>
              <a:rPr lang="en-US" sz="2000" b="1" i="0" u="none" strike="noStrike" cap="none" dirty="0" smtClean="0">
                <a:solidFill>
                  <a:schemeClr val="lt2"/>
                </a:solidFill>
                <a:latin typeface="Arial"/>
                <a:ea typeface="Arial"/>
                <a:cs typeface="Arial"/>
                <a:sym typeface="Arial"/>
              </a:rPr>
              <a:t>)</a:t>
            </a:r>
            <a:endParaRPr sz="2000" b="1" i="0" u="none" strike="noStrike" cap="none" dirty="0">
              <a:solidFill>
                <a:schemeClr val="lt2"/>
              </a:solidFill>
              <a:latin typeface="Arial"/>
              <a:ea typeface="Arial"/>
              <a:cs typeface="Arial"/>
              <a:sym typeface="Arial"/>
            </a:endParaRPr>
          </a:p>
          <a:p>
            <a:pPr marL="0" marR="0" lvl="0" indent="0" algn="l" rtl="0">
              <a:spcBef>
                <a:spcPts val="700"/>
              </a:spcBef>
              <a:spcAft>
                <a:spcPts val="0"/>
              </a:spcAft>
              <a:buNone/>
            </a:pPr>
            <a:r>
              <a:rPr lang="en-US" sz="1400" b="1" i="1" u="none" strike="noStrike" cap="none" dirty="0">
                <a:solidFill>
                  <a:schemeClr val="lt2"/>
                </a:solidFill>
                <a:latin typeface="Arial"/>
                <a:ea typeface="Arial"/>
                <a:cs typeface="Arial"/>
                <a:sym typeface="Arial"/>
              </a:rPr>
              <a:t>Snippet A</a:t>
            </a:r>
            <a:r>
              <a:rPr lang="en-US" sz="1400" b="0" i="1" u="none" strike="noStrike" cap="none" dirty="0">
                <a:solidFill>
                  <a:schemeClr val="lt2"/>
                </a:solidFill>
                <a:latin typeface="Arial"/>
                <a:ea typeface="Arial"/>
                <a:cs typeface="Arial"/>
                <a:sym typeface="Arial"/>
              </a:rPr>
              <a:t>: 00:00 – 01:03 </a:t>
            </a:r>
            <a:r>
              <a:rPr lang="en-US" sz="1400" b="1" i="1" u="none" strike="noStrike" cap="none" dirty="0">
                <a:solidFill>
                  <a:schemeClr val="lt2"/>
                </a:solidFill>
                <a:latin typeface="Arial"/>
                <a:ea typeface="Arial"/>
                <a:cs typeface="Arial"/>
                <a:sym typeface="Arial"/>
              </a:rPr>
              <a:t>The Loss Incident</a:t>
            </a:r>
            <a:endParaRPr dirty="0"/>
          </a:p>
          <a:p>
            <a:pPr marL="0" marR="0" lvl="0" indent="0" algn="l" rtl="0">
              <a:spcBef>
                <a:spcPts val="700"/>
              </a:spcBef>
              <a:spcAft>
                <a:spcPts val="0"/>
              </a:spcAft>
              <a:buNone/>
            </a:pPr>
            <a:r>
              <a:rPr lang="en-US" sz="1400" b="1" i="1" u="none" strike="noStrike" cap="none" dirty="0">
                <a:solidFill>
                  <a:schemeClr val="lt2"/>
                </a:solidFill>
                <a:latin typeface="Arial"/>
                <a:ea typeface="Arial"/>
                <a:cs typeface="Arial"/>
                <a:sym typeface="Arial"/>
              </a:rPr>
              <a:t>Snippet B:</a:t>
            </a:r>
            <a:r>
              <a:rPr lang="en-US" sz="1400" b="0" i="1" u="none" strike="noStrike" cap="none" dirty="0">
                <a:solidFill>
                  <a:schemeClr val="lt2"/>
                </a:solidFill>
                <a:latin typeface="Arial"/>
                <a:ea typeface="Arial"/>
                <a:cs typeface="Arial"/>
                <a:sym typeface="Arial"/>
              </a:rPr>
              <a:t> 02:04 – 02:54 Drilling history in Alaska, the </a:t>
            </a:r>
            <a:r>
              <a:rPr lang="en-US" sz="1400" b="0" i="1" u="none" strike="noStrike" cap="none" dirty="0" err="1">
                <a:solidFill>
                  <a:schemeClr val="lt2"/>
                </a:solidFill>
                <a:latin typeface="Arial"/>
                <a:ea typeface="Arial"/>
                <a:cs typeface="Arial"/>
                <a:sym typeface="Arial"/>
              </a:rPr>
              <a:t>Alyeska</a:t>
            </a:r>
            <a:r>
              <a:rPr lang="en-US" sz="1400" b="0" i="1" u="none" strike="noStrike" cap="none" dirty="0">
                <a:solidFill>
                  <a:schemeClr val="lt2"/>
                </a:solidFill>
                <a:latin typeface="Arial"/>
                <a:ea typeface="Arial"/>
                <a:cs typeface="Arial"/>
                <a:sym typeface="Arial"/>
              </a:rPr>
              <a:t> Consortium (the spill response co-operative), a spill was estimated at “once in 241 years”, and the environmentalists’ alarm about drilling in pristine Alaska. Low likelihood but extremely high consequence … certainly in hindsight.</a:t>
            </a:r>
            <a:endParaRPr dirty="0"/>
          </a:p>
          <a:p>
            <a:pPr marL="0" marR="0" lvl="0" indent="0" algn="l" rtl="0">
              <a:spcBef>
                <a:spcPts val="700"/>
              </a:spcBef>
              <a:spcAft>
                <a:spcPts val="0"/>
              </a:spcAft>
              <a:buNone/>
            </a:pPr>
            <a:r>
              <a:rPr lang="en-US" sz="1400" b="1" i="1" u="none" strike="noStrike" cap="none" dirty="0">
                <a:solidFill>
                  <a:schemeClr val="lt2"/>
                </a:solidFill>
                <a:latin typeface="Arial"/>
                <a:ea typeface="Arial"/>
                <a:cs typeface="Arial"/>
                <a:sym typeface="Arial"/>
              </a:rPr>
              <a:t>Snippet C</a:t>
            </a:r>
            <a:r>
              <a:rPr lang="en-US" sz="1400" b="0" i="1" u="none" strike="noStrike" cap="none" dirty="0">
                <a:solidFill>
                  <a:schemeClr val="lt2"/>
                </a:solidFill>
                <a:latin typeface="Arial"/>
                <a:ea typeface="Arial"/>
                <a:cs typeface="Arial"/>
                <a:sym typeface="Arial"/>
              </a:rPr>
              <a:t>: 02:55 – 03:25 Shipping traffic: more than 300 billion gallons (1,200 billion </a:t>
            </a:r>
            <a:r>
              <a:rPr lang="en-US" sz="1400" b="0" i="1" u="none" strike="noStrike" cap="none" dirty="0" err="1">
                <a:solidFill>
                  <a:schemeClr val="lt2"/>
                </a:solidFill>
                <a:latin typeface="Arial"/>
                <a:ea typeface="Arial"/>
                <a:cs typeface="Arial"/>
                <a:sym typeface="Arial"/>
              </a:rPr>
              <a:t>litres</a:t>
            </a:r>
            <a:r>
              <a:rPr lang="en-US" sz="1400" b="0" i="1" u="none" strike="noStrike" cap="none" dirty="0">
                <a:solidFill>
                  <a:schemeClr val="lt2"/>
                </a:solidFill>
                <a:latin typeface="Arial"/>
                <a:ea typeface="Arial"/>
                <a:cs typeface="Arial"/>
                <a:sym typeface="Arial"/>
              </a:rPr>
              <a:t>) in 9,000 safe passages out-bound full plus 9,000 safe passages in-bound empty. </a:t>
            </a:r>
            <a:br>
              <a:rPr lang="en-US" sz="1400" b="0" i="1" u="none" strike="noStrike" cap="none" dirty="0">
                <a:solidFill>
                  <a:schemeClr val="lt2"/>
                </a:solidFill>
                <a:latin typeface="Arial"/>
                <a:ea typeface="Arial"/>
                <a:cs typeface="Arial"/>
                <a:sym typeface="Arial"/>
              </a:rPr>
            </a:br>
            <a:r>
              <a:rPr lang="en-US" sz="1400" b="1" i="0" u="none" strike="noStrike" cap="none" dirty="0">
                <a:solidFill>
                  <a:schemeClr val="lt2"/>
                </a:solidFill>
                <a:latin typeface="Arial"/>
                <a:ea typeface="Arial"/>
                <a:cs typeface="Arial"/>
                <a:sym typeface="Arial"/>
              </a:rPr>
              <a:t>Were there ever any near miss events? Other at-risk behaviours?</a:t>
            </a:r>
            <a:endParaRPr sz="1400" b="0" i="0" u="none" strike="noStrike" cap="none" dirty="0">
              <a:solidFill>
                <a:schemeClr val="lt2"/>
              </a:solidFill>
              <a:latin typeface="Arial"/>
              <a:ea typeface="Arial"/>
              <a:cs typeface="Arial"/>
              <a:sym typeface="Arial"/>
            </a:endParaRPr>
          </a:p>
          <a:p>
            <a:pPr marL="0" marR="0" lvl="0" indent="0" algn="l" rtl="0">
              <a:spcBef>
                <a:spcPts val="700"/>
              </a:spcBef>
              <a:spcAft>
                <a:spcPts val="0"/>
              </a:spcAft>
              <a:buNone/>
            </a:pPr>
            <a:r>
              <a:rPr lang="en-US" sz="1400" b="1" i="1" u="none" strike="noStrike" cap="none" dirty="0">
                <a:solidFill>
                  <a:schemeClr val="lt2"/>
                </a:solidFill>
                <a:latin typeface="Arial"/>
                <a:ea typeface="Arial"/>
                <a:cs typeface="Arial"/>
                <a:sym typeface="Arial"/>
              </a:rPr>
              <a:t>Snippet D</a:t>
            </a:r>
            <a:r>
              <a:rPr lang="en-US" sz="1400" b="0" i="1" u="none" strike="noStrike" cap="none" dirty="0">
                <a:solidFill>
                  <a:schemeClr val="lt2"/>
                </a:solidFill>
                <a:latin typeface="Arial"/>
                <a:ea typeface="Arial"/>
                <a:cs typeface="Arial"/>
                <a:sym typeface="Arial"/>
              </a:rPr>
              <a:t>: 03:26 – 06:02 The NTSB recounted events leading up to the grounding and the spill. The Captain steered a course to exit the out-bound shipping lane, transferred bridge command to the Third Mate, and did not stay on the bridge. </a:t>
            </a:r>
            <a:br>
              <a:rPr lang="en-US" sz="1400" b="0" i="1" u="none" strike="noStrike" cap="none" dirty="0">
                <a:solidFill>
                  <a:schemeClr val="lt2"/>
                </a:solidFill>
                <a:latin typeface="Arial"/>
                <a:ea typeface="Arial"/>
                <a:cs typeface="Arial"/>
                <a:sym typeface="Arial"/>
              </a:rPr>
            </a:br>
            <a:r>
              <a:rPr lang="en-US" sz="1400" b="1" i="1" u="none" strike="noStrike" cap="none" dirty="0">
                <a:solidFill>
                  <a:schemeClr val="lt2"/>
                </a:solidFill>
                <a:latin typeface="Arial"/>
                <a:ea typeface="Arial"/>
                <a:cs typeface="Arial"/>
                <a:sym typeface="Arial"/>
              </a:rPr>
              <a:t>This was a deviation from standard practices.</a:t>
            </a:r>
            <a:endParaRPr sz="1400" b="0" i="1" u="none" strike="noStrike" cap="none" dirty="0">
              <a:solidFill>
                <a:schemeClr val="lt2"/>
              </a:solidFill>
              <a:latin typeface="Arial"/>
              <a:ea typeface="Arial"/>
              <a:cs typeface="Arial"/>
              <a:sym typeface="Arial"/>
            </a:endParaRPr>
          </a:p>
          <a:p>
            <a:pPr marL="0" marR="0" lvl="0" indent="0" algn="l" rtl="0">
              <a:spcBef>
                <a:spcPts val="700"/>
              </a:spcBef>
              <a:spcAft>
                <a:spcPts val="0"/>
              </a:spcAft>
              <a:buNone/>
            </a:pPr>
            <a:r>
              <a:rPr lang="en-US" sz="1400" b="1" i="1" u="none" strike="noStrike" cap="none" dirty="0">
                <a:solidFill>
                  <a:schemeClr val="lt2"/>
                </a:solidFill>
                <a:latin typeface="Arial"/>
                <a:ea typeface="Arial"/>
                <a:cs typeface="Arial"/>
                <a:sym typeface="Arial"/>
              </a:rPr>
              <a:t>Snippet E</a:t>
            </a:r>
            <a:r>
              <a:rPr lang="en-US" sz="1400" b="0" i="1" u="none" strike="noStrike" cap="none" dirty="0">
                <a:solidFill>
                  <a:schemeClr val="lt2"/>
                </a:solidFill>
                <a:latin typeface="Arial"/>
                <a:ea typeface="Arial"/>
                <a:cs typeface="Arial"/>
                <a:sym typeface="Arial"/>
              </a:rPr>
              <a:t>: 06:03 – 06:42 Captain accused of alleged intoxication and negligence. </a:t>
            </a:r>
            <a:br>
              <a:rPr lang="en-US" sz="1400" b="0" i="1" u="none" strike="noStrike" cap="none" dirty="0">
                <a:solidFill>
                  <a:schemeClr val="lt2"/>
                </a:solidFill>
                <a:latin typeface="Arial"/>
                <a:ea typeface="Arial"/>
                <a:cs typeface="Arial"/>
                <a:sym typeface="Arial"/>
              </a:rPr>
            </a:br>
            <a:r>
              <a:rPr lang="en-US" sz="1400" b="1" i="1" u="none" strike="noStrike" cap="none" dirty="0">
                <a:solidFill>
                  <a:schemeClr val="lt2"/>
                </a:solidFill>
                <a:latin typeface="Arial"/>
                <a:ea typeface="Arial"/>
                <a:cs typeface="Arial"/>
                <a:sym typeface="Arial"/>
              </a:rPr>
              <a:t>If true – and it was proven to a degree – what allowed this to happen?</a:t>
            </a:r>
            <a:endParaRPr dirty="0"/>
          </a:p>
          <a:p>
            <a:pPr marL="0" marR="0" lvl="0" indent="0" algn="l" rtl="0">
              <a:spcBef>
                <a:spcPts val="700"/>
              </a:spcBef>
              <a:spcAft>
                <a:spcPts val="0"/>
              </a:spcAft>
              <a:buNone/>
            </a:pPr>
            <a:r>
              <a:rPr lang="en-US" sz="1400" b="1" i="1" u="none" strike="noStrike" cap="none" dirty="0">
                <a:solidFill>
                  <a:schemeClr val="lt2"/>
                </a:solidFill>
                <a:latin typeface="Arial"/>
                <a:ea typeface="Arial"/>
                <a:cs typeface="Arial"/>
                <a:sym typeface="Arial"/>
              </a:rPr>
              <a:t>Snippet F</a:t>
            </a:r>
            <a:r>
              <a:rPr lang="en-US" sz="1400" b="0" i="1" u="none" strike="noStrike" cap="none" dirty="0">
                <a:solidFill>
                  <a:schemeClr val="lt2"/>
                </a:solidFill>
                <a:latin typeface="Arial"/>
                <a:ea typeface="Arial"/>
                <a:cs typeface="Arial"/>
                <a:sym typeface="Arial"/>
              </a:rPr>
              <a:t>: 06:43 – 07:27 Lee J. Raymond, Exxon President, made a statement. </a:t>
            </a:r>
            <a:br>
              <a:rPr lang="en-US" sz="1400" b="0" i="1" u="none" strike="noStrike" cap="none" dirty="0">
                <a:solidFill>
                  <a:schemeClr val="lt2"/>
                </a:solidFill>
                <a:latin typeface="Arial"/>
                <a:ea typeface="Arial"/>
                <a:cs typeface="Arial"/>
                <a:sym typeface="Arial"/>
              </a:rPr>
            </a:br>
            <a:r>
              <a:rPr lang="en-US" sz="1400" b="1" i="1" u="none" strike="noStrike" cap="none" dirty="0">
                <a:solidFill>
                  <a:schemeClr val="lt2"/>
                </a:solidFill>
                <a:latin typeface="Arial"/>
                <a:ea typeface="Arial"/>
                <a:cs typeface="Arial"/>
                <a:sym typeface="Arial"/>
              </a:rPr>
              <a:t>What motivated him to make this statement? How might you think the public responded?</a:t>
            </a:r>
            <a:endParaRPr dirty="0"/>
          </a:p>
          <a:p>
            <a:pPr marL="0" marR="0" lvl="0" indent="0" algn="l" rtl="0">
              <a:spcBef>
                <a:spcPts val="700"/>
              </a:spcBef>
              <a:spcAft>
                <a:spcPts val="0"/>
              </a:spcAft>
              <a:buNone/>
            </a:pPr>
            <a:r>
              <a:rPr lang="en-US" sz="1400" b="1" i="1" u="none" strike="noStrike" cap="none" dirty="0">
                <a:solidFill>
                  <a:schemeClr val="lt2"/>
                </a:solidFill>
                <a:latin typeface="Arial"/>
                <a:ea typeface="Arial"/>
                <a:cs typeface="Arial"/>
                <a:sym typeface="Arial"/>
              </a:rPr>
              <a:t>Snippet G</a:t>
            </a:r>
            <a:r>
              <a:rPr lang="en-US" sz="1400" b="0" i="1" u="none" strike="noStrike" cap="none" dirty="0">
                <a:solidFill>
                  <a:schemeClr val="lt2"/>
                </a:solidFill>
                <a:latin typeface="Arial"/>
                <a:ea typeface="Arial"/>
                <a:cs typeface="Arial"/>
                <a:sym typeface="Arial"/>
              </a:rPr>
              <a:t>: 09:13-11:11 </a:t>
            </a:r>
            <a:r>
              <a:rPr lang="en-US" sz="1400" b="0" i="1" u="none" strike="noStrike" cap="none" dirty="0" err="1">
                <a:solidFill>
                  <a:schemeClr val="lt2"/>
                </a:solidFill>
                <a:latin typeface="Arial"/>
                <a:ea typeface="Arial"/>
                <a:cs typeface="Arial"/>
                <a:sym typeface="Arial"/>
              </a:rPr>
              <a:t>Alyeska</a:t>
            </a:r>
            <a:r>
              <a:rPr lang="en-US" sz="1400" b="0" i="1" u="none" strike="noStrike" cap="none" dirty="0">
                <a:solidFill>
                  <a:schemeClr val="lt2"/>
                </a:solidFill>
                <a:latin typeface="Arial"/>
                <a:ea typeface="Arial"/>
                <a:cs typeface="Arial"/>
                <a:sym typeface="Arial"/>
              </a:rPr>
              <a:t> Consortium was incapable of deploying the spill response plan. </a:t>
            </a:r>
            <a:br>
              <a:rPr lang="en-US" sz="1400" b="0" i="1" u="none" strike="noStrike" cap="none" dirty="0">
                <a:solidFill>
                  <a:schemeClr val="lt2"/>
                </a:solidFill>
                <a:latin typeface="Arial"/>
                <a:ea typeface="Arial"/>
                <a:cs typeface="Arial"/>
                <a:sym typeface="Arial"/>
              </a:rPr>
            </a:br>
            <a:r>
              <a:rPr lang="en-US" sz="1400" b="1" i="1" u="none" strike="noStrike" cap="none" dirty="0">
                <a:solidFill>
                  <a:schemeClr val="lt2"/>
                </a:solidFill>
                <a:latin typeface="Arial"/>
                <a:ea typeface="Arial"/>
                <a:cs typeface="Arial"/>
                <a:sym typeface="Arial"/>
              </a:rPr>
              <a:t>Why did this capability degrade over time?</a:t>
            </a:r>
            <a:endParaRPr dirty="0"/>
          </a:p>
          <a:p>
            <a:pPr marL="0" marR="0" lvl="0" indent="0" algn="l" rtl="0">
              <a:spcBef>
                <a:spcPts val="700"/>
              </a:spcBef>
              <a:spcAft>
                <a:spcPts val="0"/>
              </a:spcAft>
              <a:buNone/>
            </a:pPr>
            <a:r>
              <a:rPr lang="en-US" sz="1400" b="1" i="1" u="none" strike="noStrike" cap="none" dirty="0">
                <a:solidFill>
                  <a:schemeClr val="lt2"/>
                </a:solidFill>
                <a:latin typeface="Arial"/>
                <a:ea typeface="Arial"/>
                <a:cs typeface="Arial"/>
                <a:sym typeface="Arial"/>
              </a:rPr>
              <a:t>Snippet H</a:t>
            </a:r>
            <a:r>
              <a:rPr lang="en-US" sz="1400" b="0" i="1" u="none" strike="noStrike" cap="none" dirty="0">
                <a:solidFill>
                  <a:schemeClr val="lt2"/>
                </a:solidFill>
                <a:latin typeface="Arial"/>
                <a:ea typeface="Arial"/>
                <a:cs typeface="Arial"/>
                <a:sym typeface="Arial"/>
              </a:rPr>
              <a:t>: 11:12-11:23 </a:t>
            </a:r>
            <a:r>
              <a:rPr lang="en-US" sz="1400" b="1" i="1" u="none" strike="noStrike" cap="none" dirty="0">
                <a:solidFill>
                  <a:schemeClr val="lt2"/>
                </a:solidFill>
                <a:latin typeface="Arial"/>
                <a:ea typeface="Arial"/>
                <a:cs typeface="Arial"/>
                <a:sym typeface="Arial"/>
              </a:rPr>
              <a:t>Impact on the Environment. </a:t>
            </a:r>
            <a:endParaRPr dirty="0"/>
          </a:p>
        </p:txBody>
      </p:sp>
      <p:sp>
        <p:nvSpPr>
          <p:cNvPr id="141" name="Google Shape;141;p4"/>
          <p:cNvSpPr txBox="1"/>
          <p:nvPr/>
        </p:nvSpPr>
        <p:spPr>
          <a:xfrm>
            <a:off x="7655169" y="5769512"/>
            <a:ext cx="914400" cy="2286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rgbClr val="000000"/>
              </a:buClr>
              <a:buSzPts val="1200"/>
              <a:buFont typeface="Noto Sans Symbols"/>
              <a:buNone/>
            </a:pPr>
            <a:fld id="{00000000-1234-1234-1234-123412341234}" type="slidenum">
              <a:rPr lang="en-US" sz="1200" b="1" i="0" u="none" strike="noStrike" cap="none">
                <a:solidFill>
                  <a:srgbClr val="000000"/>
                </a:solidFill>
                <a:latin typeface="Arial"/>
                <a:ea typeface="Arial"/>
                <a:cs typeface="Arial"/>
                <a:sym typeface="Arial"/>
              </a:rPr>
              <a:t>4</a:t>
            </a:fld>
            <a:endParaRPr sz="1200" b="1" i="0" u="none" strike="noStrike" cap="none">
              <a:solidFill>
                <a:srgbClr val="000000"/>
              </a:solidFill>
              <a:latin typeface="Arial"/>
              <a:ea typeface="Arial"/>
              <a:cs typeface="Arial"/>
              <a:sym typeface="Arial"/>
            </a:endParaRPr>
          </a:p>
        </p:txBody>
      </p:sp>
      <p:sp>
        <p:nvSpPr>
          <p:cNvPr id="142" name="Google Shape;142;p4"/>
          <p:cNvSpPr/>
          <p:nvPr/>
        </p:nvSpPr>
        <p:spPr>
          <a:xfrm>
            <a:off x="455613" y="227013"/>
            <a:ext cx="8226425" cy="5334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400"/>
              <a:buFont typeface="Noto Sans Symbols"/>
              <a:buNone/>
            </a:pPr>
            <a:r>
              <a:rPr lang="en-US" sz="2400" b="1" i="1" u="none" strike="noStrike" cap="none">
                <a:solidFill>
                  <a:srgbClr val="000000"/>
                </a:solidFill>
                <a:latin typeface="Times New Roman"/>
                <a:ea typeface="Times New Roman"/>
                <a:cs typeface="Times New Roman"/>
                <a:sym typeface="Times New Roman"/>
              </a:rPr>
              <a:t>Introduction:</a:t>
            </a:r>
            <a:endParaRPr/>
          </a:p>
        </p:txBody>
      </p:sp>
      <p:sp>
        <p:nvSpPr>
          <p:cNvPr id="6" name="Google Shape;124;p2"/>
          <p:cNvSpPr/>
          <p:nvPr/>
        </p:nvSpPr>
        <p:spPr>
          <a:xfrm>
            <a:off x="553916" y="5732585"/>
            <a:ext cx="4572000" cy="30245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400"/>
              <a:buFont typeface="Noto Sans Symbols"/>
              <a:buNone/>
            </a:pPr>
            <a:r>
              <a:rPr lang="en-US" b="1" i="1" dirty="0">
                <a:latin typeface="Times New Roman"/>
                <a:ea typeface="Times New Roman"/>
                <a:cs typeface="Times New Roman"/>
                <a:sym typeface="Times New Roman"/>
              </a:rPr>
              <a:t>Case 5</a:t>
            </a:r>
            <a:r>
              <a:rPr lang="en-US" b="1" i="1" u="none" strike="noStrike" cap="none" dirty="0">
                <a:solidFill>
                  <a:srgbClr val="000000"/>
                </a:solidFill>
                <a:latin typeface="Times New Roman"/>
                <a:ea typeface="Times New Roman"/>
                <a:cs typeface="Times New Roman"/>
                <a:sym typeface="Times New Roman"/>
              </a:rPr>
              <a:t>: Exxon Valdez Loss Incident, Alaska</a:t>
            </a:r>
            <a:endParaRPr dirty="0"/>
          </a:p>
        </p:txBody>
      </p:sp>
      <p:pic>
        <p:nvPicPr>
          <p:cNvPr id="7" name="Picture 6">
            <a:extLst>
              <a:ext uri="{FF2B5EF4-FFF2-40B4-BE49-F238E27FC236}">
                <a16:creationId xmlns:a16="http://schemas.microsoft.com/office/drawing/2014/main" id="{269C5C3E-7BC1-4D8B-BDB3-184C55AF9A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51418"/>
            <a:ext cx="9144000" cy="706582"/>
          </a:xfrm>
          <a:prstGeom prst="rect">
            <a:avLst/>
          </a:prstGeom>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Shape 147"/>
        <p:cNvGrpSpPr/>
        <p:nvPr/>
      </p:nvGrpSpPr>
      <p:grpSpPr>
        <a:xfrm>
          <a:off x="0" y="0"/>
          <a:ext cx="0" cy="0"/>
          <a:chOff x="0" y="0"/>
          <a:chExt cx="0" cy="0"/>
        </a:xfrm>
      </p:grpSpPr>
      <p:sp>
        <p:nvSpPr>
          <p:cNvPr id="148" name="Google Shape;148;p5"/>
          <p:cNvSpPr txBox="1">
            <a:spLocks noGrp="1"/>
          </p:cNvSpPr>
          <p:nvPr>
            <p:ph type="body" idx="1"/>
          </p:nvPr>
        </p:nvSpPr>
        <p:spPr>
          <a:xfrm>
            <a:off x="455607" y="614569"/>
            <a:ext cx="8226425" cy="1280160"/>
          </a:xfrm>
          <a:prstGeom prst="rect">
            <a:avLst/>
          </a:prstGeom>
          <a:solidFill>
            <a:srgbClr val="0000CC"/>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2000"/>
              <a:buNone/>
            </a:pPr>
            <a:r>
              <a:rPr lang="en-US" sz="2000" i="1" dirty="0">
                <a:solidFill>
                  <a:srgbClr val="FFFFFF"/>
                </a:solidFill>
                <a:latin typeface="Arial"/>
                <a:ea typeface="Arial"/>
                <a:cs typeface="Arial"/>
                <a:sym typeface="Arial"/>
              </a:rPr>
              <a:t>Please confer, and choose the video snippets that best demonstrate these two RMSE failures we are examining today: </a:t>
            </a:r>
            <a:endParaRPr dirty="0"/>
          </a:p>
          <a:p>
            <a:pPr marL="609600" lvl="1" indent="-609600" algn="l" rtl="0">
              <a:spcBef>
                <a:spcPts val="0"/>
              </a:spcBef>
              <a:spcAft>
                <a:spcPts val="0"/>
              </a:spcAft>
              <a:buClr>
                <a:srgbClr val="FFFFFF"/>
              </a:buClr>
              <a:buSzPts val="2000"/>
              <a:buFont typeface="Noto Sans Symbols"/>
              <a:buChar char="⮚"/>
            </a:pPr>
            <a:r>
              <a:rPr lang="en-US" sz="2000" dirty="0">
                <a:solidFill>
                  <a:srgbClr val="FFFFFF"/>
                </a:solidFill>
                <a:latin typeface="Arial"/>
                <a:ea typeface="Arial"/>
                <a:cs typeface="Arial"/>
                <a:sym typeface="Arial"/>
              </a:rPr>
              <a:t>Incident Reporting, Investigation, Analysis, and Action</a:t>
            </a:r>
            <a:endParaRPr dirty="0"/>
          </a:p>
          <a:p>
            <a:pPr marL="609600" lvl="1" indent="-609600" algn="l" rtl="0">
              <a:spcBef>
                <a:spcPts val="0"/>
              </a:spcBef>
              <a:spcAft>
                <a:spcPts val="0"/>
              </a:spcAft>
              <a:buClr>
                <a:srgbClr val="FFFFFF"/>
              </a:buClr>
              <a:buSzPts val="2000"/>
              <a:buFont typeface="Noto Sans Symbols"/>
              <a:buChar char="⮚"/>
            </a:pPr>
            <a:r>
              <a:rPr lang="en-US" sz="2000" dirty="0">
                <a:solidFill>
                  <a:srgbClr val="FFFFFF"/>
                </a:solidFill>
                <a:latin typeface="Arial"/>
                <a:ea typeface="Arial"/>
                <a:cs typeface="Arial"/>
                <a:sym typeface="Arial"/>
              </a:rPr>
              <a:t>Management of Change</a:t>
            </a:r>
            <a:endParaRPr dirty="0"/>
          </a:p>
        </p:txBody>
      </p:sp>
      <p:sp>
        <p:nvSpPr>
          <p:cNvPr id="150" name="Google Shape;150;p5"/>
          <p:cNvSpPr txBox="1"/>
          <p:nvPr/>
        </p:nvSpPr>
        <p:spPr>
          <a:xfrm>
            <a:off x="455606" y="1894729"/>
            <a:ext cx="8226425" cy="4024093"/>
          </a:xfrm>
          <a:prstGeom prst="rect">
            <a:avLst/>
          </a:prstGeom>
          <a:solidFill>
            <a:srgbClr val="FFFFFF"/>
          </a:solid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300"/>
              </a:spcBef>
              <a:spcAft>
                <a:spcPts val="0"/>
              </a:spcAft>
              <a:buNone/>
            </a:pPr>
            <a:r>
              <a:rPr lang="en-US" sz="1400" b="1" i="1" u="none" strike="noStrike" cap="none" dirty="0">
                <a:solidFill>
                  <a:schemeClr val="lt2"/>
                </a:solidFill>
                <a:latin typeface="Arial"/>
                <a:ea typeface="Arial"/>
                <a:cs typeface="Arial"/>
                <a:sym typeface="Arial"/>
              </a:rPr>
              <a:t>Snippet A</a:t>
            </a:r>
            <a:r>
              <a:rPr lang="en-US" sz="1400" b="0" i="1" u="none" strike="noStrike" cap="none" dirty="0">
                <a:solidFill>
                  <a:schemeClr val="lt2"/>
                </a:solidFill>
                <a:latin typeface="Arial"/>
                <a:ea typeface="Arial"/>
                <a:cs typeface="Arial"/>
                <a:sym typeface="Arial"/>
              </a:rPr>
              <a:t>: 00:00 – 01:03 The Loss Incident</a:t>
            </a:r>
            <a:endParaRPr dirty="0"/>
          </a:p>
          <a:p>
            <a:pPr marL="0" marR="0" lvl="0" indent="0" algn="l" rtl="0">
              <a:spcBef>
                <a:spcPts val="300"/>
              </a:spcBef>
              <a:spcAft>
                <a:spcPts val="0"/>
              </a:spcAft>
              <a:buNone/>
            </a:pPr>
            <a:r>
              <a:rPr lang="en-US" sz="1400" b="1" i="1" u="none" strike="noStrike" cap="none" dirty="0">
                <a:solidFill>
                  <a:schemeClr val="lt2"/>
                </a:solidFill>
                <a:latin typeface="Arial"/>
                <a:ea typeface="Arial"/>
                <a:cs typeface="Arial"/>
                <a:sym typeface="Arial"/>
              </a:rPr>
              <a:t>Snippet B:</a:t>
            </a:r>
            <a:r>
              <a:rPr lang="en-US" sz="1400" b="0" i="1" u="none" strike="noStrike" cap="none" dirty="0">
                <a:solidFill>
                  <a:schemeClr val="lt2"/>
                </a:solidFill>
                <a:latin typeface="Arial"/>
                <a:ea typeface="Arial"/>
                <a:cs typeface="Arial"/>
                <a:sym typeface="Arial"/>
              </a:rPr>
              <a:t> 02:04 – 02:54 Drilling history in Alaska, the </a:t>
            </a:r>
            <a:r>
              <a:rPr lang="en-US" sz="1400" b="0" i="1" u="none" strike="noStrike" cap="none" dirty="0" err="1">
                <a:solidFill>
                  <a:schemeClr val="lt2"/>
                </a:solidFill>
                <a:latin typeface="Arial"/>
                <a:ea typeface="Arial"/>
                <a:cs typeface="Arial"/>
                <a:sym typeface="Arial"/>
              </a:rPr>
              <a:t>Alyeska</a:t>
            </a:r>
            <a:r>
              <a:rPr lang="en-US" sz="1400" b="0" i="1" u="none" strike="noStrike" cap="none" dirty="0">
                <a:solidFill>
                  <a:schemeClr val="lt2"/>
                </a:solidFill>
                <a:latin typeface="Arial"/>
                <a:ea typeface="Arial"/>
                <a:cs typeface="Arial"/>
                <a:sym typeface="Arial"/>
              </a:rPr>
              <a:t> Consortium (the spill response co-operative), a spill was estimated at “once in 241 years”, and the environmentalists’ alarm about drilling in pristine Alaska. Low likelihood but extremely high consequence … certainly in hindsight.</a:t>
            </a:r>
            <a:endParaRPr dirty="0"/>
          </a:p>
          <a:p>
            <a:pPr marL="0" marR="0" lvl="0" indent="0" algn="l" rtl="0">
              <a:spcBef>
                <a:spcPts val="300"/>
              </a:spcBef>
              <a:spcAft>
                <a:spcPts val="0"/>
              </a:spcAft>
              <a:buNone/>
            </a:pPr>
            <a:r>
              <a:rPr lang="en-US" sz="1400" b="1" i="1" u="none" strike="noStrike" cap="none" dirty="0">
                <a:solidFill>
                  <a:schemeClr val="lt2"/>
                </a:solidFill>
                <a:latin typeface="Arial"/>
                <a:ea typeface="Arial"/>
                <a:cs typeface="Arial"/>
                <a:sym typeface="Arial"/>
              </a:rPr>
              <a:t>Snippet C</a:t>
            </a:r>
            <a:r>
              <a:rPr lang="en-US" sz="1400" b="0" i="1" u="none" strike="noStrike" cap="none" dirty="0">
                <a:solidFill>
                  <a:schemeClr val="lt2"/>
                </a:solidFill>
                <a:latin typeface="Arial"/>
                <a:ea typeface="Arial"/>
                <a:cs typeface="Arial"/>
                <a:sym typeface="Arial"/>
              </a:rPr>
              <a:t>: 02:55 – 03:25 Shipping traffic: more than 300 billion gallons (1,200 billion </a:t>
            </a:r>
            <a:r>
              <a:rPr lang="en-US" sz="1400" b="0" i="1" u="none" strike="noStrike" cap="none" dirty="0" err="1">
                <a:solidFill>
                  <a:schemeClr val="lt2"/>
                </a:solidFill>
                <a:latin typeface="Arial"/>
                <a:ea typeface="Arial"/>
                <a:cs typeface="Arial"/>
                <a:sym typeface="Arial"/>
              </a:rPr>
              <a:t>litres</a:t>
            </a:r>
            <a:r>
              <a:rPr lang="en-US" sz="1400" b="0" i="1" u="none" strike="noStrike" cap="none" dirty="0">
                <a:solidFill>
                  <a:schemeClr val="lt2"/>
                </a:solidFill>
                <a:latin typeface="Arial"/>
                <a:ea typeface="Arial"/>
                <a:cs typeface="Arial"/>
                <a:sym typeface="Arial"/>
              </a:rPr>
              <a:t>) in 9,000 safe passages out-bound full plus 9,000 safe passages in-bound empty. </a:t>
            </a:r>
            <a:r>
              <a:rPr lang="en-US" sz="1400" b="0" i="0" u="none" strike="noStrike" cap="none" dirty="0">
                <a:solidFill>
                  <a:schemeClr val="lt2"/>
                </a:solidFill>
                <a:latin typeface="Arial"/>
                <a:ea typeface="Arial"/>
                <a:cs typeface="Arial"/>
                <a:sym typeface="Arial"/>
              </a:rPr>
              <a:t>Were there ever any near miss events? Other at-risk behaviours?</a:t>
            </a:r>
            <a:endParaRPr dirty="0"/>
          </a:p>
          <a:p>
            <a:pPr marL="0" marR="0" lvl="0" indent="0" algn="l" rtl="0">
              <a:spcBef>
                <a:spcPts val="300"/>
              </a:spcBef>
              <a:spcAft>
                <a:spcPts val="0"/>
              </a:spcAft>
              <a:buNone/>
            </a:pPr>
            <a:r>
              <a:rPr lang="en-US" sz="1400" b="1" i="1" u="none" strike="noStrike" cap="none" dirty="0">
                <a:solidFill>
                  <a:schemeClr val="lt2"/>
                </a:solidFill>
                <a:latin typeface="Arial"/>
                <a:ea typeface="Arial"/>
                <a:cs typeface="Arial"/>
                <a:sym typeface="Arial"/>
              </a:rPr>
              <a:t>Snippet D</a:t>
            </a:r>
            <a:r>
              <a:rPr lang="en-US" sz="1400" b="0" i="1" u="none" strike="noStrike" cap="none" dirty="0">
                <a:solidFill>
                  <a:schemeClr val="lt2"/>
                </a:solidFill>
                <a:latin typeface="Arial"/>
                <a:ea typeface="Arial"/>
                <a:cs typeface="Arial"/>
                <a:sym typeface="Arial"/>
              </a:rPr>
              <a:t>: 03:26 – 06:02 The NTSB recounted events leading up to the grounding and the spill. The Captain steered a course to exit the out-bound shipping lane, transferred bridge command to the Third Mate, and did not stay on the bridge. his was a deviation from standard practices.</a:t>
            </a:r>
            <a:endParaRPr dirty="0"/>
          </a:p>
          <a:p>
            <a:pPr marL="0" marR="0" lvl="0" indent="0" algn="l" rtl="0">
              <a:spcBef>
                <a:spcPts val="300"/>
              </a:spcBef>
              <a:spcAft>
                <a:spcPts val="0"/>
              </a:spcAft>
              <a:buNone/>
            </a:pPr>
            <a:r>
              <a:rPr lang="en-US" sz="1400" b="1" i="1" u="none" strike="noStrike" cap="none" dirty="0">
                <a:solidFill>
                  <a:schemeClr val="lt2"/>
                </a:solidFill>
                <a:latin typeface="Arial"/>
                <a:ea typeface="Arial"/>
                <a:cs typeface="Arial"/>
                <a:sym typeface="Arial"/>
              </a:rPr>
              <a:t>Snippet E</a:t>
            </a:r>
            <a:r>
              <a:rPr lang="en-US" sz="1400" b="0" i="1" u="none" strike="noStrike" cap="none" dirty="0">
                <a:solidFill>
                  <a:schemeClr val="lt2"/>
                </a:solidFill>
                <a:latin typeface="Arial"/>
                <a:ea typeface="Arial"/>
                <a:cs typeface="Arial"/>
                <a:sym typeface="Arial"/>
              </a:rPr>
              <a:t>: 06:03 – 06:42 Captain accused of alleged intoxication and negligence. </a:t>
            </a:r>
            <a:br>
              <a:rPr lang="en-US" sz="1400" b="0" i="1" u="none" strike="noStrike" cap="none" dirty="0">
                <a:solidFill>
                  <a:schemeClr val="lt2"/>
                </a:solidFill>
                <a:latin typeface="Arial"/>
                <a:ea typeface="Arial"/>
                <a:cs typeface="Arial"/>
                <a:sym typeface="Arial"/>
              </a:rPr>
            </a:br>
            <a:r>
              <a:rPr lang="en-US" sz="1400" b="0" i="1" u="none" strike="noStrike" cap="none" dirty="0">
                <a:solidFill>
                  <a:schemeClr val="lt2"/>
                </a:solidFill>
                <a:latin typeface="Arial"/>
                <a:ea typeface="Arial"/>
                <a:cs typeface="Arial"/>
                <a:sym typeface="Arial"/>
              </a:rPr>
              <a:t>If true – and it was proven to a degree – what allowed this to happen?</a:t>
            </a:r>
            <a:endParaRPr dirty="0"/>
          </a:p>
          <a:p>
            <a:pPr marL="0" marR="0" lvl="0" indent="0" algn="l" rtl="0">
              <a:spcBef>
                <a:spcPts val="300"/>
              </a:spcBef>
              <a:spcAft>
                <a:spcPts val="0"/>
              </a:spcAft>
              <a:buNone/>
            </a:pPr>
            <a:r>
              <a:rPr lang="en-US" sz="1400" b="1" i="1" u="none" strike="noStrike" cap="none" dirty="0">
                <a:solidFill>
                  <a:schemeClr val="lt2"/>
                </a:solidFill>
                <a:latin typeface="Arial"/>
                <a:ea typeface="Arial"/>
                <a:cs typeface="Arial"/>
                <a:sym typeface="Arial"/>
              </a:rPr>
              <a:t>Snippet F</a:t>
            </a:r>
            <a:r>
              <a:rPr lang="en-US" sz="1400" b="0" i="1" u="none" strike="noStrike" cap="none" dirty="0">
                <a:solidFill>
                  <a:schemeClr val="lt2"/>
                </a:solidFill>
                <a:latin typeface="Arial"/>
                <a:ea typeface="Arial"/>
                <a:cs typeface="Arial"/>
                <a:sym typeface="Arial"/>
              </a:rPr>
              <a:t>: 06:43 – 07:27 Lee J. Raymond, Exxon President, made a statement. </a:t>
            </a:r>
            <a:br>
              <a:rPr lang="en-US" sz="1400" b="0" i="1" u="none" strike="noStrike" cap="none" dirty="0">
                <a:solidFill>
                  <a:schemeClr val="lt2"/>
                </a:solidFill>
                <a:latin typeface="Arial"/>
                <a:ea typeface="Arial"/>
                <a:cs typeface="Arial"/>
                <a:sym typeface="Arial"/>
              </a:rPr>
            </a:br>
            <a:r>
              <a:rPr lang="en-US" sz="1400" b="0" i="1" u="none" strike="noStrike" cap="none" dirty="0">
                <a:solidFill>
                  <a:schemeClr val="lt2"/>
                </a:solidFill>
                <a:latin typeface="Arial"/>
                <a:ea typeface="Arial"/>
                <a:cs typeface="Arial"/>
                <a:sym typeface="Arial"/>
              </a:rPr>
              <a:t>What motivated him to make this statement? How might you think the public responded?</a:t>
            </a:r>
            <a:endParaRPr dirty="0"/>
          </a:p>
          <a:p>
            <a:pPr marL="0" marR="0" lvl="0" indent="0" algn="l" rtl="0">
              <a:spcBef>
                <a:spcPts val="300"/>
              </a:spcBef>
              <a:spcAft>
                <a:spcPts val="0"/>
              </a:spcAft>
              <a:buNone/>
            </a:pPr>
            <a:r>
              <a:rPr lang="en-US" sz="1400" b="1" i="1" u="none" strike="noStrike" cap="none" dirty="0">
                <a:solidFill>
                  <a:schemeClr val="lt2"/>
                </a:solidFill>
                <a:latin typeface="Arial"/>
                <a:ea typeface="Arial"/>
                <a:cs typeface="Arial"/>
                <a:sym typeface="Arial"/>
              </a:rPr>
              <a:t>Snippet G</a:t>
            </a:r>
            <a:r>
              <a:rPr lang="en-US" sz="1400" b="0" i="1" u="none" strike="noStrike" cap="none" dirty="0">
                <a:solidFill>
                  <a:schemeClr val="lt2"/>
                </a:solidFill>
                <a:latin typeface="Arial"/>
                <a:ea typeface="Arial"/>
                <a:cs typeface="Arial"/>
                <a:sym typeface="Arial"/>
              </a:rPr>
              <a:t>: 09:13-11:11 </a:t>
            </a:r>
            <a:r>
              <a:rPr lang="en-US" sz="1400" b="0" i="1" u="none" strike="noStrike" cap="none" dirty="0" err="1">
                <a:solidFill>
                  <a:schemeClr val="lt2"/>
                </a:solidFill>
                <a:latin typeface="Arial"/>
                <a:ea typeface="Arial"/>
                <a:cs typeface="Arial"/>
                <a:sym typeface="Arial"/>
              </a:rPr>
              <a:t>Alyeska</a:t>
            </a:r>
            <a:r>
              <a:rPr lang="en-US" sz="1400" b="0" i="1" u="none" strike="noStrike" cap="none" dirty="0">
                <a:solidFill>
                  <a:schemeClr val="lt2"/>
                </a:solidFill>
                <a:latin typeface="Arial"/>
                <a:ea typeface="Arial"/>
                <a:cs typeface="Arial"/>
                <a:sym typeface="Arial"/>
              </a:rPr>
              <a:t> Consortium was incapable of deploying the spill response plan. </a:t>
            </a:r>
            <a:br>
              <a:rPr lang="en-US" sz="1400" b="0" i="1" u="none" strike="noStrike" cap="none" dirty="0">
                <a:solidFill>
                  <a:schemeClr val="lt2"/>
                </a:solidFill>
                <a:latin typeface="Arial"/>
                <a:ea typeface="Arial"/>
                <a:cs typeface="Arial"/>
                <a:sym typeface="Arial"/>
              </a:rPr>
            </a:br>
            <a:r>
              <a:rPr lang="en-US" sz="1400" b="0" i="1" u="none" strike="noStrike" cap="none" dirty="0">
                <a:solidFill>
                  <a:schemeClr val="lt2"/>
                </a:solidFill>
                <a:latin typeface="Arial"/>
                <a:ea typeface="Arial"/>
                <a:cs typeface="Arial"/>
                <a:sym typeface="Arial"/>
              </a:rPr>
              <a:t>Why did this capability degrade over time?</a:t>
            </a:r>
            <a:endParaRPr dirty="0"/>
          </a:p>
          <a:p>
            <a:pPr marL="0" marR="0" lvl="0" indent="0" algn="l" rtl="0">
              <a:spcBef>
                <a:spcPts val="300"/>
              </a:spcBef>
              <a:spcAft>
                <a:spcPts val="0"/>
              </a:spcAft>
              <a:buNone/>
            </a:pPr>
            <a:r>
              <a:rPr lang="en-US" sz="1400" b="1" i="1" u="none" strike="noStrike" cap="none" dirty="0">
                <a:solidFill>
                  <a:schemeClr val="lt2"/>
                </a:solidFill>
                <a:latin typeface="Arial"/>
                <a:ea typeface="Arial"/>
                <a:cs typeface="Arial"/>
                <a:sym typeface="Arial"/>
              </a:rPr>
              <a:t>Snippet H</a:t>
            </a:r>
            <a:r>
              <a:rPr lang="en-US" sz="1400" b="0" i="1" u="none" strike="noStrike" cap="none" dirty="0">
                <a:solidFill>
                  <a:schemeClr val="lt2"/>
                </a:solidFill>
                <a:latin typeface="Arial"/>
                <a:ea typeface="Arial"/>
                <a:cs typeface="Arial"/>
                <a:sym typeface="Arial"/>
              </a:rPr>
              <a:t>: 11:12-11:23 Impact on the Environment</a:t>
            </a:r>
            <a:r>
              <a:rPr lang="en-US" sz="1400" b="1" i="1" u="none" strike="noStrike" cap="none" dirty="0">
                <a:solidFill>
                  <a:schemeClr val="lt2"/>
                </a:solidFill>
                <a:latin typeface="Arial"/>
                <a:ea typeface="Arial"/>
                <a:cs typeface="Arial"/>
                <a:sym typeface="Arial"/>
              </a:rPr>
              <a:t>. </a:t>
            </a:r>
            <a:endParaRPr dirty="0"/>
          </a:p>
        </p:txBody>
      </p:sp>
      <p:sp>
        <p:nvSpPr>
          <p:cNvPr id="151" name="Google Shape;151;p5"/>
          <p:cNvSpPr/>
          <p:nvPr/>
        </p:nvSpPr>
        <p:spPr>
          <a:xfrm>
            <a:off x="455608" y="117950"/>
            <a:ext cx="8226425" cy="5334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400"/>
              <a:buFont typeface="Noto Sans Symbols"/>
              <a:buNone/>
            </a:pPr>
            <a:r>
              <a:rPr lang="en-US" sz="2400" b="1" i="1" u="none" strike="noStrike" cap="none" dirty="0">
                <a:solidFill>
                  <a:srgbClr val="000000"/>
                </a:solidFill>
                <a:latin typeface="Times New Roman"/>
                <a:ea typeface="Times New Roman"/>
                <a:cs typeface="Times New Roman"/>
                <a:sym typeface="Times New Roman"/>
              </a:rPr>
              <a:t>Exploring Failures in Risk Management System Elements:</a:t>
            </a:r>
            <a:endParaRPr sz="2400" b="1" i="1" u="none" strike="noStrike" cap="none" dirty="0">
              <a:solidFill>
                <a:srgbClr val="000000"/>
              </a:solidFill>
              <a:latin typeface="Times New Roman"/>
              <a:ea typeface="Times New Roman"/>
              <a:cs typeface="Times New Roman"/>
              <a:sym typeface="Times New Roman"/>
            </a:endParaRPr>
          </a:p>
        </p:txBody>
      </p:sp>
      <p:sp>
        <p:nvSpPr>
          <p:cNvPr id="152" name="Google Shape;152;p5"/>
          <p:cNvSpPr txBox="1"/>
          <p:nvPr/>
        </p:nvSpPr>
        <p:spPr>
          <a:xfrm>
            <a:off x="7767632" y="5893098"/>
            <a:ext cx="914400" cy="2286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rgbClr val="000000"/>
              </a:buClr>
              <a:buSzPts val="1200"/>
              <a:buFont typeface="Noto Sans Symbols"/>
              <a:buNone/>
            </a:pPr>
            <a:fld id="{00000000-1234-1234-1234-123412341234}" type="slidenum">
              <a:rPr lang="en-US" sz="1200" b="1" i="0" u="none" strike="noStrike" cap="none">
                <a:solidFill>
                  <a:srgbClr val="000000"/>
                </a:solidFill>
                <a:latin typeface="Arial"/>
                <a:ea typeface="Arial"/>
                <a:cs typeface="Arial"/>
                <a:sym typeface="Arial"/>
              </a:rPr>
              <a:t>5</a:t>
            </a:fld>
            <a:endParaRPr sz="1200" b="1" i="0" u="none" strike="noStrike" cap="none" dirty="0">
              <a:solidFill>
                <a:srgbClr val="000000"/>
              </a:solidFill>
              <a:latin typeface="Arial"/>
              <a:ea typeface="Arial"/>
              <a:cs typeface="Arial"/>
              <a:sym typeface="Arial"/>
            </a:endParaRPr>
          </a:p>
        </p:txBody>
      </p:sp>
      <p:sp>
        <p:nvSpPr>
          <p:cNvPr id="8" name="Google Shape;124;p2"/>
          <p:cNvSpPr/>
          <p:nvPr/>
        </p:nvSpPr>
        <p:spPr>
          <a:xfrm>
            <a:off x="455606" y="5924337"/>
            <a:ext cx="4572000" cy="16764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400"/>
              <a:buFont typeface="Noto Sans Symbols"/>
              <a:buNone/>
            </a:pPr>
            <a:r>
              <a:rPr lang="en-US" b="1" i="1" dirty="0">
                <a:latin typeface="Times New Roman"/>
                <a:ea typeface="Times New Roman"/>
                <a:cs typeface="Times New Roman"/>
                <a:sym typeface="Times New Roman"/>
              </a:rPr>
              <a:t>Case 5</a:t>
            </a:r>
            <a:r>
              <a:rPr lang="en-US" b="1" i="1" u="none" strike="noStrike" cap="none" dirty="0">
                <a:solidFill>
                  <a:srgbClr val="000000"/>
                </a:solidFill>
                <a:latin typeface="Times New Roman"/>
                <a:ea typeface="Times New Roman"/>
                <a:cs typeface="Times New Roman"/>
                <a:sym typeface="Times New Roman"/>
              </a:rPr>
              <a:t>: Exxon Valdez Loss Incident, Alaska</a:t>
            </a:r>
            <a:endParaRPr dirty="0"/>
          </a:p>
        </p:txBody>
      </p:sp>
      <p:pic>
        <p:nvPicPr>
          <p:cNvPr id="10" name="Picture 9">
            <a:extLst>
              <a:ext uri="{FF2B5EF4-FFF2-40B4-BE49-F238E27FC236}">
                <a16:creationId xmlns:a16="http://schemas.microsoft.com/office/drawing/2014/main" id="{269C5C3E-7BC1-4D8B-BDB3-184C55AF9A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51418"/>
            <a:ext cx="9144000" cy="706582"/>
          </a:xfrm>
          <a:prstGeom prst="rect">
            <a:avLst/>
          </a:prstGeom>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Shape 231"/>
        <p:cNvGrpSpPr/>
        <p:nvPr/>
      </p:nvGrpSpPr>
      <p:grpSpPr>
        <a:xfrm>
          <a:off x="0" y="0"/>
          <a:ext cx="0" cy="0"/>
          <a:chOff x="0" y="0"/>
          <a:chExt cx="0" cy="0"/>
        </a:xfrm>
      </p:grpSpPr>
      <p:sp>
        <p:nvSpPr>
          <p:cNvPr id="232" name="Google Shape;232;p12"/>
          <p:cNvSpPr txBox="1"/>
          <p:nvPr/>
        </p:nvSpPr>
        <p:spPr>
          <a:xfrm>
            <a:off x="7767638" y="5094556"/>
            <a:ext cx="914400" cy="2286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rgbClr val="000000"/>
              </a:buClr>
              <a:buSzPts val="1200"/>
              <a:buFont typeface="Noto Sans Symbols"/>
              <a:buNone/>
            </a:pPr>
            <a:fld id="{00000000-1234-1234-1234-123412341234}" type="slidenum">
              <a:rPr lang="en-US" sz="1200" b="1" i="0" u="none" strike="noStrike" cap="none">
                <a:solidFill>
                  <a:srgbClr val="000000"/>
                </a:solidFill>
                <a:latin typeface="Arial"/>
                <a:ea typeface="Arial"/>
                <a:cs typeface="Arial"/>
                <a:sym typeface="Arial"/>
              </a:rPr>
              <a:t>6</a:t>
            </a:fld>
            <a:endParaRPr sz="1200" b="1" i="0" u="none" strike="noStrike" cap="none" dirty="0">
              <a:solidFill>
                <a:srgbClr val="000000"/>
              </a:solidFill>
              <a:latin typeface="Arial"/>
              <a:ea typeface="Arial"/>
              <a:cs typeface="Arial"/>
              <a:sym typeface="Arial"/>
            </a:endParaRPr>
          </a:p>
        </p:txBody>
      </p:sp>
      <p:sp>
        <p:nvSpPr>
          <p:cNvPr id="233" name="Google Shape;233;p12"/>
          <p:cNvSpPr/>
          <p:nvPr/>
        </p:nvSpPr>
        <p:spPr>
          <a:xfrm>
            <a:off x="458787" y="822961"/>
            <a:ext cx="8226425" cy="4215032"/>
          </a:xfrm>
          <a:prstGeom prst="rect">
            <a:avLst/>
          </a:prstGeom>
          <a:no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609600" marR="0" lvl="0" indent="-482600" algn="l" rtl="0">
              <a:spcBef>
                <a:spcPts val="0"/>
              </a:spcBef>
              <a:spcAft>
                <a:spcPts val="0"/>
              </a:spcAft>
              <a:buClr>
                <a:srgbClr val="000000"/>
              </a:buClr>
              <a:buSzPts val="2000"/>
              <a:buFont typeface="Noto Sans Symbols"/>
              <a:buNone/>
            </a:pPr>
            <a:endParaRPr sz="2000" b="0" i="0" u="none" strike="noStrike" cap="none" dirty="0">
              <a:solidFill>
                <a:srgbClr val="000000"/>
              </a:solidFill>
              <a:latin typeface="Arial"/>
              <a:ea typeface="Arial"/>
              <a:cs typeface="Arial"/>
              <a:sym typeface="Arial"/>
            </a:endParaRPr>
          </a:p>
          <a:p>
            <a:pPr marL="609600" marR="0" lvl="0" indent="-609600" algn="l" rtl="0">
              <a:spcBef>
                <a:spcPts val="0"/>
              </a:spcBef>
              <a:spcAft>
                <a:spcPts val="0"/>
              </a:spcAft>
              <a:buClr>
                <a:srgbClr val="000000"/>
              </a:buClr>
              <a:buSzPts val="2000"/>
              <a:buFont typeface="Noto Sans Symbols"/>
              <a:buChar char="⮚"/>
            </a:pPr>
            <a:r>
              <a:rPr lang="en-US" sz="2000" b="0" i="0" u="none" strike="noStrike" cap="none" dirty="0">
                <a:solidFill>
                  <a:srgbClr val="000000"/>
                </a:solidFill>
                <a:latin typeface="Arial"/>
                <a:ea typeface="Arial"/>
                <a:cs typeface="Arial"/>
                <a:sym typeface="Arial"/>
              </a:rPr>
              <a:t>Two important RMEs for this case study incident:</a:t>
            </a:r>
            <a:endParaRPr dirty="0"/>
          </a:p>
          <a:p>
            <a:pPr marL="990600" marR="0" lvl="1" indent="-533400" algn="l" rtl="0">
              <a:spcBef>
                <a:spcPts val="0"/>
              </a:spcBef>
              <a:spcAft>
                <a:spcPts val="0"/>
              </a:spcAft>
              <a:buClr>
                <a:srgbClr val="000000"/>
              </a:buClr>
              <a:buSzPts val="2000"/>
              <a:buFont typeface="Noto Sans Symbols"/>
              <a:buChar char="⮚"/>
            </a:pPr>
            <a:r>
              <a:rPr lang="en-US" sz="2000" b="1" i="0" u="none" strike="noStrike" cap="none" dirty="0">
                <a:solidFill>
                  <a:srgbClr val="000000"/>
                </a:solidFill>
                <a:sym typeface="Arial"/>
              </a:rPr>
              <a:t>Incident Reporting, Investigation, Analysis, and Action</a:t>
            </a:r>
            <a:endParaRPr b="1" dirty="0"/>
          </a:p>
          <a:p>
            <a:pPr marL="990600" marR="0" lvl="1" indent="-533400" algn="l" rtl="0">
              <a:spcBef>
                <a:spcPts val="0"/>
              </a:spcBef>
              <a:spcAft>
                <a:spcPts val="0"/>
              </a:spcAft>
              <a:buClr>
                <a:srgbClr val="000000"/>
              </a:buClr>
              <a:buSzPts val="2000"/>
              <a:buFont typeface="Noto Sans Symbols"/>
              <a:buChar char="⮚"/>
            </a:pPr>
            <a:r>
              <a:rPr lang="en-US" sz="2000" b="1" i="0" u="none" strike="noStrike" cap="none" dirty="0">
                <a:solidFill>
                  <a:srgbClr val="000000"/>
                </a:solidFill>
                <a:sym typeface="Arial"/>
              </a:rPr>
              <a:t>Management of Change</a:t>
            </a:r>
            <a:endParaRPr b="1" dirty="0"/>
          </a:p>
          <a:p>
            <a:pPr marL="609600" marR="0" lvl="0" indent="-482600" algn="l" rtl="0">
              <a:spcBef>
                <a:spcPts val="0"/>
              </a:spcBef>
              <a:spcAft>
                <a:spcPts val="0"/>
              </a:spcAft>
              <a:buClr>
                <a:srgbClr val="000000"/>
              </a:buClr>
              <a:buSzPts val="2000"/>
              <a:buFont typeface="Noto Sans Symbols"/>
              <a:buNone/>
            </a:pPr>
            <a:endParaRPr sz="2000" b="0" i="0" u="none" strike="noStrike" cap="none" dirty="0">
              <a:solidFill>
                <a:srgbClr val="000000"/>
              </a:solidFill>
              <a:latin typeface="Arial"/>
              <a:ea typeface="Arial"/>
              <a:cs typeface="Arial"/>
              <a:sym typeface="Arial"/>
            </a:endParaRPr>
          </a:p>
          <a:p>
            <a:pPr marL="609600" marR="0" lvl="0" indent="-609600" algn="l" rtl="0">
              <a:spcBef>
                <a:spcPts val="0"/>
              </a:spcBef>
              <a:spcAft>
                <a:spcPts val="0"/>
              </a:spcAft>
              <a:buClr>
                <a:srgbClr val="000000"/>
              </a:buClr>
              <a:buSzPts val="2000"/>
              <a:buFont typeface="Noto Sans Symbols"/>
              <a:buChar char="⮚"/>
            </a:pPr>
            <a:r>
              <a:rPr lang="en-US" sz="2000" b="0" i="0" strike="noStrike" cap="none" dirty="0">
                <a:solidFill>
                  <a:srgbClr val="000000"/>
                </a:solidFill>
                <a:sym typeface="Arial"/>
              </a:rPr>
              <a:t>Using the case study analysis, this loss incident demonstrates that it is vital to combat complacency in incident investigation and in management of change (ultimately in emergency preparedness) to prevent loss incidents. </a:t>
            </a:r>
            <a:endParaRPr dirty="0"/>
          </a:p>
          <a:p>
            <a:pPr marL="990600" marR="0" lvl="1" indent="-533400" algn="l" rtl="0">
              <a:spcBef>
                <a:spcPts val="0"/>
              </a:spcBef>
              <a:spcAft>
                <a:spcPts val="0"/>
              </a:spcAft>
              <a:buClr>
                <a:srgbClr val="000000"/>
              </a:buClr>
              <a:buSzPts val="2000"/>
              <a:buFont typeface="Noto Sans Symbols"/>
              <a:buChar char="⮚"/>
            </a:pPr>
            <a:r>
              <a:rPr lang="en-US" sz="2000" b="0" i="0" strike="noStrike" cap="none" dirty="0">
                <a:solidFill>
                  <a:srgbClr val="000000"/>
                </a:solidFill>
                <a:sym typeface="Arial"/>
              </a:rPr>
              <a:t>These latter two elements demonstrate how a lack of compliance in one element can lead to (cause) a weakness in another element. </a:t>
            </a:r>
            <a:endParaRPr dirty="0"/>
          </a:p>
        </p:txBody>
      </p:sp>
      <p:sp>
        <p:nvSpPr>
          <p:cNvPr id="234" name="Google Shape;234;p12"/>
          <p:cNvSpPr/>
          <p:nvPr/>
        </p:nvSpPr>
        <p:spPr>
          <a:xfrm>
            <a:off x="455613" y="227013"/>
            <a:ext cx="8226425" cy="5334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400"/>
              <a:buFont typeface="Noto Sans Symbols"/>
              <a:buNone/>
            </a:pPr>
            <a:r>
              <a:rPr lang="en-US" sz="2400" b="1" i="1" u="none" strike="noStrike" cap="none">
                <a:solidFill>
                  <a:srgbClr val="000000"/>
                </a:solidFill>
                <a:latin typeface="Times New Roman"/>
                <a:ea typeface="Times New Roman"/>
                <a:cs typeface="Times New Roman"/>
                <a:sym typeface="Times New Roman"/>
              </a:rPr>
              <a:t>Summary:</a:t>
            </a:r>
            <a:endParaRPr sz="2400" b="1" i="1" u="none" strike="noStrike" cap="none">
              <a:solidFill>
                <a:srgbClr val="000000"/>
              </a:solidFill>
              <a:latin typeface="Times New Roman"/>
              <a:ea typeface="Times New Roman"/>
              <a:cs typeface="Times New Roman"/>
              <a:sym typeface="Times New Roman"/>
            </a:endParaRPr>
          </a:p>
        </p:txBody>
      </p:sp>
      <p:sp>
        <p:nvSpPr>
          <p:cNvPr id="6" name="Google Shape;124;p2"/>
          <p:cNvSpPr/>
          <p:nvPr/>
        </p:nvSpPr>
        <p:spPr>
          <a:xfrm>
            <a:off x="455613" y="4934536"/>
            <a:ext cx="4572000" cy="54864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400"/>
              <a:buFont typeface="Noto Sans Symbols"/>
              <a:buNone/>
            </a:pPr>
            <a:r>
              <a:rPr lang="en-US" b="1" i="1" dirty="0">
                <a:latin typeface="Times New Roman"/>
                <a:ea typeface="Times New Roman"/>
                <a:cs typeface="Times New Roman"/>
                <a:sym typeface="Times New Roman"/>
              </a:rPr>
              <a:t>Case 5</a:t>
            </a:r>
            <a:r>
              <a:rPr lang="en-US" b="1" i="1" u="none" strike="noStrike" cap="none" dirty="0">
                <a:solidFill>
                  <a:srgbClr val="000000"/>
                </a:solidFill>
                <a:latin typeface="Times New Roman"/>
                <a:ea typeface="Times New Roman"/>
                <a:cs typeface="Times New Roman"/>
                <a:sym typeface="Times New Roman"/>
              </a:rPr>
              <a:t>: Exxon Valdez Loss Incident, Alaska</a:t>
            </a:r>
            <a:endParaRPr dirty="0"/>
          </a:p>
        </p:txBody>
      </p:sp>
      <p:pic>
        <p:nvPicPr>
          <p:cNvPr id="7" name="Picture 6">
            <a:extLst>
              <a:ext uri="{FF2B5EF4-FFF2-40B4-BE49-F238E27FC236}">
                <a16:creationId xmlns:a16="http://schemas.microsoft.com/office/drawing/2014/main" id="{269C5C3E-7BC1-4D8B-BDB3-184C55AF9A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51418"/>
            <a:ext cx="9144000" cy="706582"/>
          </a:xfrm>
          <a:prstGeom prst="rect">
            <a:avLst/>
          </a:prstGeom>
        </p:spPr>
      </p:pic>
    </p:spTree>
  </p:cSld>
  <p:clrMapOvr>
    <a:masterClrMapping/>
  </p:clrMapOvr>
  <p:transition>
    <p:fade/>
  </p:transition>
</p:sld>
</file>

<file path=ppt/theme/theme1.xml><?xml version="1.0" encoding="utf-8"?>
<a:theme xmlns:a="http://schemas.openxmlformats.org/drawingml/2006/main" name="Sakura">
  <a:themeElements>
    <a:clrScheme name="Sakura 1">
      <a:dk1>
        <a:srgbClr val="463634"/>
      </a:dk1>
      <a:lt1>
        <a:srgbClr val="AA947E"/>
      </a:lt1>
      <a:dk2>
        <a:srgbClr val="795241"/>
      </a:dk2>
      <a:lt2>
        <a:srgbClr val="000000"/>
      </a:lt2>
      <a:accent1>
        <a:srgbClr val="F9DBD3"/>
      </a:accent1>
      <a:accent2>
        <a:srgbClr val="DACA9C"/>
      </a:accent2>
      <a:accent3>
        <a:srgbClr val="D2C8C0"/>
      </a:accent3>
      <a:accent4>
        <a:srgbClr val="3A2D2B"/>
      </a:accent4>
      <a:accent5>
        <a:srgbClr val="FBEAE6"/>
      </a:accent5>
      <a:accent6>
        <a:srgbClr val="C5B78D"/>
      </a:accent6>
      <a:hlink>
        <a:srgbClr val="393A18"/>
      </a:hlink>
      <a:folHlink>
        <a:srgbClr val="56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896</Words>
  <Application>Microsoft Office PowerPoint</Application>
  <PresentationFormat>On-screen Show (4:3)</PresentationFormat>
  <Paragraphs>83</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Noto Sans Symbols</vt:lpstr>
      <vt:lpstr>Times New Roman</vt:lpstr>
      <vt:lpstr>Sakura</vt:lpstr>
      <vt:lpstr>On Becoming a Leader in Risk Management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 Becoming a Leader in Risk Management</dc:title>
  <dc:creator>JR Cocchio</dc:creator>
  <cp:lastModifiedBy>Lisa White</cp:lastModifiedBy>
  <cp:revision>8</cp:revision>
  <dcterms:created xsi:type="dcterms:W3CDTF">2000-06-12T19:05:46Z</dcterms:created>
  <dcterms:modified xsi:type="dcterms:W3CDTF">2020-02-12T15:02:27Z</dcterms:modified>
</cp:coreProperties>
</file>