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7" r:id="rId12"/>
    <p:sldId id="270" r:id="rId13"/>
    <p:sldId id="269" r:id="rId14"/>
  </p:sldIdLst>
  <p:sldSz cx="9144000" cy="6858000" type="screen4x3"/>
  <p:notesSz cx="7010400" cy="9296400"/>
  <p:embeddedFontLst>
    <p:embeddedFont>
      <p:font typeface="Arial Narrow" panose="020B060602020203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j/BtrGPG4P5KEB8nznYTApJ8ic3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B556A3-5E30-47F9-BADC-CC6991BF2989}">
  <a:tblStyle styleId="{7EB556A3-5E30-47F9-BADC-CC6991BF298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254" autoAdjust="0"/>
  </p:normalViewPr>
  <p:slideViewPr>
    <p:cSldViewPr snapToGrid="0">
      <p:cViewPr varScale="1">
        <p:scale>
          <a:sx n="38" d="100"/>
          <a:sy n="38" d="100"/>
        </p:scale>
        <p:origin x="1156"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0" d="100"/>
          <a:sy n="100" d="100"/>
        </p:scale>
        <p:origin x="0" y="0"/>
      </p:cViewPr>
      <p:guideLst>
        <p:guide orient="horz" pos="2929"/>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2"/>
            <a:ext cx="3037760" cy="464714"/>
          </a:xfrm>
          <a:prstGeom prst="rect">
            <a:avLst/>
          </a:prstGeom>
          <a:noFill/>
          <a:ln>
            <a:noFill/>
          </a:ln>
        </p:spPr>
        <p:txBody>
          <a:bodyPr spcFirstLastPara="1" wrap="square" lIns="93275" tIns="46625" rIns="93275" bIns="46625" anchor="t"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972641" y="2"/>
            <a:ext cx="3037760" cy="464714"/>
          </a:xfrm>
          <a:prstGeom prst="rect">
            <a:avLst/>
          </a:prstGeom>
          <a:noFill/>
          <a:ln>
            <a:noFill/>
          </a:ln>
        </p:spPr>
        <p:txBody>
          <a:bodyPr spcFirstLastPara="1" wrap="square" lIns="93275" tIns="46625" rIns="93275" bIns="46625" anchor="t" anchorCtr="0">
            <a:noAutofit/>
          </a:bodyPr>
          <a:lstStyle>
            <a:lvl1pPr marR="0" lvl="0" algn="r"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81100" y="695325"/>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34880" y="4415844"/>
            <a:ext cx="5140641" cy="4184546"/>
          </a:xfrm>
          <a:prstGeom prst="rect">
            <a:avLst/>
          </a:prstGeom>
          <a:noFill/>
          <a:ln>
            <a:noFill/>
          </a:ln>
        </p:spPr>
        <p:txBody>
          <a:bodyPr spcFirstLastPara="1" wrap="square" lIns="93275" tIns="46625" rIns="93275" bIns="4662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31686"/>
            <a:ext cx="3037760" cy="464714"/>
          </a:xfrm>
          <a:prstGeom prst="rect">
            <a:avLst/>
          </a:prstGeom>
          <a:noFill/>
          <a:ln>
            <a:noFill/>
          </a:ln>
        </p:spPr>
        <p:txBody>
          <a:bodyPr spcFirstLastPara="1" wrap="square" lIns="93275" tIns="46625" rIns="93275" bIns="46625" anchor="b"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972641" y="8831686"/>
            <a:ext cx="3037760" cy="46471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hdr" idx="2"/>
          </p:nvPr>
        </p:nvSpPr>
        <p:spPr>
          <a:xfrm>
            <a:off x="0" y="2"/>
            <a:ext cx="3037760" cy="464714"/>
          </a:xfrm>
          <a:prstGeom prst="rect">
            <a:avLst/>
          </a:prstGeom>
          <a:noFill/>
          <a:ln>
            <a:noFill/>
          </a:ln>
        </p:spPr>
        <p:txBody>
          <a:bodyPr spcFirstLastPara="1" wrap="square" lIns="93275" tIns="46625" rIns="93275" bIns="46625" anchor="t" anchorCtr="0">
            <a:noAutofit/>
          </a:bodyPr>
          <a:lstStyle/>
          <a:p>
            <a:pPr marL="0" marR="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a:t>
            </a:r>
            <a:endParaRPr/>
          </a:p>
        </p:txBody>
      </p:sp>
      <p:sp>
        <p:nvSpPr>
          <p:cNvPr id="86" name="Google Shape;86;p1:notes"/>
          <p:cNvSpPr txBox="1">
            <a:spLocks noGrp="1"/>
          </p:cNvSpPr>
          <p:nvPr>
            <p:ph type="sldNum" idx="12"/>
          </p:nvPr>
        </p:nvSpPr>
        <p:spPr>
          <a:xfrm>
            <a:off x="3972641" y="8831686"/>
            <a:ext cx="3037760" cy="46471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a:t>
            </a:fld>
            <a:endParaRPr sz="1200" b="0" i="0" u="none" strike="noStrike" cap="none">
              <a:solidFill>
                <a:schemeClr val="dk1"/>
              </a:solidFill>
              <a:latin typeface="Times New Roman"/>
              <a:ea typeface="Times New Roman"/>
              <a:cs typeface="Times New Roman"/>
              <a:sym typeface="Times New Roman"/>
            </a:endParaRPr>
          </a:p>
        </p:txBody>
      </p:sp>
      <p:sp>
        <p:nvSpPr>
          <p:cNvPr id="87" name="Google Shape;87;p1:notes"/>
          <p:cNvSpPr>
            <a:spLocks noGrp="1" noRot="1" noChangeAspect="1"/>
          </p:cNvSpPr>
          <p:nvPr>
            <p:ph type="sldImg" idx="3"/>
          </p:nvPr>
        </p:nvSpPr>
        <p:spPr>
          <a:xfrm>
            <a:off x="1181100" y="695325"/>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 name="Google Shape;88;p1:notes"/>
          <p:cNvSpPr txBox="1">
            <a:spLocks noGrp="1"/>
          </p:cNvSpPr>
          <p:nvPr>
            <p:ph type="body" idx="1"/>
          </p:nvPr>
        </p:nvSpPr>
        <p:spPr>
          <a:xfrm>
            <a:off x="934880" y="4415844"/>
            <a:ext cx="5140641" cy="4184546"/>
          </a:xfrm>
          <a:prstGeom prst="rect">
            <a:avLst/>
          </a:prstGeom>
          <a:noFill/>
          <a:ln>
            <a:noFill/>
          </a:ln>
        </p:spPr>
        <p:txBody>
          <a:bodyPr spcFirstLastPara="1" wrap="square" lIns="92425" tIns="46200" rIns="92425" bIns="46200" anchor="t" anchorCtr="0">
            <a:noAutofit/>
          </a:bodyPr>
          <a:lstStyle/>
          <a:p>
            <a:pPr marL="0" lvl="0" indent="0" algn="l" rtl="0">
              <a:lnSpc>
                <a:spcPct val="150000"/>
              </a:lnSpc>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0:notes"/>
          <p:cNvSpPr txBox="1">
            <a:spLocks noGrp="1"/>
          </p:cNvSpPr>
          <p:nvPr>
            <p:ph type="hdr" idx="2"/>
          </p:nvPr>
        </p:nvSpPr>
        <p:spPr>
          <a:xfrm>
            <a:off x="0" y="2"/>
            <a:ext cx="3037760" cy="464714"/>
          </a:xfrm>
          <a:prstGeom prst="rect">
            <a:avLst/>
          </a:prstGeom>
          <a:noFill/>
          <a:ln>
            <a:noFill/>
          </a:ln>
        </p:spPr>
        <p:txBody>
          <a:bodyPr spcFirstLastPara="1" wrap="square" lIns="93275" tIns="46625" rIns="93275" bIns="46625" anchor="t" anchorCtr="0">
            <a:noAutofit/>
          </a:bodyPr>
          <a:lstStyle/>
          <a:p>
            <a:pPr marL="0" marR="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a:t>
            </a:r>
            <a:endParaRPr/>
          </a:p>
        </p:txBody>
      </p:sp>
      <p:sp>
        <p:nvSpPr>
          <p:cNvPr id="220" name="Google Shape;220;p10:notes"/>
          <p:cNvSpPr txBox="1">
            <a:spLocks noGrp="1"/>
          </p:cNvSpPr>
          <p:nvPr>
            <p:ph type="sldNum" idx="12"/>
          </p:nvPr>
        </p:nvSpPr>
        <p:spPr>
          <a:xfrm>
            <a:off x="3972641" y="8831686"/>
            <a:ext cx="3037760" cy="46471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10</a:t>
            </a:fld>
            <a:endParaRPr sz="1200" b="0" i="0" u="none" strike="noStrike" cap="none">
              <a:solidFill>
                <a:schemeClr val="dk1"/>
              </a:solidFill>
              <a:latin typeface="Times New Roman"/>
              <a:ea typeface="Times New Roman"/>
              <a:cs typeface="Times New Roman"/>
              <a:sym typeface="Times New Roman"/>
            </a:endParaRPr>
          </a:p>
        </p:txBody>
      </p:sp>
      <p:sp>
        <p:nvSpPr>
          <p:cNvPr id="221" name="Google Shape;221;p10:notes"/>
          <p:cNvSpPr>
            <a:spLocks noGrp="1" noRot="1" noChangeAspect="1"/>
          </p:cNvSpPr>
          <p:nvPr>
            <p:ph type="sldImg" idx="3"/>
          </p:nvPr>
        </p:nvSpPr>
        <p:spPr>
          <a:xfrm>
            <a:off x="1181100" y="695325"/>
            <a:ext cx="4649788"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2" name="Google Shape;222;p10:notes"/>
          <p:cNvSpPr txBox="1">
            <a:spLocks noGrp="1"/>
          </p:cNvSpPr>
          <p:nvPr>
            <p:ph type="body" idx="1"/>
          </p:nvPr>
        </p:nvSpPr>
        <p:spPr>
          <a:xfrm>
            <a:off x="934880" y="4415844"/>
            <a:ext cx="5140641" cy="4184546"/>
          </a:xfrm>
          <a:prstGeom prst="rect">
            <a:avLst/>
          </a:prstGeom>
          <a:noFill/>
          <a:ln>
            <a:noFill/>
          </a:ln>
        </p:spPr>
        <p:txBody>
          <a:bodyPr spcFirstLastPara="1" wrap="square" lIns="95025" tIns="47500" rIns="95025" bIns="47500" anchor="t" anchorCtr="0">
            <a:noAutofit/>
          </a:bodyPr>
          <a:lstStyle/>
          <a:p>
            <a:pPr marL="0" lvl="0" indent="0" algn="l" rtl="0">
              <a:spcBef>
                <a:spcPts val="0"/>
              </a:spcBef>
              <a:spcAft>
                <a:spcPts val="0"/>
              </a:spcAft>
              <a:buNone/>
            </a:pPr>
            <a:endParaRPr/>
          </a:p>
        </p:txBody>
      </p:sp>
      <p:sp>
        <p:nvSpPr>
          <p:cNvPr id="223" name="Google Shape;223;p10:notes"/>
          <p:cNvSpPr txBox="1"/>
          <p:nvPr/>
        </p:nvSpPr>
        <p:spPr>
          <a:xfrm>
            <a:off x="3972641" y="8831686"/>
            <a:ext cx="3037760" cy="464714"/>
          </a:xfrm>
          <a:prstGeom prst="rect">
            <a:avLst/>
          </a:prstGeom>
          <a:noFill/>
          <a:ln>
            <a:noFill/>
          </a:ln>
        </p:spPr>
        <p:txBody>
          <a:bodyPr spcFirstLastPara="1" wrap="square" lIns="95400" tIns="47700" rIns="95400" bIns="47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10</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2:notes"/>
          <p:cNvSpPr txBox="1">
            <a:spLocks noGrp="1"/>
          </p:cNvSpPr>
          <p:nvPr>
            <p:ph type="hdr" idx="2"/>
          </p:nvPr>
        </p:nvSpPr>
        <p:spPr>
          <a:xfrm>
            <a:off x="0" y="2"/>
            <a:ext cx="3037760" cy="464714"/>
          </a:xfrm>
          <a:prstGeom prst="rect">
            <a:avLst/>
          </a:prstGeom>
          <a:noFill/>
          <a:ln>
            <a:noFill/>
          </a:ln>
        </p:spPr>
        <p:txBody>
          <a:bodyPr spcFirstLastPara="1" wrap="square" lIns="93275" tIns="46625" rIns="93275" bIns="46625" anchor="t" anchorCtr="0">
            <a:noAutofit/>
          </a:bodyPr>
          <a:lstStyle/>
          <a:p>
            <a:pPr marL="0" marR="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a:t>
            </a:r>
            <a:endParaRPr/>
          </a:p>
        </p:txBody>
      </p:sp>
      <p:sp>
        <p:nvSpPr>
          <p:cNvPr id="246" name="Google Shape;246;p12:notes"/>
          <p:cNvSpPr txBox="1">
            <a:spLocks noGrp="1"/>
          </p:cNvSpPr>
          <p:nvPr>
            <p:ph type="sldNum" idx="12"/>
          </p:nvPr>
        </p:nvSpPr>
        <p:spPr>
          <a:xfrm>
            <a:off x="3972641" y="8831686"/>
            <a:ext cx="3037760" cy="46471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11</a:t>
            </a:fld>
            <a:endParaRPr sz="1200" b="0" i="0" u="none" strike="noStrike" cap="none">
              <a:solidFill>
                <a:schemeClr val="dk1"/>
              </a:solidFill>
              <a:latin typeface="Times New Roman"/>
              <a:ea typeface="Times New Roman"/>
              <a:cs typeface="Times New Roman"/>
              <a:sym typeface="Times New Roman"/>
            </a:endParaRPr>
          </a:p>
        </p:txBody>
      </p:sp>
      <p:sp>
        <p:nvSpPr>
          <p:cNvPr id="247" name="Google Shape;247;p12:notes"/>
          <p:cNvSpPr>
            <a:spLocks noGrp="1" noRot="1" noChangeAspect="1"/>
          </p:cNvSpPr>
          <p:nvPr>
            <p:ph type="sldImg" idx="3"/>
          </p:nvPr>
        </p:nvSpPr>
        <p:spPr>
          <a:xfrm>
            <a:off x="1181100" y="695325"/>
            <a:ext cx="4649788"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8" name="Google Shape;248;p12:notes"/>
          <p:cNvSpPr txBox="1">
            <a:spLocks noGrp="1"/>
          </p:cNvSpPr>
          <p:nvPr>
            <p:ph type="body" idx="1"/>
          </p:nvPr>
        </p:nvSpPr>
        <p:spPr>
          <a:xfrm>
            <a:off x="934880" y="4415844"/>
            <a:ext cx="5140641" cy="4184546"/>
          </a:xfrm>
          <a:prstGeom prst="rect">
            <a:avLst/>
          </a:prstGeom>
          <a:noFill/>
          <a:ln>
            <a:noFill/>
          </a:ln>
        </p:spPr>
        <p:txBody>
          <a:bodyPr spcFirstLastPara="1" wrap="square" lIns="95025" tIns="47500" rIns="95025" bIns="47500" anchor="t" anchorCtr="0">
            <a:noAutofit/>
          </a:bodyPr>
          <a:lstStyle/>
          <a:p>
            <a:pPr marL="0" lvl="0" indent="0" algn="l" rtl="0">
              <a:spcBef>
                <a:spcPts val="0"/>
              </a:spcBef>
              <a:spcAft>
                <a:spcPts val="0"/>
              </a:spcAft>
              <a:buNone/>
            </a:pPr>
            <a:endParaRPr dirty="0"/>
          </a:p>
        </p:txBody>
      </p:sp>
      <p:sp>
        <p:nvSpPr>
          <p:cNvPr id="249" name="Google Shape;249;p12:notes"/>
          <p:cNvSpPr txBox="1"/>
          <p:nvPr/>
        </p:nvSpPr>
        <p:spPr>
          <a:xfrm>
            <a:off x="3972641" y="8831686"/>
            <a:ext cx="3037760" cy="464714"/>
          </a:xfrm>
          <a:prstGeom prst="rect">
            <a:avLst/>
          </a:prstGeom>
          <a:noFill/>
          <a:ln>
            <a:noFill/>
          </a:ln>
        </p:spPr>
        <p:txBody>
          <a:bodyPr spcFirstLastPara="1" wrap="square" lIns="95400" tIns="47700" rIns="95400" bIns="47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2:notes"/>
          <p:cNvSpPr txBox="1">
            <a:spLocks noGrp="1"/>
          </p:cNvSpPr>
          <p:nvPr>
            <p:ph type="hdr" idx="2"/>
          </p:nvPr>
        </p:nvSpPr>
        <p:spPr>
          <a:xfrm>
            <a:off x="0" y="2"/>
            <a:ext cx="3037760" cy="464714"/>
          </a:xfrm>
          <a:prstGeom prst="rect">
            <a:avLst/>
          </a:prstGeom>
          <a:noFill/>
          <a:ln>
            <a:noFill/>
          </a:ln>
        </p:spPr>
        <p:txBody>
          <a:bodyPr spcFirstLastPara="1" wrap="square" lIns="93275" tIns="46625" rIns="93275" bIns="46625" anchor="t" anchorCtr="0">
            <a:noAutofit/>
          </a:bodyPr>
          <a:lstStyle/>
          <a:p>
            <a:pPr marL="0" marR="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a:t>
            </a:r>
            <a:endParaRPr/>
          </a:p>
        </p:txBody>
      </p:sp>
      <p:sp>
        <p:nvSpPr>
          <p:cNvPr id="246" name="Google Shape;246;p12:notes"/>
          <p:cNvSpPr txBox="1">
            <a:spLocks noGrp="1"/>
          </p:cNvSpPr>
          <p:nvPr>
            <p:ph type="sldNum" idx="12"/>
          </p:nvPr>
        </p:nvSpPr>
        <p:spPr>
          <a:xfrm>
            <a:off x="3972641" y="8831686"/>
            <a:ext cx="3037760" cy="46471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12</a:t>
            </a:fld>
            <a:endParaRPr sz="1200" b="0" i="0" u="none" strike="noStrike" cap="none">
              <a:solidFill>
                <a:schemeClr val="dk1"/>
              </a:solidFill>
              <a:latin typeface="Times New Roman"/>
              <a:ea typeface="Times New Roman"/>
              <a:cs typeface="Times New Roman"/>
              <a:sym typeface="Times New Roman"/>
            </a:endParaRPr>
          </a:p>
        </p:txBody>
      </p:sp>
      <p:sp>
        <p:nvSpPr>
          <p:cNvPr id="247" name="Google Shape;247;p12:notes"/>
          <p:cNvSpPr>
            <a:spLocks noGrp="1" noRot="1" noChangeAspect="1"/>
          </p:cNvSpPr>
          <p:nvPr>
            <p:ph type="sldImg" idx="3"/>
          </p:nvPr>
        </p:nvSpPr>
        <p:spPr>
          <a:xfrm>
            <a:off x="1181100" y="695325"/>
            <a:ext cx="4649788"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8" name="Google Shape;248;p12:notes"/>
          <p:cNvSpPr txBox="1">
            <a:spLocks noGrp="1"/>
          </p:cNvSpPr>
          <p:nvPr>
            <p:ph type="body" idx="1"/>
          </p:nvPr>
        </p:nvSpPr>
        <p:spPr>
          <a:xfrm>
            <a:off x="934880" y="4415844"/>
            <a:ext cx="5140641" cy="4184546"/>
          </a:xfrm>
          <a:prstGeom prst="rect">
            <a:avLst/>
          </a:prstGeom>
          <a:noFill/>
          <a:ln>
            <a:noFill/>
          </a:ln>
        </p:spPr>
        <p:txBody>
          <a:bodyPr spcFirstLastPara="1" wrap="square" lIns="95025" tIns="47500" rIns="95025" bIns="47500" anchor="t" anchorCtr="0">
            <a:noAutofit/>
          </a:bodyPr>
          <a:lstStyle/>
          <a:p>
            <a:pPr marL="0" lvl="0" indent="0" algn="l" rtl="0">
              <a:spcBef>
                <a:spcPts val="0"/>
              </a:spcBef>
              <a:spcAft>
                <a:spcPts val="0"/>
              </a:spcAft>
              <a:buNone/>
            </a:pPr>
            <a:endParaRPr dirty="0"/>
          </a:p>
        </p:txBody>
      </p:sp>
      <p:sp>
        <p:nvSpPr>
          <p:cNvPr id="249" name="Google Shape;249;p12:notes"/>
          <p:cNvSpPr txBox="1"/>
          <p:nvPr/>
        </p:nvSpPr>
        <p:spPr>
          <a:xfrm>
            <a:off x="3972641" y="8831686"/>
            <a:ext cx="3037760" cy="464714"/>
          </a:xfrm>
          <a:prstGeom prst="rect">
            <a:avLst/>
          </a:prstGeom>
          <a:noFill/>
          <a:ln>
            <a:noFill/>
          </a:ln>
        </p:spPr>
        <p:txBody>
          <a:bodyPr spcFirstLastPara="1" wrap="square" lIns="95400" tIns="47700" rIns="95400" bIns="47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6207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4:notes"/>
          <p:cNvSpPr txBox="1">
            <a:spLocks noGrp="1"/>
          </p:cNvSpPr>
          <p:nvPr>
            <p:ph type="hdr" idx="2"/>
          </p:nvPr>
        </p:nvSpPr>
        <p:spPr>
          <a:xfrm>
            <a:off x="0" y="2"/>
            <a:ext cx="3037760" cy="464714"/>
          </a:xfrm>
          <a:prstGeom prst="rect">
            <a:avLst/>
          </a:prstGeom>
          <a:noFill/>
          <a:ln>
            <a:noFill/>
          </a:ln>
        </p:spPr>
        <p:txBody>
          <a:bodyPr spcFirstLastPara="1" wrap="square" lIns="93275" tIns="46625" rIns="93275" bIns="46625" anchor="t"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a:t>
            </a:r>
            <a:endParaRPr/>
          </a:p>
        </p:txBody>
      </p:sp>
      <p:sp>
        <p:nvSpPr>
          <p:cNvPr id="271" name="Google Shape;271;p14:notes"/>
          <p:cNvSpPr txBox="1">
            <a:spLocks noGrp="1"/>
          </p:cNvSpPr>
          <p:nvPr>
            <p:ph type="sldNum" idx="12"/>
          </p:nvPr>
        </p:nvSpPr>
        <p:spPr>
          <a:xfrm>
            <a:off x="3972641" y="8831686"/>
            <a:ext cx="3037760" cy="464714"/>
          </a:xfrm>
          <a:prstGeom prst="rect">
            <a:avLst/>
          </a:prstGeom>
          <a:noFill/>
          <a:ln>
            <a:noFill/>
          </a:ln>
        </p:spPr>
        <p:txBody>
          <a:bodyPr spcFirstLastPara="1" wrap="square" lIns="93275" tIns="46625" rIns="93275" bIns="46625"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13</a:t>
            </a:fld>
            <a:endParaRPr sz="1200" b="0" i="0" u="none" strike="noStrike" cap="none">
              <a:solidFill>
                <a:schemeClr val="dk1"/>
              </a:solidFill>
              <a:latin typeface="Times New Roman"/>
              <a:ea typeface="Times New Roman"/>
              <a:cs typeface="Times New Roman"/>
              <a:sym typeface="Times New Roman"/>
            </a:endParaRPr>
          </a:p>
        </p:txBody>
      </p:sp>
      <p:sp>
        <p:nvSpPr>
          <p:cNvPr id="272" name="Google Shape;272;p14:notes"/>
          <p:cNvSpPr txBox="1"/>
          <p:nvPr/>
        </p:nvSpPr>
        <p:spPr>
          <a:xfrm>
            <a:off x="3971191" y="8832134"/>
            <a:ext cx="3039210" cy="464267"/>
          </a:xfrm>
          <a:prstGeom prst="rect">
            <a:avLst/>
          </a:prstGeom>
          <a:noFill/>
          <a:ln>
            <a:noFill/>
          </a:ln>
        </p:spPr>
        <p:txBody>
          <a:bodyPr spcFirstLastPara="1" wrap="square" lIns="92900" tIns="46450" rIns="92900" bIns="464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13</a:t>
            </a:fld>
            <a:endParaRPr sz="1200" b="0" i="0" u="none" strike="noStrike" cap="none">
              <a:solidFill>
                <a:schemeClr val="dk1"/>
              </a:solidFill>
              <a:latin typeface="Times New Roman"/>
              <a:ea typeface="Times New Roman"/>
              <a:cs typeface="Times New Roman"/>
              <a:sym typeface="Times New Roman"/>
            </a:endParaRPr>
          </a:p>
        </p:txBody>
      </p:sp>
      <p:sp>
        <p:nvSpPr>
          <p:cNvPr id="273" name="Google Shape;273;p14:notes"/>
          <p:cNvSpPr>
            <a:spLocks noGrp="1" noRot="1" noChangeAspect="1"/>
          </p:cNvSpPr>
          <p:nvPr>
            <p:ph type="sldImg" idx="3"/>
          </p:nvPr>
        </p:nvSpPr>
        <p:spPr>
          <a:xfrm>
            <a:off x="1181100" y="695325"/>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4" name="Google Shape;274;p14:notes"/>
          <p:cNvSpPr txBox="1">
            <a:spLocks noGrp="1"/>
          </p:cNvSpPr>
          <p:nvPr>
            <p:ph type="body" idx="1"/>
          </p:nvPr>
        </p:nvSpPr>
        <p:spPr>
          <a:xfrm>
            <a:off x="934880" y="4415844"/>
            <a:ext cx="5140641" cy="4184546"/>
          </a:xfrm>
          <a:prstGeom prst="rect">
            <a:avLst/>
          </a:prstGeom>
          <a:noFill/>
          <a:ln>
            <a:noFill/>
          </a:ln>
        </p:spPr>
        <p:txBody>
          <a:bodyPr spcFirstLastPara="1" wrap="square" lIns="93275" tIns="46625" rIns="93275" bIns="46625" anchor="t" anchorCtr="0">
            <a:noAutofit/>
          </a:bodyPr>
          <a:lstStyle/>
          <a:p>
            <a:pPr marL="0" lvl="0" indent="0" algn="l" rtl="0">
              <a:lnSpc>
                <a:spcPct val="150000"/>
              </a:lnSpc>
              <a:spcBef>
                <a:spcPts val="0"/>
              </a:spcBef>
              <a:spcAft>
                <a:spcPts val="0"/>
              </a:spcAft>
              <a:buNone/>
            </a:pPr>
            <a:endParaRPr/>
          </a:p>
          <a:p>
            <a:pPr marL="0" lvl="0" indent="0" algn="l" rtl="0">
              <a:spcBef>
                <a:spcPts val="36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hdr" idx="2"/>
          </p:nvPr>
        </p:nvSpPr>
        <p:spPr>
          <a:xfrm>
            <a:off x="0" y="2"/>
            <a:ext cx="3037760" cy="464714"/>
          </a:xfrm>
          <a:prstGeom prst="rect">
            <a:avLst/>
          </a:prstGeom>
          <a:noFill/>
          <a:ln>
            <a:noFill/>
          </a:ln>
        </p:spPr>
        <p:txBody>
          <a:bodyPr spcFirstLastPara="1" wrap="square" lIns="93275" tIns="46625" rIns="93275" bIns="46625" anchor="t" anchorCtr="0">
            <a:noAutofit/>
          </a:bodyPr>
          <a:lstStyle/>
          <a:p>
            <a:pPr marL="0" marR="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a:t>
            </a:r>
            <a:endParaRPr/>
          </a:p>
        </p:txBody>
      </p:sp>
      <p:sp>
        <p:nvSpPr>
          <p:cNvPr id="113" name="Google Shape;113;p2:notes"/>
          <p:cNvSpPr txBox="1">
            <a:spLocks noGrp="1"/>
          </p:cNvSpPr>
          <p:nvPr>
            <p:ph type="sldNum" idx="12"/>
          </p:nvPr>
        </p:nvSpPr>
        <p:spPr>
          <a:xfrm>
            <a:off x="3972641" y="8831686"/>
            <a:ext cx="3037760" cy="46471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a:t>
            </a:fld>
            <a:endParaRPr sz="1200" b="0" i="0" u="none" strike="noStrike" cap="none">
              <a:solidFill>
                <a:schemeClr val="dk1"/>
              </a:solidFill>
              <a:latin typeface="Times New Roman"/>
              <a:ea typeface="Times New Roman"/>
              <a:cs typeface="Times New Roman"/>
              <a:sym typeface="Times New Roman"/>
            </a:endParaRPr>
          </a:p>
        </p:txBody>
      </p:sp>
      <p:sp>
        <p:nvSpPr>
          <p:cNvPr id="114" name="Google Shape;114;p2:notes"/>
          <p:cNvSpPr txBox="1"/>
          <p:nvPr/>
        </p:nvSpPr>
        <p:spPr>
          <a:xfrm>
            <a:off x="3972641" y="8831686"/>
            <a:ext cx="3037760" cy="46471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a:t>
            </a:fld>
            <a:endParaRPr sz="1200" b="0" i="0" u="none" strike="noStrike" cap="none">
              <a:solidFill>
                <a:schemeClr val="dk1"/>
              </a:solidFill>
              <a:latin typeface="Times New Roman"/>
              <a:ea typeface="Times New Roman"/>
              <a:cs typeface="Times New Roman"/>
              <a:sym typeface="Times New Roman"/>
            </a:endParaRPr>
          </a:p>
        </p:txBody>
      </p:sp>
      <p:sp>
        <p:nvSpPr>
          <p:cNvPr id="115" name="Google Shape;115;p2:notes"/>
          <p:cNvSpPr>
            <a:spLocks noGrp="1" noRot="1" noChangeAspect="1"/>
          </p:cNvSpPr>
          <p:nvPr>
            <p:ph type="sldImg" idx="3"/>
          </p:nvPr>
        </p:nvSpPr>
        <p:spPr>
          <a:xfrm>
            <a:off x="1181100" y="695325"/>
            <a:ext cx="4649788"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6" name="Google Shape;116;p2:notes"/>
          <p:cNvSpPr txBox="1">
            <a:spLocks noGrp="1"/>
          </p:cNvSpPr>
          <p:nvPr>
            <p:ph type="body" idx="1"/>
          </p:nvPr>
        </p:nvSpPr>
        <p:spPr>
          <a:xfrm>
            <a:off x="934880" y="4415844"/>
            <a:ext cx="5140641" cy="4184546"/>
          </a:xfrm>
          <a:prstGeom prst="rect">
            <a:avLst/>
          </a:prstGeom>
          <a:noFill/>
          <a:ln>
            <a:noFill/>
          </a:ln>
        </p:spPr>
        <p:txBody>
          <a:bodyPr spcFirstLastPara="1" wrap="square" lIns="93275" tIns="46625" rIns="93275" bIns="466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hdr" idx="2"/>
          </p:nvPr>
        </p:nvSpPr>
        <p:spPr>
          <a:xfrm>
            <a:off x="0" y="2"/>
            <a:ext cx="3037760" cy="464714"/>
          </a:xfrm>
          <a:prstGeom prst="rect">
            <a:avLst/>
          </a:prstGeom>
          <a:noFill/>
          <a:ln>
            <a:noFill/>
          </a:ln>
        </p:spPr>
        <p:txBody>
          <a:bodyPr spcFirstLastPara="1" wrap="square" lIns="93275" tIns="46625" rIns="93275" bIns="46625" anchor="t"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a:t>
            </a:r>
            <a:endParaRPr/>
          </a:p>
        </p:txBody>
      </p:sp>
      <p:sp>
        <p:nvSpPr>
          <p:cNvPr id="125" name="Google Shape;125;p3:notes"/>
          <p:cNvSpPr txBox="1">
            <a:spLocks noGrp="1"/>
          </p:cNvSpPr>
          <p:nvPr>
            <p:ph type="sldNum" idx="12"/>
          </p:nvPr>
        </p:nvSpPr>
        <p:spPr>
          <a:xfrm>
            <a:off x="3972641" y="8831686"/>
            <a:ext cx="3037760" cy="464714"/>
          </a:xfrm>
          <a:prstGeom prst="rect">
            <a:avLst/>
          </a:prstGeom>
          <a:noFill/>
          <a:ln>
            <a:noFill/>
          </a:ln>
        </p:spPr>
        <p:txBody>
          <a:bodyPr spcFirstLastPara="1" wrap="square" lIns="93275" tIns="46625" rIns="93275" bIns="46625"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a:t>
            </a:fld>
            <a:endParaRPr sz="1200" b="0" i="0" u="none" strike="noStrike" cap="none">
              <a:solidFill>
                <a:schemeClr val="dk1"/>
              </a:solidFill>
              <a:latin typeface="Times New Roman"/>
              <a:ea typeface="Times New Roman"/>
              <a:cs typeface="Times New Roman"/>
              <a:sym typeface="Times New Roman"/>
            </a:endParaRPr>
          </a:p>
        </p:txBody>
      </p:sp>
      <p:sp>
        <p:nvSpPr>
          <p:cNvPr id="126" name="Google Shape;126;p3:notes"/>
          <p:cNvSpPr txBox="1"/>
          <p:nvPr/>
        </p:nvSpPr>
        <p:spPr>
          <a:xfrm>
            <a:off x="3971191" y="8832134"/>
            <a:ext cx="3039210" cy="464267"/>
          </a:xfrm>
          <a:prstGeom prst="rect">
            <a:avLst/>
          </a:prstGeom>
          <a:noFill/>
          <a:ln>
            <a:noFill/>
          </a:ln>
        </p:spPr>
        <p:txBody>
          <a:bodyPr spcFirstLastPara="1" wrap="square" lIns="92900" tIns="46450" rIns="92900" bIns="464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a:t>
            </a:fld>
            <a:endParaRPr sz="1200" b="0" i="0" u="none" strike="noStrike" cap="none">
              <a:solidFill>
                <a:schemeClr val="dk1"/>
              </a:solidFill>
              <a:latin typeface="Times New Roman"/>
              <a:ea typeface="Times New Roman"/>
              <a:cs typeface="Times New Roman"/>
              <a:sym typeface="Times New Roman"/>
            </a:endParaRPr>
          </a:p>
        </p:txBody>
      </p:sp>
      <p:sp>
        <p:nvSpPr>
          <p:cNvPr id="127" name="Google Shape;127;p3:notes"/>
          <p:cNvSpPr>
            <a:spLocks noGrp="1" noRot="1" noChangeAspect="1"/>
          </p:cNvSpPr>
          <p:nvPr>
            <p:ph type="sldImg" idx="3"/>
          </p:nvPr>
        </p:nvSpPr>
        <p:spPr>
          <a:xfrm>
            <a:off x="1181100" y="695325"/>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8" name="Google Shape;128;p3:notes"/>
          <p:cNvSpPr txBox="1">
            <a:spLocks noGrp="1"/>
          </p:cNvSpPr>
          <p:nvPr>
            <p:ph type="body" idx="1"/>
          </p:nvPr>
        </p:nvSpPr>
        <p:spPr>
          <a:xfrm>
            <a:off x="934880" y="4415844"/>
            <a:ext cx="5140641" cy="4184546"/>
          </a:xfrm>
          <a:prstGeom prst="rect">
            <a:avLst/>
          </a:prstGeom>
          <a:noFill/>
          <a:ln>
            <a:noFill/>
          </a:ln>
        </p:spPr>
        <p:txBody>
          <a:bodyPr spcFirstLastPara="1" wrap="square" lIns="93275" tIns="46625" rIns="93275" bIns="466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4:notes"/>
          <p:cNvSpPr txBox="1">
            <a:spLocks noGrp="1"/>
          </p:cNvSpPr>
          <p:nvPr>
            <p:ph type="hdr" idx="2"/>
          </p:nvPr>
        </p:nvSpPr>
        <p:spPr>
          <a:xfrm>
            <a:off x="0" y="2"/>
            <a:ext cx="3037760" cy="464714"/>
          </a:xfrm>
          <a:prstGeom prst="rect">
            <a:avLst/>
          </a:prstGeom>
          <a:noFill/>
          <a:ln>
            <a:noFill/>
          </a:ln>
        </p:spPr>
        <p:txBody>
          <a:bodyPr spcFirstLastPara="1" wrap="square" lIns="93275" tIns="46625" rIns="93275" bIns="46625" anchor="t" anchorCtr="0">
            <a:noAutofit/>
          </a:bodyPr>
          <a:lstStyle/>
          <a:p>
            <a:pPr marL="0" marR="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a:t>
            </a:r>
            <a:endParaRPr/>
          </a:p>
        </p:txBody>
      </p:sp>
      <p:sp>
        <p:nvSpPr>
          <p:cNvPr id="137" name="Google Shape;137;p4:notes"/>
          <p:cNvSpPr txBox="1">
            <a:spLocks noGrp="1"/>
          </p:cNvSpPr>
          <p:nvPr>
            <p:ph type="sldNum" idx="12"/>
          </p:nvPr>
        </p:nvSpPr>
        <p:spPr>
          <a:xfrm>
            <a:off x="3972641" y="8831686"/>
            <a:ext cx="3037760" cy="46471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a:t>
            </a:fld>
            <a:endParaRPr sz="1200" b="0" i="0" u="none" strike="noStrike" cap="none">
              <a:solidFill>
                <a:schemeClr val="dk1"/>
              </a:solidFill>
              <a:latin typeface="Times New Roman"/>
              <a:ea typeface="Times New Roman"/>
              <a:cs typeface="Times New Roman"/>
              <a:sym typeface="Times New Roman"/>
            </a:endParaRPr>
          </a:p>
        </p:txBody>
      </p:sp>
      <p:sp>
        <p:nvSpPr>
          <p:cNvPr id="138" name="Google Shape;138;p4:notes"/>
          <p:cNvSpPr>
            <a:spLocks noGrp="1" noRot="1" noChangeAspect="1"/>
          </p:cNvSpPr>
          <p:nvPr>
            <p:ph type="sldImg" idx="3"/>
          </p:nvPr>
        </p:nvSpPr>
        <p:spPr>
          <a:xfrm>
            <a:off x="1181100" y="695325"/>
            <a:ext cx="4649788"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4:notes"/>
          <p:cNvSpPr txBox="1">
            <a:spLocks noGrp="1"/>
          </p:cNvSpPr>
          <p:nvPr>
            <p:ph type="body" idx="1"/>
          </p:nvPr>
        </p:nvSpPr>
        <p:spPr>
          <a:xfrm>
            <a:off x="934880" y="4415844"/>
            <a:ext cx="5140641" cy="4184546"/>
          </a:xfrm>
          <a:prstGeom prst="rect">
            <a:avLst/>
          </a:prstGeom>
          <a:noFill/>
          <a:ln>
            <a:noFill/>
          </a:ln>
        </p:spPr>
        <p:txBody>
          <a:bodyPr spcFirstLastPara="1" wrap="square" lIns="95025" tIns="47500" rIns="95025" bIns="47500" anchor="t" anchorCtr="0">
            <a:noAutofit/>
          </a:bodyPr>
          <a:lstStyle/>
          <a:p>
            <a:pPr marL="0" lvl="0" indent="0" algn="l" rtl="0">
              <a:spcBef>
                <a:spcPts val="0"/>
              </a:spcBef>
              <a:spcAft>
                <a:spcPts val="0"/>
              </a:spcAft>
              <a:buNone/>
            </a:pPr>
            <a:endParaRPr/>
          </a:p>
        </p:txBody>
      </p:sp>
      <p:sp>
        <p:nvSpPr>
          <p:cNvPr id="140" name="Google Shape;140;p4:notes"/>
          <p:cNvSpPr txBox="1"/>
          <p:nvPr/>
        </p:nvSpPr>
        <p:spPr>
          <a:xfrm>
            <a:off x="3972641" y="8831686"/>
            <a:ext cx="3037760" cy="464714"/>
          </a:xfrm>
          <a:prstGeom prst="rect">
            <a:avLst/>
          </a:prstGeom>
          <a:noFill/>
          <a:ln>
            <a:noFill/>
          </a:ln>
        </p:spPr>
        <p:txBody>
          <a:bodyPr spcFirstLastPara="1" wrap="square" lIns="95400" tIns="47700" rIns="95400" bIns="47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hdr" idx="2"/>
          </p:nvPr>
        </p:nvSpPr>
        <p:spPr>
          <a:xfrm>
            <a:off x="0" y="2"/>
            <a:ext cx="3037760" cy="464714"/>
          </a:xfrm>
          <a:prstGeom prst="rect">
            <a:avLst/>
          </a:prstGeom>
          <a:noFill/>
          <a:ln>
            <a:noFill/>
          </a:ln>
        </p:spPr>
        <p:txBody>
          <a:bodyPr spcFirstLastPara="1" wrap="square" lIns="93275" tIns="46625" rIns="93275" bIns="46625" anchor="t" anchorCtr="0">
            <a:noAutofit/>
          </a:bodyPr>
          <a:lstStyle/>
          <a:p>
            <a:pPr marL="0" marR="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a:t>
            </a:r>
            <a:endParaRPr/>
          </a:p>
        </p:txBody>
      </p:sp>
      <p:sp>
        <p:nvSpPr>
          <p:cNvPr id="152" name="Google Shape;152;p5:notes"/>
          <p:cNvSpPr txBox="1">
            <a:spLocks noGrp="1"/>
          </p:cNvSpPr>
          <p:nvPr>
            <p:ph type="sldNum" idx="12"/>
          </p:nvPr>
        </p:nvSpPr>
        <p:spPr>
          <a:xfrm>
            <a:off x="3972641" y="8831686"/>
            <a:ext cx="3037760" cy="46471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5</a:t>
            </a:fld>
            <a:endParaRPr sz="1200" b="0" i="0" u="none" strike="noStrike" cap="none">
              <a:solidFill>
                <a:schemeClr val="dk1"/>
              </a:solidFill>
              <a:latin typeface="Times New Roman"/>
              <a:ea typeface="Times New Roman"/>
              <a:cs typeface="Times New Roman"/>
              <a:sym typeface="Times New Roman"/>
            </a:endParaRPr>
          </a:p>
        </p:txBody>
      </p:sp>
      <p:sp>
        <p:nvSpPr>
          <p:cNvPr id="153" name="Google Shape;153;p5:notes"/>
          <p:cNvSpPr>
            <a:spLocks noGrp="1" noRot="1" noChangeAspect="1"/>
          </p:cNvSpPr>
          <p:nvPr>
            <p:ph type="sldImg" idx="3"/>
          </p:nvPr>
        </p:nvSpPr>
        <p:spPr>
          <a:xfrm>
            <a:off x="1181100" y="695325"/>
            <a:ext cx="4649788"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4" name="Google Shape;154;p5:notes"/>
          <p:cNvSpPr txBox="1">
            <a:spLocks noGrp="1"/>
          </p:cNvSpPr>
          <p:nvPr>
            <p:ph type="body" idx="1"/>
          </p:nvPr>
        </p:nvSpPr>
        <p:spPr>
          <a:xfrm>
            <a:off x="934880" y="4415844"/>
            <a:ext cx="5140641" cy="4184546"/>
          </a:xfrm>
          <a:prstGeom prst="rect">
            <a:avLst/>
          </a:prstGeom>
          <a:noFill/>
          <a:ln>
            <a:noFill/>
          </a:ln>
        </p:spPr>
        <p:txBody>
          <a:bodyPr spcFirstLastPara="1" wrap="square" lIns="95025" tIns="47500" rIns="95025" bIns="47500" anchor="t" anchorCtr="0">
            <a:noAutofit/>
          </a:bodyPr>
          <a:lstStyle/>
          <a:p>
            <a:pPr marL="0" lvl="0" indent="0" algn="l" rtl="0">
              <a:spcBef>
                <a:spcPts val="0"/>
              </a:spcBef>
              <a:spcAft>
                <a:spcPts val="0"/>
              </a:spcAft>
              <a:buNone/>
            </a:pPr>
            <a:endParaRPr/>
          </a:p>
        </p:txBody>
      </p:sp>
      <p:sp>
        <p:nvSpPr>
          <p:cNvPr id="155" name="Google Shape;155;p5:notes"/>
          <p:cNvSpPr txBox="1"/>
          <p:nvPr/>
        </p:nvSpPr>
        <p:spPr>
          <a:xfrm>
            <a:off x="3972641" y="8831686"/>
            <a:ext cx="3037760" cy="464714"/>
          </a:xfrm>
          <a:prstGeom prst="rect">
            <a:avLst/>
          </a:prstGeom>
          <a:noFill/>
          <a:ln>
            <a:noFill/>
          </a:ln>
        </p:spPr>
        <p:txBody>
          <a:bodyPr spcFirstLastPara="1" wrap="square" lIns="95400" tIns="47700" rIns="95400" bIns="47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hdr" idx="2"/>
          </p:nvPr>
        </p:nvSpPr>
        <p:spPr>
          <a:xfrm>
            <a:off x="0" y="2"/>
            <a:ext cx="3037760" cy="464714"/>
          </a:xfrm>
          <a:prstGeom prst="rect">
            <a:avLst/>
          </a:prstGeom>
          <a:noFill/>
          <a:ln>
            <a:noFill/>
          </a:ln>
        </p:spPr>
        <p:txBody>
          <a:bodyPr spcFirstLastPara="1" wrap="square" lIns="93275" tIns="46625" rIns="93275" bIns="46625" anchor="t" anchorCtr="0">
            <a:noAutofit/>
          </a:bodyPr>
          <a:lstStyle/>
          <a:p>
            <a:pPr marL="0" marR="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a:t>
            </a:r>
            <a:endParaRPr/>
          </a:p>
        </p:txBody>
      </p:sp>
      <p:sp>
        <p:nvSpPr>
          <p:cNvPr id="168" name="Google Shape;168;p6:notes"/>
          <p:cNvSpPr txBox="1">
            <a:spLocks noGrp="1"/>
          </p:cNvSpPr>
          <p:nvPr>
            <p:ph type="sldNum" idx="12"/>
          </p:nvPr>
        </p:nvSpPr>
        <p:spPr>
          <a:xfrm>
            <a:off x="3972641" y="8831686"/>
            <a:ext cx="3037760" cy="46471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6</a:t>
            </a:fld>
            <a:endParaRPr sz="1200" b="0" i="0" u="none" strike="noStrike" cap="none">
              <a:solidFill>
                <a:schemeClr val="dk1"/>
              </a:solidFill>
              <a:latin typeface="Times New Roman"/>
              <a:ea typeface="Times New Roman"/>
              <a:cs typeface="Times New Roman"/>
              <a:sym typeface="Times New Roman"/>
            </a:endParaRPr>
          </a:p>
        </p:txBody>
      </p:sp>
      <p:sp>
        <p:nvSpPr>
          <p:cNvPr id="169" name="Google Shape;169;p6:notes"/>
          <p:cNvSpPr>
            <a:spLocks noGrp="1" noRot="1" noChangeAspect="1"/>
          </p:cNvSpPr>
          <p:nvPr>
            <p:ph type="sldImg" idx="3"/>
          </p:nvPr>
        </p:nvSpPr>
        <p:spPr>
          <a:xfrm>
            <a:off x="1181100" y="695325"/>
            <a:ext cx="4649788"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0" name="Google Shape;170;p6:notes"/>
          <p:cNvSpPr txBox="1">
            <a:spLocks noGrp="1"/>
          </p:cNvSpPr>
          <p:nvPr>
            <p:ph type="body" idx="1"/>
          </p:nvPr>
        </p:nvSpPr>
        <p:spPr>
          <a:xfrm>
            <a:off x="934880" y="4415844"/>
            <a:ext cx="5140641" cy="4184546"/>
          </a:xfrm>
          <a:prstGeom prst="rect">
            <a:avLst/>
          </a:prstGeom>
          <a:noFill/>
          <a:ln>
            <a:noFill/>
          </a:ln>
        </p:spPr>
        <p:txBody>
          <a:bodyPr spcFirstLastPara="1" wrap="square" lIns="95025" tIns="47500" rIns="95025" bIns="47500" anchor="t" anchorCtr="0">
            <a:noAutofit/>
          </a:bodyPr>
          <a:lstStyle/>
          <a:p>
            <a:pPr marL="0" lvl="0" indent="0" algn="l" rtl="0">
              <a:spcBef>
                <a:spcPts val="0"/>
              </a:spcBef>
              <a:spcAft>
                <a:spcPts val="0"/>
              </a:spcAft>
              <a:buNone/>
            </a:pPr>
            <a:endParaRPr/>
          </a:p>
        </p:txBody>
      </p:sp>
      <p:sp>
        <p:nvSpPr>
          <p:cNvPr id="171" name="Google Shape;171;p6:notes"/>
          <p:cNvSpPr txBox="1"/>
          <p:nvPr/>
        </p:nvSpPr>
        <p:spPr>
          <a:xfrm>
            <a:off x="3972641" y="8831686"/>
            <a:ext cx="3037760" cy="464714"/>
          </a:xfrm>
          <a:prstGeom prst="rect">
            <a:avLst/>
          </a:prstGeom>
          <a:noFill/>
          <a:ln>
            <a:noFill/>
          </a:ln>
        </p:spPr>
        <p:txBody>
          <a:bodyPr spcFirstLastPara="1" wrap="square" lIns="95400" tIns="47700" rIns="95400" bIns="47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6</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txBox="1">
            <a:spLocks noGrp="1"/>
          </p:cNvSpPr>
          <p:nvPr>
            <p:ph type="hdr" idx="2"/>
          </p:nvPr>
        </p:nvSpPr>
        <p:spPr>
          <a:xfrm>
            <a:off x="0" y="2"/>
            <a:ext cx="3037760" cy="464714"/>
          </a:xfrm>
          <a:prstGeom prst="rect">
            <a:avLst/>
          </a:prstGeom>
          <a:noFill/>
          <a:ln>
            <a:noFill/>
          </a:ln>
        </p:spPr>
        <p:txBody>
          <a:bodyPr spcFirstLastPara="1" wrap="square" lIns="93275" tIns="46625" rIns="93275" bIns="46625" anchor="t" anchorCtr="0">
            <a:noAutofit/>
          </a:bodyPr>
          <a:lstStyle/>
          <a:p>
            <a:pPr marL="0" marR="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a:t>
            </a:r>
            <a:endParaRPr/>
          </a:p>
        </p:txBody>
      </p:sp>
      <p:sp>
        <p:nvSpPr>
          <p:cNvPr id="183" name="Google Shape;183;p7:notes"/>
          <p:cNvSpPr txBox="1">
            <a:spLocks noGrp="1"/>
          </p:cNvSpPr>
          <p:nvPr>
            <p:ph type="sldNum" idx="12"/>
          </p:nvPr>
        </p:nvSpPr>
        <p:spPr>
          <a:xfrm>
            <a:off x="3972641" y="8831686"/>
            <a:ext cx="3037760" cy="46471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7</a:t>
            </a:fld>
            <a:endParaRPr sz="1200" b="0" i="0" u="none" strike="noStrike" cap="none">
              <a:solidFill>
                <a:schemeClr val="dk1"/>
              </a:solidFill>
              <a:latin typeface="Times New Roman"/>
              <a:ea typeface="Times New Roman"/>
              <a:cs typeface="Times New Roman"/>
              <a:sym typeface="Times New Roman"/>
            </a:endParaRPr>
          </a:p>
        </p:txBody>
      </p:sp>
      <p:sp>
        <p:nvSpPr>
          <p:cNvPr id="184" name="Google Shape;184;p7:notes"/>
          <p:cNvSpPr>
            <a:spLocks noGrp="1" noRot="1" noChangeAspect="1"/>
          </p:cNvSpPr>
          <p:nvPr>
            <p:ph type="sldImg" idx="3"/>
          </p:nvPr>
        </p:nvSpPr>
        <p:spPr>
          <a:xfrm>
            <a:off x="1181100" y="695325"/>
            <a:ext cx="4649788"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5" name="Google Shape;185;p7:notes"/>
          <p:cNvSpPr txBox="1">
            <a:spLocks noGrp="1"/>
          </p:cNvSpPr>
          <p:nvPr>
            <p:ph type="body" idx="1"/>
          </p:nvPr>
        </p:nvSpPr>
        <p:spPr>
          <a:xfrm>
            <a:off x="934880" y="4415844"/>
            <a:ext cx="5140641" cy="4184546"/>
          </a:xfrm>
          <a:prstGeom prst="rect">
            <a:avLst/>
          </a:prstGeom>
          <a:noFill/>
          <a:ln>
            <a:noFill/>
          </a:ln>
        </p:spPr>
        <p:txBody>
          <a:bodyPr spcFirstLastPara="1" wrap="square" lIns="95025" tIns="47500" rIns="95025" bIns="47500" anchor="t" anchorCtr="0">
            <a:noAutofit/>
          </a:bodyPr>
          <a:lstStyle/>
          <a:p>
            <a:pPr marL="0" lvl="0" indent="0" algn="l" rtl="0">
              <a:spcBef>
                <a:spcPts val="0"/>
              </a:spcBef>
              <a:spcAft>
                <a:spcPts val="0"/>
              </a:spcAft>
              <a:buNone/>
            </a:pPr>
            <a:endParaRPr/>
          </a:p>
        </p:txBody>
      </p:sp>
      <p:sp>
        <p:nvSpPr>
          <p:cNvPr id="186" name="Google Shape;186;p7:notes"/>
          <p:cNvSpPr txBox="1"/>
          <p:nvPr/>
        </p:nvSpPr>
        <p:spPr>
          <a:xfrm>
            <a:off x="3972641" y="8831686"/>
            <a:ext cx="3037760" cy="464714"/>
          </a:xfrm>
          <a:prstGeom prst="rect">
            <a:avLst/>
          </a:prstGeom>
          <a:noFill/>
          <a:ln>
            <a:noFill/>
          </a:ln>
        </p:spPr>
        <p:txBody>
          <a:bodyPr spcFirstLastPara="1" wrap="square" lIns="95400" tIns="47700" rIns="95400" bIns="47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7</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8:notes"/>
          <p:cNvSpPr txBox="1">
            <a:spLocks noGrp="1"/>
          </p:cNvSpPr>
          <p:nvPr>
            <p:ph type="hdr" idx="2"/>
          </p:nvPr>
        </p:nvSpPr>
        <p:spPr>
          <a:xfrm>
            <a:off x="0" y="2"/>
            <a:ext cx="3037760" cy="464714"/>
          </a:xfrm>
          <a:prstGeom prst="rect">
            <a:avLst/>
          </a:prstGeom>
          <a:noFill/>
          <a:ln>
            <a:noFill/>
          </a:ln>
        </p:spPr>
        <p:txBody>
          <a:bodyPr spcFirstLastPara="1" wrap="square" lIns="93275" tIns="46625" rIns="93275" bIns="46625" anchor="t"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a:t>
            </a:r>
            <a:endParaRPr/>
          </a:p>
        </p:txBody>
      </p:sp>
      <p:sp>
        <p:nvSpPr>
          <p:cNvPr id="196" name="Google Shape;196;p8:notes"/>
          <p:cNvSpPr txBox="1">
            <a:spLocks noGrp="1"/>
          </p:cNvSpPr>
          <p:nvPr>
            <p:ph type="sldNum" idx="12"/>
          </p:nvPr>
        </p:nvSpPr>
        <p:spPr>
          <a:xfrm>
            <a:off x="3972641" y="8831686"/>
            <a:ext cx="3037760" cy="464714"/>
          </a:xfrm>
          <a:prstGeom prst="rect">
            <a:avLst/>
          </a:prstGeom>
          <a:noFill/>
          <a:ln>
            <a:noFill/>
          </a:ln>
        </p:spPr>
        <p:txBody>
          <a:bodyPr spcFirstLastPara="1" wrap="square" lIns="93275" tIns="46625" rIns="93275" bIns="46625"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8</a:t>
            </a:fld>
            <a:endParaRPr sz="1200" b="0" i="0" u="none" strike="noStrike" cap="none">
              <a:solidFill>
                <a:schemeClr val="dk1"/>
              </a:solidFill>
              <a:latin typeface="Times New Roman"/>
              <a:ea typeface="Times New Roman"/>
              <a:cs typeface="Times New Roman"/>
              <a:sym typeface="Times New Roman"/>
            </a:endParaRPr>
          </a:p>
        </p:txBody>
      </p:sp>
      <p:sp>
        <p:nvSpPr>
          <p:cNvPr id="197" name="Google Shape;197;p8:notes"/>
          <p:cNvSpPr txBox="1"/>
          <p:nvPr/>
        </p:nvSpPr>
        <p:spPr>
          <a:xfrm>
            <a:off x="3971191" y="8832134"/>
            <a:ext cx="3039210" cy="464267"/>
          </a:xfrm>
          <a:prstGeom prst="rect">
            <a:avLst/>
          </a:prstGeom>
          <a:noFill/>
          <a:ln>
            <a:noFill/>
          </a:ln>
        </p:spPr>
        <p:txBody>
          <a:bodyPr spcFirstLastPara="1" wrap="square" lIns="92900" tIns="46450" rIns="92900" bIns="464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8</a:t>
            </a:fld>
            <a:endParaRPr sz="1200" b="0" i="0" u="none" strike="noStrike" cap="none">
              <a:solidFill>
                <a:schemeClr val="dk1"/>
              </a:solidFill>
              <a:latin typeface="Times New Roman"/>
              <a:ea typeface="Times New Roman"/>
              <a:cs typeface="Times New Roman"/>
              <a:sym typeface="Times New Roman"/>
            </a:endParaRPr>
          </a:p>
        </p:txBody>
      </p:sp>
      <p:sp>
        <p:nvSpPr>
          <p:cNvPr id="198" name="Google Shape;198;p8:notes"/>
          <p:cNvSpPr>
            <a:spLocks noGrp="1" noRot="1" noChangeAspect="1"/>
          </p:cNvSpPr>
          <p:nvPr>
            <p:ph type="sldImg" idx="3"/>
          </p:nvPr>
        </p:nvSpPr>
        <p:spPr>
          <a:xfrm>
            <a:off x="1181100" y="695325"/>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9" name="Google Shape;199;p8:notes"/>
          <p:cNvSpPr txBox="1">
            <a:spLocks noGrp="1"/>
          </p:cNvSpPr>
          <p:nvPr>
            <p:ph type="body" idx="1"/>
          </p:nvPr>
        </p:nvSpPr>
        <p:spPr>
          <a:xfrm>
            <a:off x="934880" y="4415844"/>
            <a:ext cx="5140641" cy="4184546"/>
          </a:xfrm>
          <a:prstGeom prst="rect">
            <a:avLst/>
          </a:prstGeom>
          <a:noFill/>
          <a:ln>
            <a:noFill/>
          </a:ln>
        </p:spPr>
        <p:txBody>
          <a:bodyPr spcFirstLastPara="1" wrap="square" lIns="93275" tIns="46625" rIns="93275" bIns="466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9:notes"/>
          <p:cNvSpPr txBox="1">
            <a:spLocks noGrp="1"/>
          </p:cNvSpPr>
          <p:nvPr>
            <p:ph type="hdr" idx="2"/>
          </p:nvPr>
        </p:nvSpPr>
        <p:spPr>
          <a:xfrm>
            <a:off x="0" y="2"/>
            <a:ext cx="3037760" cy="464714"/>
          </a:xfrm>
          <a:prstGeom prst="rect">
            <a:avLst/>
          </a:prstGeom>
          <a:noFill/>
          <a:ln>
            <a:noFill/>
          </a:ln>
        </p:spPr>
        <p:txBody>
          <a:bodyPr spcFirstLastPara="1" wrap="square" lIns="93275" tIns="46625" rIns="93275" bIns="46625" anchor="t" anchorCtr="0">
            <a:noAutofit/>
          </a:bodyPr>
          <a:lstStyle/>
          <a:p>
            <a:pPr marL="0" marR="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a:t>
            </a:r>
            <a:endParaRPr/>
          </a:p>
        </p:txBody>
      </p:sp>
      <p:sp>
        <p:nvSpPr>
          <p:cNvPr id="208" name="Google Shape;208;p9:notes"/>
          <p:cNvSpPr txBox="1">
            <a:spLocks noGrp="1"/>
          </p:cNvSpPr>
          <p:nvPr>
            <p:ph type="sldNum" idx="12"/>
          </p:nvPr>
        </p:nvSpPr>
        <p:spPr>
          <a:xfrm>
            <a:off x="3972641" y="8831686"/>
            <a:ext cx="3037760" cy="46471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9</a:t>
            </a:fld>
            <a:endParaRPr sz="1200" b="0" i="0" u="none" strike="noStrike" cap="none">
              <a:solidFill>
                <a:schemeClr val="dk1"/>
              </a:solidFill>
              <a:latin typeface="Times New Roman"/>
              <a:ea typeface="Times New Roman"/>
              <a:cs typeface="Times New Roman"/>
              <a:sym typeface="Times New Roman"/>
            </a:endParaRPr>
          </a:p>
        </p:txBody>
      </p:sp>
      <p:sp>
        <p:nvSpPr>
          <p:cNvPr id="209" name="Google Shape;209;p9:notes"/>
          <p:cNvSpPr>
            <a:spLocks noGrp="1" noRot="1" noChangeAspect="1"/>
          </p:cNvSpPr>
          <p:nvPr>
            <p:ph type="sldImg" idx="3"/>
          </p:nvPr>
        </p:nvSpPr>
        <p:spPr>
          <a:xfrm>
            <a:off x="1181100" y="695325"/>
            <a:ext cx="4649788"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0" name="Google Shape;210;p9:notes"/>
          <p:cNvSpPr txBox="1">
            <a:spLocks noGrp="1"/>
          </p:cNvSpPr>
          <p:nvPr>
            <p:ph type="body" idx="1"/>
          </p:nvPr>
        </p:nvSpPr>
        <p:spPr>
          <a:xfrm>
            <a:off x="934880" y="4415844"/>
            <a:ext cx="5140641" cy="4184546"/>
          </a:xfrm>
          <a:prstGeom prst="rect">
            <a:avLst/>
          </a:prstGeom>
          <a:noFill/>
          <a:ln>
            <a:noFill/>
          </a:ln>
        </p:spPr>
        <p:txBody>
          <a:bodyPr spcFirstLastPara="1" wrap="square" lIns="95025" tIns="47500" rIns="95025" bIns="47500" anchor="t" anchorCtr="0">
            <a:noAutofit/>
          </a:bodyPr>
          <a:lstStyle/>
          <a:p>
            <a:pPr marL="0" lvl="0" indent="0" algn="l" rtl="0">
              <a:spcBef>
                <a:spcPts val="0"/>
              </a:spcBef>
              <a:spcAft>
                <a:spcPts val="0"/>
              </a:spcAft>
              <a:buNone/>
            </a:pPr>
            <a:endParaRPr/>
          </a:p>
        </p:txBody>
      </p:sp>
      <p:sp>
        <p:nvSpPr>
          <p:cNvPr id="211" name="Google Shape;211;p9:notes"/>
          <p:cNvSpPr txBox="1"/>
          <p:nvPr/>
        </p:nvSpPr>
        <p:spPr>
          <a:xfrm>
            <a:off x="3972641" y="8831686"/>
            <a:ext cx="3037760" cy="464714"/>
          </a:xfrm>
          <a:prstGeom prst="rect">
            <a:avLst/>
          </a:prstGeom>
          <a:noFill/>
          <a:ln>
            <a:noFill/>
          </a:ln>
        </p:spPr>
        <p:txBody>
          <a:bodyPr spcFirstLastPara="1" wrap="square" lIns="95400" tIns="47700" rIns="95400" bIns="47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5"/>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25"/>
          <p:cNvSpPr txBox="1">
            <a:spLocks noGrp="1"/>
          </p:cNvSpPr>
          <p:nvPr>
            <p:ph type="body" idx="1"/>
          </p:nvPr>
        </p:nvSpPr>
        <p:spPr>
          <a:xfrm rot="5400000">
            <a:off x="2514600" y="152400"/>
            <a:ext cx="4114800" cy="77724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02895" algn="l">
              <a:spcBef>
                <a:spcPts val="360"/>
              </a:spcBef>
              <a:spcAft>
                <a:spcPts val="0"/>
              </a:spcAft>
              <a:buClr>
                <a:schemeClr val="dk1"/>
              </a:buClr>
              <a:buSzPts val="1170"/>
              <a:buChar char="•"/>
              <a:defRPr/>
            </a:lvl5pPr>
            <a:lvl6pPr marL="2743200" lvl="5" indent="-302895" algn="l">
              <a:spcBef>
                <a:spcPts val="360"/>
              </a:spcBef>
              <a:spcAft>
                <a:spcPts val="0"/>
              </a:spcAft>
              <a:buClr>
                <a:schemeClr val="dk1"/>
              </a:buClr>
              <a:buSzPts val="1170"/>
              <a:buChar char="•"/>
              <a:defRPr/>
            </a:lvl6pPr>
            <a:lvl7pPr marL="3200400" lvl="6" indent="-302895" algn="l">
              <a:spcBef>
                <a:spcPts val="360"/>
              </a:spcBef>
              <a:spcAft>
                <a:spcPts val="0"/>
              </a:spcAft>
              <a:buClr>
                <a:schemeClr val="dk1"/>
              </a:buClr>
              <a:buSzPts val="1170"/>
              <a:buChar char="•"/>
              <a:defRPr/>
            </a:lvl7pPr>
            <a:lvl8pPr marL="3657600" lvl="7" indent="-302895" algn="l">
              <a:spcBef>
                <a:spcPts val="360"/>
              </a:spcBef>
              <a:spcAft>
                <a:spcPts val="0"/>
              </a:spcAft>
              <a:buClr>
                <a:schemeClr val="dk1"/>
              </a:buClr>
              <a:buSzPts val="1170"/>
              <a:buChar char="•"/>
              <a:defRPr/>
            </a:lvl8pPr>
            <a:lvl9pPr marL="4114800" lvl="8" indent="-302895" algn="l">
              <a:spcBef>
                <a:spcPts val="360"/>
              </a:spcBef>
              <a:spcAft>
                <a:spcPts val="0"/>
              </a:spcAft>
              <a:buClr>
                <a:schemeClr val="dk1"/>
              </a:buClr>
              <a:buSzPts val="1170"/>
              <a:buChar char="•"/>
              <a:defRPr/>
            </a:lvl9pPr>
          </a:lstStyle>
          <a:p>
            <a:endParaRPr/>
          </a:p>
        </p:txBody>
      </p:sp>
      <p:sp>
        <p:nvSpPr>
          <p:cNvPr id="75" name="Google Shape;75;p2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6"/>
          <p:cNvSpPr txBox="1">
            <a:spLocks noGrp="1"/>
          </p:cNvSpPr>
          <p:nvPr>
            <p:ph type="title"/>
          </p:nvPr>
        </p:nvSpPr>
        <p:spPr>
          <a:xfrm rot="5400000">
            <a:off x="4743450" y="2381250"/>
            <a:ext cx="5486400" cy="1943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26"/>
          <p:cNvSpPr txBox="1">
            <a:spLocks noGrp="1"/>
          </p:cNvSpPr>
          <p:nvPr>
            <p:ph type="body" idx="1"/>
          </p:nvPr>
        </p:nvSpPr>
        <p:spPr>
          <a:xfrm rot="5400000">
            <a:off x="781050" y="514350"/>
            <a:ext cx="5486400" cy="56769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02895" algn="l">
              <a:spcBef>
                <a:spcPts val="360"/>
              </a:spcBef>
              <a:spcAft>
                <a:spcPts val="0"/>
              </a:spcAft>
              <a:buClr>
                <a:schemeClr val="dk1"/>
              </a:buClr>
              <a:buSzPts val="1170"/>
              <a:buChar char="•"/>
              <a:defRPr/>
            </a:lvl5pPr>
            <a:lvl6pPr marL="2743200" lvl="5" indent="-302895" algn="l">
              <a:spcBef>
                <a:spcPts val="360"/>
              </a:spcBef>
              <a:spcAft>
                <a:spcPts val="0"/>
              </a:spcAft>
              <a:buClr>
                <a:schemeClr val="dk1"/>
              </a:buClr>
              <a:buSzPts val="1170"/>
              <a:buChar char="•"/>
              <a:defRPr/>
            </a:lvl6pPr>
            <a:lvl7pPr marL="3200400" lvl="6" indent="-302895" algn="l">
              <a:spcBef>
                <a:spcPts val="360"/>
              </a:spcBef>
              <a:spcAft>
                <a:spcPts val="0"/>
              </a:spcAft>
              <a:buClr>
                <a:schemeClr val="dk1"/>
              </a:buClr>
              <a:buSzPts val="1170"/>
              <a:buChar char="•"/>
              <a:defRPr/>
            </a:lvl7pPr>
            <a:lvl8pPr marL="3657600" lvl="7" indent="-302895" algn="l">
              <a:spcBef>
                <a:spcPts val="360"/>
              </a:spcBef>
              <a:spcAft>
                <a:spcPts val="0"/>
              </a:spcAft>
              <a:buClr>
                <a:schemeClr val="dk1"/>
              </a:buClr>
              <a:buSzPts val="1170"/>
              <a:buChar char="•"/>
              <a:defRPr/>
            </a:lvl8pPr>
            <a:lvl9pPr marL="4114800" lvl="8" indent="-302895" algn="l">
              <a:spcBef>
                <a:spcPts val="360"/>
              </a:spcBef>
              <a:spcAft>
                <a:spcPts val="0"/>
              </a:spcAft>
              <a:buClr>
                <a:schemeClr val="dk1"/>
              </a:buClr>
              <a:buSzPts val="1170"/>
              <a:buChar char="•"/>
              <a:defRPr/>
            </a:lvl9pPr>
          </a:lstStyle>
          <a:p>
            <a:endParaRPr/>
          </a:p>
        </p:txBody>
      </p:sp>
      <p:sp>
        <p:nvSpPr>
          <p:cNvPr id="81" name="Google Shape;81;p2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02895" algn="l">
              <a:spcBef>
                <a:spcPts val="360"/>
              </a:spcBef>
              <a:spcAft>
                <a:spcPts val="0"/>
              </a:spcAft>
              <a:buClr>
                <a:schemeClr val="dk1"/>
              </a:buClr>
              <a:buSzPts val="1170"/>
              <a:buChar char="•"/>
              <a:defRPr/>
            </a:lvl5pPr>
            <a:lvl6pPr marL="2743200" lvl="5" indent="-302895" algn="l">
              <a:spcBef>
                <a:spcPts val="360"/>
              </a:spcBef>
              <a:spcAft>
                <a:spcPts val="0"/>
              </a:spcAft>
              <a:buClr>
                <a:schemeClr val="dk1"/>
              </a:buClr>
              <a:buSzPts val="1170"/>
              <a:buChar char="•"/>
              <a:defRPr/>
            </a:lvl6pPr>
            <a:lvl7pPr marL="3200400" lvl="6" indent="-302895" algn="l">
              <a:spcBef>
                <a:spcPts val="360"/>
              </a:spcBef>
              <a:spcAft>
                <a:spcPts val="0"/>
              </a:spcAft>
              <a:buClr>
                <a:schemeClr val="dk1"/>
              </a:buClr>
              <a:buSzPts val="1170"/>
              <a:buChar char="•"/>
              <a:defRPr/>
            </a:lvl7pPr>
            <a:lvl8pPr marL="3657600" lvl="7" indent="-302895" algn="l">
              <a:spcBef>
                <a:spcPts val="360"/>
              </a:spcBef>
              <a:spcAft>
                <a:spcPts val="0"/>
              </a:spcAft>
              <a:buClr>
                <a:schemeClr val="dk1"/>
              </a:buClr>
              <a:buSzPts val="1170"/>
              <a:buChar char="•"/>
              <a:defRPr/>
            </a:lvl8pPr>
            <a:lvl9pPr marL="4114800" lvl="8" indent="-302895" algn="l">
              <a:spcBef>
                <a:spcPts val="360"/>
              </a:spcBef>
              <a:spcAft>
                <a:spcPts val="0"/>
              </a:spcAft>
              <a:buClr>
                <a:schemeClr val="dk1"/>
              </a:buClr>
              <a:buSzPts val="1170"/>
              <a:buChar char="•"/>
              <a:defRPr/>
            </a:lvl9pPr>
          </a:lstStyle>
          <a:p>
            <a:endParaRPr/>
          </a:p>
        </p:txBody>
      </p:sp>
      <p:sp>
        <p:nvSpPr>
          <p:cNvPr id="22" name="Google Shape;22;p1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18"/>
          <p:cNvSpPr txBox="1">
            <a:spLocks noGrp="1"/>
          </p:cNvSpPr>
          <p:nvPr>
            <p:ph type="ctrTitle"/>
          </p:nvPr>
        </p:nvSpPr>
        <p:spPr>
          <a:xfrm>
            <a:off x="381000" y="1524000"/>
            <a:ext cx="72390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18"/>
          <p:cNvSpPr txBox="1">
            <a:spLocks noGrp="1"/>
          </p:cNvSpPr>
          <p:nvPr>
            <p:ph type="subTitle" idx="1"/>
          </p:nvPr>
        </p:nvSpPr>
        <p:spPr>
          <a:xfrm>
            <a:off x="914400" y="35814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SzPts val="2080"/>
              <a:buFont typeface="Noto Sans Symbols"/>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170"/>
              <a:buChar char="•"/>
              <a:defRPr/>
            </a:lvl5pPr>
            <a:lvl6pPr lvl="5" algn="l">
              <a:spcBef>
                <a:spcPts val="360"/>
              </a:spcBef>
              <a:spcAft>
                <a:spcPts val="0"/>
              </a:spcAft>
              <a:buClr>
                <a:schemeClr val="dk1"/>
              </a:buClr>
              <a:buSzPts val="1170"/>
              <a:buChar char="•"/>
              <a:defRPr/>
            </a:lvl6pPr>
            <a:lvl7pPr lvl="6" algn="l">
              <a:spcBef>
                <a:spcPts val="360"/>
              </a:spcBef>
              <a:spcAft>
                <a:spcPts val="0"/>
              </a:spcAft>
              <a:buClr>
                <a:schemeClr val="dk1"/>
              </a:buClr>
              <a:buSzPts val="1170"/>
              <a:buChar char="•"/>
              <a:defRPr/>
            </a:lvl7pPr>
            <a:lvl8pPr lvl="7" algn="l">
              <a:spcBef>
                <a:spcPts val="360"/>
              </a:spcBef>
              <a:spcAft>
                <a:spcPts val="0"/>
              </a:spcAft>
              <a:buClr>
                <a:schemeClr val="dk1"/>
              </a:buClr>
              <a:buSzPts val="1170"/>
              <a:buChar char="•"/>
              <a:defRPr/>
            </a:lvl8pPr>
            <a:lvl9pPr lvl="8" algn="l">
              <a:spcBef>
                <a:spcPts val="360"/>
              </a:spcBef>
              <a:spcAft>
                <a:spcPts val="0"/>
              </a:spcAft>
              <a:buClr>
                <a:schemeClr val="dk1"/>
              </a:buClr>
              <a:buSzPts val="1170"/>
              <a:buChar char="•"/>
              <a:defRPr/>
            </a:lvl9pPr>
          </a:lstStyle>
          <a:p>
            <a:endParaRPr/>
          </a:p>
        </p:txBody>
      </p:sp>
      <p:sp>
        <p:nvSpPr>
          <p:cNvPr id="28" name="Google Shape;28;p1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1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300"/>
              <a:buNone/>
              <a:defRPr sz="2000"/>
            </a:lvl1pPr>
            <a:lvl2pPr marL="914400" lvl="1" indent="-228600" algn="l">
              <a:spcBef>
                <a:spcPts val="360"/>
              </a:spcBef>
              <a:spcAft>
                <a:spcPts val="0"/>
              </a:spcAft>
              <a:buClr>
                <a:schemeClr val="dk1"/>
              </a:buClr>
              <a:buSzPts val="1800"/>
              <a:buFont typeface="Times New Roman"/>
              <a:buNone/>
              <a:defRPr sz="1800"/>
            </a:lvl2pPr>
            <a:lvl3pPr marL="1371600" lvl="2" indent="-228600" algn="l">
              <a:spcBef>
                <a:spcPts val="320"/>
              </a:spcBef>
              <a:spcAft>
                <a:spcPts val="0"/>
              </a:spcAft>
              <a:buClr>
                <a:schemeClr val="dk1"/>
              </a:buClr>
              <a:buSzPts val="1600"/>
              <a:buFont typeface="Times New Roman"/>
              <a:buNone/>
              <a:defRPr sz="1600"/>
            </a:lvl3pPr>
            <a:lvl4pPr marL="1828800" lvl="3" indent="-228600" algn="l">
              <a:spcBef>
                <a:spcPts val="280"/>
              </a:spcBef>
              <a:spcAft>
                <a:spcPts val="0"/>
              </a:spcAft>
              <a:buClr>
                <a:schemeClr val="dk1"/>
              </a:buClr>
              <a:buSzPts val="1400"/>
              <a:buFont typeface="Times New Roman"/>
              <a:buNone/>
              <a:defRPr sz="1400"/>
            </a:lvl4pPr>
            <a:lvl5pPr marL="2286000" lvl="4" indent="-228600" algn="l">
              <a:spcBef>
                <a:spcPts val="280"/>
              </a:spcBef>
              <a:spcAft>
                <a:spcPts val="0"/>
              </a:spcAft>
              <a:buClr>
                <a:schemeClr val="dk1"/>
              </a:buClr>
              <a:buSzPts val="910"/>
              <a:buFont typeface="Times New Roman"/>
              <a:buNone/>
              <a:defRPr sz="1400"/>
            </a:lvl5pPr>
            <a:lvl6pPr marL="2743200" lvl="5" indent="-228600" algn="l">
              <a:spcBef>
                <a:spcPts val="280"/>
              </a:spcBef>
              <a:spcAft>
                <a:spcPts val="0"/>
              </a:spcAft>
              <a:buClr>
                <a:schemeClr val="dk1"/>
              </a:buClr>
              <a:buSzPts val="910"/>
              <a:buFont typeface="Times New Roman"/>
              <a:buNone/>
              <a:defRPr sz="1400"/>
            </a:lvl6pPr>
            <a:lvl7pPr marL="3200400" lvl="6" indent="-228600" algn="l">
              <a:spcBef>
                <a:spcPts val="280"/>
              </a:spcBef>
              <a:spcAft>
                <a:spcPts val="0"/>
              </a:spcAft>
              <a:buClr>
                <a:schemeClr val="dk1"/>
              </a:buClr>
              <a:buSzPts val="910"/>
              <a:buFont typeface="Times New Roman"/>
              <a:buNone/>
              <a:defRPr sz="1400"/>
            </a:lvl7pPr>
            <a:lvl8pPr marL="3657600" lvl="7" indent="-228600" algn="l">
              <a:spcBef>
                <a:spcPts val="280"/>
              </a:spcBef>
              <a:spcAft>
                <a:spcPts val="0"/>
              </a:spcAft>
              <a:buClr>
                <a:schemeClr val="dk1"/>
              </a:buClr>
              <a:buSzPts val="910"/>
              <a:buFont typeface="Times New Roman"/>
              <a:buNone/>
              <a:defRPr sz="1400"/>
            </a:lvl8pPr>
            <a:lvl9pPr marL="4114800" lvl="8" indent="-228600" algn="l">
              <a:spcBef>
                <a:spcPts val="280"/>
              </a:spcBef>
              <a:spcAft>
                <a:spcPts val="0"/>
              </a:spcAft>
              <a:buClr>
                <a:schemeClr val="dk1"/>
              </a:buClr>
              <a:buSzPts val="910"/>
              <a:buFont typeface="Times New Roman"/>
              <a:buNone/>
              <a:defRPr sz="1400"/>
            </a:lvl9pPr>
          </a:lstStyle>
          <a:p>
            <a:endParaRPr/>
          </a:p>
        </p:txBody>
      </p:sp>
      <p:sp>
        <p:nvSpPr>
          <p:cNvPr id="34" name="Google Shape;34;p1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0"/>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20"/>
          <p:cNvSpPr txBox="1">
            <a:spLocks noGrp="1"/>
          </p:cNvSpPr>
          <p:nvPr>
            <p:ph type="body" idx="1"/>
          </p:nvPr>
        </p:nvSpPr>
        <p:spPr>
          <a:xfrm>
            <a:off x="685800" y="1981200"/>
            <a:ext cx="3810000" cy="4114800"/>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02895" algn="l">
              <a:spcBef>
                <a:spcPts val="360"/>
              </a:spcBef>
              <a:spcAft>
                <a:spcPts val="0"/>
              </a:spcAft>
              <a:buClr>
                <a:schemeClr val="dk1"/>
              </a:buClr>
              <a:buSzPts val="1170"/>
              <a:buFont typeface="Times New Roman"/>
              <a:buChar char="•"/>
              <a:defRPr sz="1800"/>
            </a:lvl5pPr>
            <a:lvl6pPr marL="2743200" lvl="5" indent="-302895" algn="l">
              <a:spcBef>
                <a:spcPts val="360"/>
              </a:spcBef>
              <a:spcAft>
                <a:spcPts val="0"/>
              </a:spcAft>
              <a:buClr>
                <a:schemeClr val="dk1"/>
              </a:buClr>
              <a:buSzPts val="1170"/>
              <a:buFont typeface="Times New Roman"/>
              <a:buChar char="•"/>
              <a:defRPr sz="1800"/>
            </a:lvl6pPr>
            <a:lvl7pPr marL="3200400" lvl="6" indent="-302895" algn="l">
              <a:spcBef>
                <a:spcPts val="360"/>
              </a:spcBef>
              <a:spcAft>
                <a:spcPts val="0"/>
              </a:spcAft>
              <a:buClr>
                <a:schemeClr val="dk1"/>
              </a:buClr>
              <a:buSzPts val="1170"/>
              <a:buFont typeface="Times New Roman"/>
              <a:buChar char="•"/>
              <a:defRPr sz="1800"/>
            </a:lvl7pPr>
            <a:lvl8pPr marL="3657600" lvl="7" indent="-302895" algn="l">
              <a:spcBef>
                <a:spcPts val="360"/>
              </a:spcBef>
              <a:spcAft>
                <a:spcPts val="0"/>
              </a:spcAft>
              <a:buClr>
                <a:schemeClr val="dk1"/>
              </a:buClr>
              <a:buSzPts val="1170"/>
              <a:buFont typeface="Times New Roman"/>
              <a:buChar char="•"/>
              <a:defRPr sz="1800"/>
            </a:lvl8pPr>
            <a:lvl9pPr marL="4114800" lvl="8" indent="-302895" algn="l">
              <a:spcBef>
                <a:spcPts val="360"/>
              </a:spcBef>
              <a:spcAft>
                <a:spcPts val="0"/>
              </a:spcAft>
              <a:buClr>
                <a:schemeClr val="dk1"/>
              </a:buClr>
              <a:buSzPts val="1170"/>
              <a:buFont typeface="Times New Roman"/>
              <a:buChar char="•"/>
              <a:defRPr sz="1800"/>
            </a:lvl9pPr>
          </a:lstStyle>
          <a:p>
            <a:endParaRPr/>
          </a:p>
        </p:txBody>
      </p:sp>
      <p:sp>
        <p:nvSpPr>
          <p:cNvPr id="40" name="Google Shape;40;p20"/>
          <p:cNvSpPr txBox="1">
            <a:spLocks noGrp="1"/>
          </p:cNvSpPr>
          <p:nvPr>
            <p:ph type="body" idx="2"/>
          </p:nvPr>
        </p:nvSpPr>
        <p:spPr>
          <a:xfrm>
            <a:off x="4648200" y="1981200"/>
            <a:ext cx="3810000" cy="4114800"/>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02895" algn="l">
              <a:spcBef>
                <a:spcPts val="360"/>
              </a:spcBef>
              <a:spcAft>
                <a:spcPts val="0"/>
              </a:spcAft>
              <a:buClr>
                <a:schemeClr val="dk1"/>
              </a:buClr>
              <a:buSzPts val="1170"/>
              <a:buFont typeface="Times New Roman"/>
              <a:buChar char="•"/>
              <a:defRPr sz="1800"/>
            </a:lvl5pPr>
            <a:lvl6pPr marL="2743200" lvl="5" indent="-302895" algn="l">
              <a:spcBef>
                <a:spcPts val="360"/>
              </a:spcBef>
              <a:spcAft>
                <a:spcPts val="0"/>
              </a:spcAft>
              <a:buClr>
                <a:schemeClr val="dk1"/>
              </a:buClr>
              <a:buSzPts val="1170"/>
              <a:buFont typeface="Times New Roman"/>
              <a:buChar char="•"/>
              <a:defRPr sz="1800"/>
            </a:lvl6pPr>
            <a:lvl7pPr marL="3200400" lvl="6" indent="-302895" algn="l">
              <a:spcBef>
                <a:spcPts val="360"/>
              </a:spcBef>
              <a:spcAft>
                <a:spcPts val="0"/>
              </a:spcAft>
              <a:buClr>
                <a:schemeClr val="dk1"/>
              </a:buClr>
              <a:buSzPts val="1170"/>
              <a:buFont typeface="Times New Roman"/>
              <a:buChar char="•"/>
              <a:defRPr sz="1800"/>
            </a:lvl7pPr>
            <a:lvl8pPr marL="3657600" lvl="7" indent="-302895" algn="l">
              <a:spcBef>
                <a:spcPts val="360"/>
              </a:spcBef>
              <a:spcAft>
                <a:spcPts val="0"/>
              </a:spcAft>
              <a:buClr>
                <a:schemeClr val="dk1"/>
              </a:buClr>
              <a:buSzPts val="1170"/>
              <a:buFont typeface="Times New Roman"/>
              <a:buChar char="•"/>
              <a:defRPr sz="1800"/>
            </a:lvl8pPr>
            <a:lvl9pPr marL="4114800" lvl="8" indent="-302895" algn="l">
              <a:spcBef>
                <a:spcPts val="360"/>
              </a:spcBef>
              <a:spcAft>
                <a:spcPts val="0"/>
              </a:spcAft>
              <a:buClr>
                <a:schemeClr val="dk1"/>
              </a:buClr>
              <a:buSzPts val="1170"/>
              <a:buFont typeface="Times New Roman"/>
              <a:buChar char="•"/>
              <a:defRPr sz="1800"/>
            </a:lvl9pPr>
          </a:lstStyle>
          <a:p>
            <a:endParaRPr/>
          </a:p>
        </p:txBody>
      </p:sp>
      <p:sp>
        <p:nvSpPr>
          <p:cNvPr id="41" name="Google Shape;41;p2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2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040"/>
              <a:buFont typeface="Times New Roman"/>
              <a:buNone/>
              <a:defRPr sz="1600" b="1"/>
            </a:lvl5pPr>
            <a:lvl6pPr marL="2743200" lvl="5" indent="-228600" algn="l">
              <a:spcBef>
                <a:spcPts val="320"/>
              </a:spcBef>
              <a:spcAft>
                <a:spcPts val="0"/>
              </a:spcAft>
              <a:buClr>
                <a:schemeClr val="dk1"/>
              </a:buClr>
              <a:buSzPts val="1040"/>
              <a:buFont typeface="Times New Roman"/>
              <a:buNone/>
              <a:defRPr sz="1600" b="1"/>
            </a:lvl6pPr>
            <a:lvl7pPr marL="3200400" lvl="6" indent="-228600" algn="l">
              <a:spcBef>
                <a:spcPts val="320"/>
              </a:spcBef>
              <a:spcAft>
                <a:spcPts val="0"/>
              </a:spcAft>
              <a:buClr>
                <a:schemeClr val="dk1"/>
              </a:buClr>
              <a:buSzPts val="1040"/>
              <a:buFont typeface="Times New Roman"/>
              <a:buNone/>
              <a:defRPr sz="1600" b="1"/>
            </a:lvl7pPr>
            <a:lvl8pPr marL="3657600" lvl="7" indent="-228600" algn="l">
              <a:spcBef>
                <a:spcPts val="320"/>
              </a:spcBef>
              <a:spcAft>
                <a:spcPts val="0"/>
              </a:spcAft>
              <a:buClr>
                <a:schemeClr val="dk1"/>
              </a:buClr>
              <a:buSzPts val="1040"/>
              <a:buFont typeface="Times New Roman"/>
              <a:buNone/>
              <a:defRPr sz="1600" b="1"/>
            </a:lvl8pPr>
            <a:lvl9pPr marL="4114800" lvl="8" indent="-228600" algn="l">
              <a:spcBef>
                <a:spcPts val="320"/>
              </a:spcBef>
              <a:spcAft>
                <a:spcPts val="0"/>
              </a:spcAft>
              <a:buClr>
                <a:schemeClr val="dk1"/>
              </a:buClr>
              <a:buSzPts val="1040"/>
              <a:buFont typeface="Times New Roman"/>
              <a:buNone/>
              <a:defRPr sz="1600" b="1"/>
            </a:lvl9pPr>
          </a:lstStyle>
          <a:p>
            <a:endParaRPr/>
          </a:p>
        </p:txBody>
      </p:sp>
      <p:sp>
        <p:nvSpPr>
          <p:cNvPr id="47" name="Google Shape;47;p2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294639" algn="l">
              <a:spcBef>
                <a:spcPts val="320"/>
              </a:spcBef>
              <a:spcAft>
                <a:spcPts val="0"/>
              </a:spcAft>
              <a:buClr>
                <a:schemeClr val="dk1"/>
              </a:buClr>
              <a:buSzPts val="1040"/>
              <a:buFont typeface="Times New Roman"/>
              <a:buChar char="•"/>
              <a:defRPr sz="1600"/>
            </a:lvl5pPr>
            <a:lvl6pPr marL="2743200" lvl="5" indent="-294639" algn="l">
              <a:spcBef>
                <a:spcPts val="320"/>
              </a:spcBef>
              <a:spcAft>
                <a:spcPts val="0"/>
              </a:spcAft>
              <a:buClr>
                <a:schemeClr val="dk1"/>
              </a:buClr>
              <a:buSzPts val="1040"/>
              <a:buFont typeface="Times New Roman"/>
              <a:buChar char="•"/>
              <a:defRPr sz="1600"/>
            </a:lvl6pPr>
            <a:lvl7pPr marL="3200400" lvl="6" indent="-294639" algn="l">
              <a:spcBef>
                <a:spcPts val="320"/>
              </a:spcBef>
              <a:spcAft>
                <a:spcPts val="0"/>
              </a:spcAft>
              <a:buClr>
                <a:schemeClr val="dk1"/>
              </a:buClr>
              <a:buSzPts val="1040"/>
              <a:buFont typeface="Times New Roman"/>
              <a:buChar char="•"/>
              <a:defRPr sz="1600"/>
            </a:lvl7pPr>
            <a:lvl8pPr marL="3657600" lvl="7" indent="-294640" algn="l">
              <a:spcBef>
                <a:spcPts val="320"/>
              </a:spcBef>
              <a:spcAft>
                <a:spcPts val="0"/>
              </a:spcAft>
              <a:buClr>
                <a:schemeClr val="dk1"/>
              </a:buClr>
              <a:buSzPts val="1040"/>
              <a:buFont typeface="Times New Roman"/>
              <a:buChar char="•"/>
              <a:defRPr sz="1600"/>
            </a:lvl8pPr>
            <a:lvl9pPr marL="4114800" lvl="8" indent="-294640" algn="l">
              <a:spcBef>
                <a:spcPts val="320"/>
              </a:spcBef>
              <a:spcAft>
                <a:spcPts val="0"/>
              </a:spcAft>
              <a:buClr>
                <a:schemeClr val="dk1"/>
              </a:buClr>
              <a:buSzPts val="1040"/>
              <a:buFont typeface="Times New Roman"/>
              <a:buChar char="•"/>
              <a:defRPr sz="1600"/>
            </a:lvl9pPr>
          </a:lstStyle>
          <a:p>
            <a:endParaRPr/>
          </a:p>
        </p:txBody>
      </p:sp>
      <p:sp>
        <p:nvSpPr>
          <p:cNvPr id="48" name="Google Shape;48;p2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040"/>
              <a:buFont typeface="Times New Roman"/>
              <a:buNone/>
              <a:defRPr sz="1600" b="1"/>
            </a:lvl5pPr>
            <a:lvl6pPr marL="2743200" lvl="5" indent="-228600" algn="l">
              <a:spcBef>
                <a:spcPts val="320"/>
              </a:spcBef>
              <a:spcAft>
                <a:spcPts val="0"/>
              </a:spcAft>
              <a:buClr>
                <a:schemeClr val="dk1"/>
              </a:buClr>
              <a:buSzPts val="1040"/>
              <a:buFont typeface="Times New Roman"/>
              <a:buNone/>
              <a:defRPr sz="1600" b="1"/>
            </a:lvl6pPr>
            <a:lvl7pPr marL="3200400" lvl="6" indent="-228600" algn="l">
              <a:spcBef>
                <a:spcPts val="320"/>
              </a:spcBef>
              <a:spcAft>
                <a:spcPts val="0"/>
              </a:spcAft>
              <a:buClr>
                <a:schemeClr val="dk1"/>
              </a:buClr>
              <a:buSzPts val="1040"/>
              <a:buFont typeface="Times New Roman"/>
              <a:buNone/>
              <a:defRPr sz="1600" b="1"/>
            </a:lvl7pPr>
            <a:lvl8pPr marL="3657600" lvl="7" indent="-228600" algn="l">
              <a:spcBef>
                <a:spcPts val="320"/>
              </a:spcBef>
              <a:spcAft>
                <a:spcPts val="0"/>
              </a:spcAft>
              <a:buClr>
                <a:schemeClr val="dk1"/>
              </a:buClr>
              <a:buSzPts val="1040"/>
              <a:buFont typeface="Times New Roman"/>
              <a:buNone/>
              <a:defRPr sz="1600" b="1"/>
            </a:lvl8pPr>
            <a:lvl9pPr marL="4114800" lvl="8" indent="-228600" algn="l">
              <a:spcBef>
                <a:spcPts val="320"/>
              </a:spcBef>
              <a:spcAft>
                <a:spcPts val="0"/>
              </a:spcAft>
              <a:buClr>
                <a:schemeClr val="dk1"/>
              </a:buClr>
              <a:buSzPts val="1040"/>
              <a:buFont typeface="Times New Roman"/>
              <a:buNone/>
              <a:defRPr sz="1600" b="1"/>
            </a:lvl9pPr>
          </a:lstStyle>
          <a:p>
            <a:endParaRPr/>
          </a:p>
        </p:txBody>
      </p:sp>
      <p:sp>
        <p:nvSpPr>
          <p:cNvPr id="49" name="Google Shape;49;p2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294639" algn="l">
              <a:spcBef>
                <a:spcPts val="320"/>
              </a:spcBef>
              <a:spcAft>
                <a:spcPts val="0"/>
              </a:spcAft>
              <a:buClr>
                <a:schemeClr val="dk1"/>
              </a:buClr>
              <a:buSzPts val="1040"/>
              <a:buFont typeface="Times New Roman"/>
              <a:buChar char="•"/>
              <a:defRPr sz="1600"/>
            </a:lvl5pPr>
            <a:lvl6pPr marL="2743200" lvl="5" indent="-294639" algn="l">
              <a:spcBef>
                <a:spcPts val="320"/>
              </a:spcBef>
              <a:spcAft>
                <a:spcPts val="0"/>
              </a:spcAft>
              <a:buClr>
                <a:schemeClr val="dk1"/>
              </a:buClr>
              <a:buSzPts val="1040"/>
              <a:buFont typeface="Times New Roman"/>
              <a:buChar char="•"/>
              <a:defRPr sz="1600"/>
            </a:lvl6pPr>
            <a:lvl7pPr marL="3200400" lvl="6" indent="-294639" algn="l">
              <a:spcBef>
                <a:spcPts val="320"/>
              </a:spcBef>
              <a:spcAft>
                <a:spcPts val="0"/>
              </a:spcAft>
              <a:buClr>
                <a:schemeClr val="dk1"/>
              </a:buClr>
              <a:buSzPts val="1040"/>
              <a:buFont typeface="Times New Roman"/>
              <a:buChar char="•"/>
              <a:defRPr sz="1600"/>
            </a:lvl7pPr>
            <a:lvl8pPr marL="3657600" lvl="7" indent="-294640" algn="l">
              <a:spcBef>
                <a:spcPts val="320"/>
              </a:spcBef>
              <a:spcAft>
                <a:spcPts val="0"/>
              </a:spcAft>
              <a:buClr>
                <a:schemeClr val="dk1"/>
              </a:buClr>
              <a:buSzPts val="1040"/>
              <a:buFont typeface="Times New Roman"/>
              <a:buChar char="•"/>
              <a:defRPr sz="1600"/>
            </a:lvl8pPr>
            <a:lvl9pPr marL="4114800" lvl="8" indent="-294640" algn="l">
              <a:spcBef>
                <a:spcPts val="320"/>
              </a:spcBef>
              <a:spcAft>
                <a:spcPts val="0"/>
              </a:spcAft>
              <a:buClr>
                <a:schemeClr val="dk1"/>
              </a:buClr>
              <a:buSzPts val="1040"/>
              <a:buFont typeface="Times New Roman"/>
              <a:buChar char="•"/>
              <a:defRPr sz="1600"/>
            </a:lvl9pPr>
          </a:lstStyle>
          <a:p>
            <a:endParaRPr/>
          </a:p>
        </p:txBody>
      </p:sp>
      <p:sp>
        <p:nvSpPr>
          <p:cNvPr id="50" name="Google Shape;50;p2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2"/>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2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2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60680" algn="l">
              <a:spcBef>
                <a:spcPts val="640"/>
              </a:spcBef>
              <a:spcAft>
                <a:spcPts val="0"/>
              </a:spcAft>
              <a:buSzPts val="2080"/>
              <a:buChar char="❖"/>
              <a:defRPr sz="3200"/>
            </a:lvl1pPr>
            <a:lvl2pPr marL="914400" lvl="1" indent="-406400" algn="l">
              <a:spcBef>
                <a:spcPts val="560"/>
              </a:spcBef>
              <a:spcAft>
                <a:spcPts val="0"/>
              </a:spcAft>
              <a:buClr>
                <a:schemeClr val="dk1"/>
              </a:buClr>
              <a:buSzPts val="2800"/>
              <a:buFont typeface="Times New Roman"/>
              <a:buChar char="–"/>
              <a:defRPr sz="2800"/>
            </a:lvl2pPr>
            <a:lvl3pPr marL="1371600" lvl="2" indent="-381000" algn="l">
              <a:spcBef>
                <a:spcPts val="480"/>
              </a:spcBef>
              <a:spcAft>
                <a:spcPts val="0"/>
              </a:spcAft>
              <a:buClr>
                <a:schemeClr val="dk1"/>
              </a:buClr>
              <a:buSzPts val="2400"/>
              <a:buFont typeface="Times New Roman"/>
              <a:buChar char="•"/>
              <a:defRPr sz="2400"/>
            </a:lvl3pPr>
            <a:lvl4pPr marL="1828800" lvl="3" indent="-355600" algn="l">
              <a:spcBef>
                <a:spcPts val="400"/>
              </a:spcBef>
              <a:spcAft>
                <a:spcPts val="0"/>
              </a:spcAft>
              <a:buClr>
                <a:schemeClr val="dk1"/>
              </a:buClr>
              <a:buSzPts val="2000"/>
              <a:buFont typeface="Times New Roman"/>
              <a:buChar char="–"/>
              <a:defRPr sz="2000"/>
            </a:lvl4pPr>
            <a:lvl5pPr marL="2286000" lvl="4" indent="-311150" algn="l">
              <a:spcBef>
                <a:spcPts val="400"/>
              </a:spcBef>
              <a:spcAft>
                <a:spcPts val="0"/>
              </a:spcAft>
              <a:buClr>
                <a:schemeClr val="dk1"/>
              </a:buClr>
              <a:buSzPts val="1300"/>
              <a:buFont typeface="Times New Roman"/>
              <a:buChar char="•"/>
              <a:defRPr sz="2000"/>
            </a:lvl5pPr>
            <a:lvl6pPr marL="2743200" lvl="5" indent="-311150" algn="l">
              <a:spcBef>
                <a:spcPts val="400"/>
              </a:spcBef>
              <a:spcAft>
                <a:spcPts val="0"/>
              </a:spcAft>
              <a:buClr>
                <a:schemeClr val="dk1"/>
              </a:buClr>
              <a:buSzPts val="1300"/>
              <a:buFont typeface="Times New Roman"/>
              <a:buChar char="•"/>
              <a:defRPr sz="2000"/>
            </a:lvl6pPr>
            <a:lvl7pPr marL="3200400" lvl="6" indent="-311150" algn="l">
              <a:spcBef>
                <a:spcPts val="400"/>
              </a:spcBef>
              <a:spcAft>
                <a:spcPts val="0"/>
              </a:spcAft>
              <a:buClr>
                <a:schemeClr val="dk1"/>
              </a:buClr>
              <a:buSzPts val="1300"/>
              <a:buFont typeface="Times New Roman"/>
              <a:buChar char="•"/>
              <a:defRPr sz="2000"/>
            </a:lvl7pPr>
            <a:lvl8pPr marL="3657600" lvl="7" indent="-311150" algn="l">
              <a:spcBef>
                <a:spcPts val="400"/>
              </a:spcBef>
              <a:spcAft>
                <a:spcPts val="0"/>
              </a:spcAft>
              <a:buClr>
                <a:schemeClr val="dk1"/>
              </a:buClr>
              <a:buSzPts val="1300"/>
              <a:buFont typeface="Times New Roman"/>
              <a:buChar char="•"/>
              <a:defRPr sz="2000"/>
            </a:lvl8pPr>
            <a:lvl9pPr marL="4114800" lvl="8" indent="-311150" algn="l">
              <a:spcBef>
                <a:spcPts val="400"/>
              </a:spcBef>
              <a:spcAft>
                <a:spcPts val="0"/>
              </a:spcAft>
              <a:buClr>
                <a:schemeClr val="dk1"/>
              </a:buClr>
              <a:buSzPts val="1300"/>
              <a:buFont typeface="Times New Roman"/>
              <a:buChar char="•"/>
              <a:defRPr sz="2000"/>
            </a:lvl9pPr>
          </a:lstStyle>
          <a:p>
            <a:endParaRPr/>
          </a:p>
        </p:txBody>
      </p:sp>
      <p:sp>
        <p:nvSpPr>
          <p:cNvPr id="61" name="Google Shape;61;p2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585"/>
              <a:buFont typeface="Times New Roman"/>
              <a:buNone/>
              <a:defRPr sz="900"/>
            </a:lvl5pPr>
            <a:lvl6pPr marL="2743200" lvl="5" indent="-228600" algn="l">
              <a:spcBef>
                <a:spcPts val="180"/>
              </a:spcBef>
              <a:spcAft>
                <a:spcPts val="0"/>
              </a:spcAft>
              <a:buClr>
                <a:schemeClr val="dk1"/>
              </a:buClr>
              <a:buSzPts val="585"/>
              <a:buFont typeface="Times New Roman"/>
              <a:buNone/>
              <a:defRPr sz="900"/>
            </a:lvl6pPr>
            <a:lvl7pPr marL="3200400" lvl="6" indent="-228600" algn="l">
              <a:spcBef>
                <a:spcPts val="180"/>
              </a:spcBef>
              <a:spcAft>
                <a:spcPts val="0"/>
              </a:spcAft>
              <a:buClr>
                <a:schemeClr val="dk1"/>
              </a:buClr>
              <a:buSzPts val="585"/>
              <a:buFont typeface="Times New Roman"/>
              <a:buNone/>
              <a:defRPr sz="900"/>
            </a:lvl7pPr>
            <a:lvl8pPr marL="3657600" lvl="7" indent="-228600" algn="l">
              <a:spcBef>
                <a:spcPts val="180"/>
              </a:spcBef>
              <a:spcAft>
                <a:spcPts val="0"/>
              </a:spcAft>
              <a:buClr>
                <a:schemeClr val="dk1"/>
              </a:buClr>
              <a:buSzPts val="585"/>
              <a:buFont typeface="Times New Roman"/>
              <a:buNone/>
              <a:defRPr sz="900"/>
            </a:lvl8pPr>
            <a:lvl9pPr marL="4114800" lvl="8" indent="-228600" algn="l">
              <a:spcBef>
                <a:spcPts val="180"/>
              </a:spcBef>
              <a:spcAft>
                <a:spcPts val="0"/>
              </a:spcAft>
              <a:buClr>
                <a:schemeClr val="dk1"/>
              </a:buClr>
              <a:buSzPts val="585"/>
              <a:buFont typeface="Times New Roman"/>
              <a:buNone/>
              <a:defRPr sz="900"/>
            </a:lvl9pPr>
          </a:lstStyle>
          <a:p>
            <a:endParaRPr/>
          </a:p>
        </p:txBody>
      </p:sp>
      <p:sp>
        <p:nvSpPr>
          <p:cNvPr id="62" name="Google Shape;62;p2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24"/>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2"/>
              </a:buClr>
              <a:buSzPts val="2080"/>
              <a:buFont typeface="Noto Sans Symbols"/>
              <a:buNone/>
              <a:defRPr sz="3200" b="0" i="0" u="none" strike="noStrike" cap="none">
                <a:solidFill>
                  <a:schemeClr val="dk1"/>
                </a:solidFill>
                <a:latin typeface="Times New Roman"/>
                <a:ea typeface="Times New Roman"/>
                <a:cs typeface="Times New Roman"/>
                <a:sym typeface="Times New Roman"/>
              </a:defRPr>
            </a:lvl1pPr>
            <a:lvl2pPr marR="0" lvl="1" algn="l" rtl="0">
              <a:spcBef>
                <a:spcPts val="56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13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13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13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13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chemeClr val="dk1"/>
              </a:buClr>
              <a:buSzPts val="13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8" name="Google Shape;68;p2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585"/>
              <a:buFont typeface="Times New Roman"/>
              <a:buNone/>
              <a:defRPr sz="900"/>
            </a:lvl5pPr>
            <a:lvl6pPr marL="2743200" lvl="5" indent="-228600" algn="l">
              <a:spcBef>
                <a:spcPts val="180"/>
              </a:spcBef>
              <a:spcAft>
                <a:spcPts val="0"/>
              </a:spcAft>
              <a:buClr>
                <a:schemeClr val="dk1"/>
              </a:buClr>
              <a:buSzPts val="585"/>
              <a:buFont typeface="Times New Roman"/>
              <a:buNone/>
              <a:defRPr sz="900"/>
            </a:lvl6pPr>
            <a:lvl7pPr marL="3200400" lvl="6" indent="-228600" algn="l">
              <a:spcBef>
                <a:spcPts val="180"/>
              </a:spcBef>
              <a:spcAft>
                <a:spcPts val="0"/>
              </a:spcAft>
              <a:buClr>
                <a:schemeClr val="dk1"/>
              </a:buClr>
              <a:buSzPts val="585"/>
              <a:buFont typeface="Times New Roman"/>
              <a:buNone/>
              <a:defRPr sz="900"/>
            </a:lvl7pPr>
            <a:lvl8pPr marL="3657600" lvl="7" indent="-228600" algn="l">
              <a:spcBef>
                <a:spcPts val="180"/>
              </a:spcBef>
              <a:spcAft>
                <a:spcPts val="0"/>
              </a:spcAft>
              <a:buClr>
                <a:schemeClr val="dk1"/>
              </a:buClr>
              <a:buSzPts val="585"/>
              <a:buFont typeface="Times New Roman"/>
              <a:buNone/>
              <a:defRPr sz="900"/>
            </a:lvl8pPr>
            <a:lvl9pPr marL="4114800" lvl="8" indent="-228600" algn="l">
              <a:spcBef>
                <a:spcPts val="180"/>
              </a:spcBef>
              <a:spcAft>
                <a:spcPts val="0"/>
              </a:spcAft>
              <a:buClr>
                <a:schemeClr val="dk1"/>
              </a:buClr>
              <a:buSzPts val="585"/>
              <a:buFont typeface="Times New Roman"/>
              <a:buNone/>
              <a:defRPr sz="900"/>
            </a:lvl9pPr>
          </a:lstStyle>
          <a:p>
            <a:endParaRPr/>
          </a:p>
        </p:txBody>
      </p:sp>
      <p:sp>
        <p:nvSpPr>
          <p:cNvPr id="69" name="Google Shape;69;p2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9pPr>
          </a:lstStyle>
          <a:p>
            <a:endParaRPr/>
          </a:p>
        </p:txBody>
      </p:sp>
      <p:sp>
        <p:nvSpPr>
          <p:cNvPr id="11" name="Google Shape;11;p15"/>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360680" algn="l" rtl="0">
              <a:spcBef>
                <a:spcPts val="640"/>
              </a:spcBef>
              <a:spcAft>
                <a:spcPts val="0"/>
              </a:spcAft>
              <a:buClr>
                <a:schemeClr val="dk2"/>
              </a:buClr>
              <a:buSzPts val="2080"/>
              <a:buFont typeface="Noto Sans Symbols"/>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11150" algn="l" rtl="0">
              <a:spcBef>
                <a:spcPts val="400"/>
              </a:spcBef>
              <a:spcAft>
                <a:spcPts val="0"/>
              </a:spcAft>
              <a:buClr>
                <a:schemeClr val="dk1"/>
              </a:buClr>
              <a:buSzPts val="13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11150" algn="l" rtl="0">
              <a:spcBef>
                <a:spcPts val="400"/>
              </a:spcBef>
              <a:spcAft>
                <a:spcPts val="0"/>
              </a:spcAft>
              <a:buClr>
                <a:schemeClr val="dk1"/>
              </a:buClr>
              <a:buSzPts val="13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11150" algn="l" rtl="0">
              <a:spcBef>
                <a:spcPts val="400"/>
              </a:spcBef>
              <a:spcAft>
                <a:spcPts val="0"/>
              </a:spcAft>
              <a:buClr>
                <a:schemeClr val="dk1"/>
              </a:buClr>
              <a:buSzPts val="13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11150" algn="l" rtl="0">
              <a:spcBef>
                <a:spcPts val="400"/>
              </a:spcBef>
              <a:spcAft>
                <a:spcPts val="0"/>
              </a:spcAft>
              <a:buClr>
                <a:schemeClr val="dk1"/>
              </a:buClr>
              <a:buSzPts val="13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11150" algn="l" rtl="0">
              <a:spcBef>
                <a:spcPts val="400"/>
              </a:spcBef>
              <a:spcAft>
                <a:spcPts val="0"/>
              </a:spcAft>
              <a:buClr>
                <a:schemeClr val="dk1"/>
              </a:buClr>
              <a:buSzPts val="13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idx="4294967295"/>
          </p:nvPr>
        </p:nvSpPr>
        <p:spPr>
          <a:xfrm>
            <a:off x="228600" y="1066800"/>
            <a:ext cx="8610600" cy="13716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i="1" u="none" strike="noStrike" cap="none" dirty="0">
                <a:solidFill>
                  <a:srgbClr val="000099"/>
                </a:solidFill>
                <a:latin typeface="Times New Roman"/>
                <a:ea typeface="Times New Roman"/>
                <a:cs typeface="Times New Roman"/>
                <a:sym typeface="Times New Roman"/>
              </a:rPr>
              <a:t>On Becoming a Leader </a:t>
            </a:r>
            <a:r>
              <a:rPr lang="en-US" sz="3600" b="1" i="1" u="none" strike="noStrike" cap="none" dirty="0" smtClean="0">
                <a:solidFill>
                  <a:srgbClr val="000099"/>
                </a:solidFill>
                <a:latin typeface="Times New Roman"/>
                <a:ea typeface="Times New Roman"/>
                <a:cs typeface="Times New Roman"/>
                <a:sym typeface="Times New Roman"/>
              </a:rPr>
              <a:t/>
            </a:r>
            <a:br>
              <a:rPr lang="en-US" sz="3600" b="1" i="1" u="none" strike="noStrike" cap="none" dirty="0" smtClean="0">
                <a:solidFill>
                  <a:srgbClr val="000099"/>
                </a:solidFill>
                <a:latin typeface="Times New Roman"/>
                <a:ea typeface="Times New Roman"/>
                <a:cs typeface="Times New Roman"/>
                <a:sym typeface="Times New Roman"/>
              </a:rPr>
            </a:br>
            <a:r>
              <a:rPr lang="en-US" sz="3600" b="1" i="1" u="none" strike="noStrike" cap="none" dirty="0" smtClean="0">
                <a:solidFill>
                  <a:srgbClr val="000099"/>
                </a:solidFill>
                <a:latin typeface="Times New Roman"/>
                <a:ea typeface="Times New Roman"/>
                <a:cs typeface="Times New Roman"/>
                <a:sym typeface="Times New Roman"/>
              </a:rPr>
              <a:t>in Risk </a:t>
            </a:r>
            <a:r>
              <a:rPr lang="en-US" sz="3600" b="1" i="1" u="none" strike="noStrike" cap="none" dirty="0">
                <a:solidFill>
                  <a:srgbClr val="000099"/>
                </a:solidFill>
                <a:latin typeface="Times New Roman"/>
                <a:ea typeface="Times New Roman"/>
                <a:cs typeface="Times New Roman"/>
                <a:sym typeface="Times New Roman"/>
              </a:rPr>
              <a:t>Management</a:t>
            </a:r>
            <a:endParaRPr dirty="0"/>
          </a:p>
        </p:txBody>
      </p:sp>
      <p:sp>
        <p:nvSpPr>
          <p:cNvPr id="91" name="Google Shape;91;p1"/>
          <p:cNvSpPr txBox="1">
            <a:spLocks noGrp="1"/>
          </p:cNvSpPr>
          <p:nvPr>
            <p:ph type="subTitle" idx="4294967295"/>
          </p:nvPr>
        </p:nvSpPr>
        <p:spPr>
          <a:xfrm>
            <a:off x="1371600" y="2438400"/>
            <a:ext cx="6400800" cy="363696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2340"/>
              <a:buFont typeface="Noto Sans Symbols"/>
              <a:buNone/>
            </a:pPr>
            <a:r>
              <a:rPr lang="en-US" sz="3600" b="1" i="0" u="none" strike="noStrike" cap="none" dirty="0">
                <a:solidFill>
                  <a:schemeClr val="lt2"/>
                </a:solidFill>
                <a:latin typeface="Arial"/>
                <a:ea typeface="Arial"/>
                <a:cs typeface="Arial"/>
                <a:sym typeface="Arial"/>
              </a:rPr>
              <a:t>ENGG404 - Lecture</a:t>
            </a:r>
            <a:endParaRPr dirty="0"/>
          </a:p>
          <a:p>
            <a:pPr marL="0" marR="0" lvl="0" indent="0" algn="ctr" rtl="0">
              <a:lnSpc>
                <a:spcPct val="90000"/>
              </a:lnSpc>
              <a:spcBef>
                <a:spcPts val="720"/>
              </a:spcBef>
              <a:spcAft>
                <a:spcPts val="0"/>
              </a:spcAft>
              <a:buClr>
                <a:schemeClr val="dk2"/>
              </a:buClr>
              <a:buSzPts val="2340"/>
              <a:buFont typeface="Noto Sans Symbols"/>
              <a:buNone/>
            </a:pPr>
            <a:r>
              <a:rPr lang="en-US" sz="3600" b="1" dirty="0">
                <a:solidFill>
                  <a:schemeClr val="lt2"/>
                </a:solidFill>
                <a:latin typeface="Arial"/>
                <a:ea typeface="Arial"/>
                <a:cs typeface="Arial"/>
                <a:sym typeface="Arial"/>
              </a:rPr>
              <a:t>Case </a:t>
            </a:r>
            <a:r>
              <a:rPr lang="en-US" sz="3600" b="1" dirty="0" smtClean="0">
                <a:solidFill>
                  <a:schemeClr val="lt2"/>
                </a:solidFill>
                <a:latin typeface="Arial"/>
                <a:ea typeface="Arial"/>
                <a:cs typeface="Arial"/>
                <a:sym typeface="Arial"/>
              </a:rPr>
              <a:t>4</a:t>
            </a:r>
            <a:r>
              <a:rPr lang="en-US" sz="3600" b="1" i="0" u="none" strike="noStrike" cap="none" dirty="0" smtClean="0">
                <a:solidFill>
                  <a:schemeClr val="lt2"/>
                </a:solidFill>
                <a:latin typeface="Arial"/>
                <a:ea typeface="Arial"/>
                <a:cs typeface="Arial"/>
                <a:sym typeface="Arial"/>
              </a:rPr>
              <a:t>: The UCIL Bhopal </a:t>
            </a:r>
            <a:br>
              <a:rPr lang="en-US" sz="3600" b="1" i="0" u="none" strike="noStrike" cap="none" dirty="0" smtClean="0">
                <a:solidFill>
                  <a:schemeClr val="lt2"/>
                </a:solidFill>
                <a:latin typeface="Arial"/>
                <a:ea typeface="Arial"/>
                <a:cs typeface="Arial"/>
                <a:sym typeface="Arial"/>
              </a:rPr>
            </a:br>
            <a:r>
              <a:rPr lang="en-US" sz="3600" b="1" i="0" u="none" strike="noStrike" cap="none" dirty="0" smtClean="0">
                <a:solidFill>
                  <a:schemeClr val="lt2"/>
                </a:solidFill>
                <a:latin typeface="Arial"/>
                <a:ea typeface="Arial"/>
                <a:cs typeface="Arial"/>
                <a:sym typeface="Arial"/>
              </a:rPr>
              <a:t>Loss Incident</a:t>
            </a:r>
            <a:br>
              <a:rPr lang="en-US" sz="3600" b="1" i="0" u="none" strike="noStrike" cap="none" dirty="0" smtClean="0">
                <a:solidFill>
                  <a:schemeClr val="lt2"/>
                </a:solidFill>
                <a:latin typeface="Arial"/>
                <a:ea typeface="Arial"/>
                <a:cs typeface="Arial"/>
                <a:sym typeface="Arial"/>
              </a:rPr>
            </a:br>
            <a:r>
              <a:rPr lang="en-US" sz="3600" b="1" i="0" u="none" strike="noStrike" cap="none" dirty="0" smtClean="0">
                <a:solidFill>
                  <a:schemeClr val="lt2"/>
                </a:solidFill>
                <a:latin typeface="Arial"/>
                <a:ea typeface="Arial"/>
                <a:cs typeface="Arial"/>
                <a:sym typeface="Arial"/>
              </a:rPr>
              <a:t>(1984</a:t>
            </a:r>
            <a:r>
              <a:rPr lang="en-US" sz="3600" b="1" i="0" u="none" strike="noStrike" cap="none" dirty="0">
                <a:solidFill>
                  <a:schemeClr val="lt2"/>
                </a:solidFill>
                <a:latin typeface="Arial"/>
                <a:ea typeface="Arial"/>
                <a:cs typeface="Arial"/>
                <a:sym typeface="Arial"/>
              </a:rPr>
              <a:t>)</a:t>
            </a:r>
            <a:endParaRPr dirty="0"/>
          </a:p>
          <a:p>
            <a:pPr marL="0" marR="0" lvl="0" indent="0" algn="ctr" rtl="0">
              <a:lnSpc>
                <a:spcPct val="90000"/>
              </a:lnSpc>
              <a:spcBef>
                <a:spcPts val="720"/>
              </a:spcBef>
              <a:spcAft>
                <a:spcPts val="0"/>
              </a:spcAft>
              <a:buClr>
                <a:schemeClr val="dk2"/>
              </a:buClr>
              <a:buSzPts val="2340"/>
              <a:buFont typeface="Noto Sans Symbols"/>
              <a:buNone/>
            </a:pPr>
            <a:endParaRPr sz="3600" b="1" i="0" u="none" strike="noStrike" cap="none" dirty="0">
              <a:solidFill>
                <a:schemeClr val="lt2"/>
              </a:solidFill>
              <a:latin typeface="Arial"/>
              <a:ea typeface="Arial"/>
              <a:cs typeface="Arial"/>
              <a:sym typeface="Arial"/>
            </a:endParaRPr>
          </a:p>
          <a:p>
            <a:pPr marL="0" marR="0" lvl="0" indent="0" algn="ctr" rtl="0">
              <a:lnSpc>
                <a:spcPct val="90000"/>
              </a:lnSpc>
              <a:spcBef>
                <a:spcPts val="720"/>
              </a:spcBef>
              <a:spcAft>
                <a:spcPts val="0"/>
              </a:spcAft>
              <a:buClr>
                <a:schemeClr val="dk2"/>
              </a:buClr>
              <a:buSzPts val="2340"/>
              <a:buFont typeface="Noto Sans Symbols"/>
              <a:buNone/>
            </a:pPr>
            <a:endParaRPr sz="3600" b="1" i="0" u="none" strike="noStrike" cap="none" dirty="0">
              <a:solidFill>
                <a:schemeClr val="lt2"/>
              </a:solidFill>
              <a:latin typeface="Arial"/>
              <a:ea typeface="Arial"/>
              <a:cs typeface="Arial"/>
              <a:sym typeface="Arial"/>
            </a:endParaRPr>
          </a:p>
          <a:p>
            <a:pPr marL="0" marR="0" lvl="0" indent="0" algn="ctr" rtl="0">
              <a:lnSpc>
                <a:spcPct val="90000"/>
              </a:lnSpc>
              <a:spcBef>
                <a:spcPts val="720"/>
              </a:spcBef>
              <a:spcAft>
                <a:spcPts val="0"/>
              </a:spcAft>
              <a:buClr>
                <a:schemeClr val="dk2"/>
              </a:buClr>
              <a:buSzPts val="2340"/>
              <a:buFont typeface="Noto Sans Symbols"/>
              <a:buNone/>
            </a:pPr>
            <a:endParaRPr sz="3600" b="1" i="0" u="none" strike="noStrike" cap="none" dirty="0">
              <a:solidFill>
                <a:schemeClr val="lt2"/>
              </a:solidFill>
              <a:latin typeface="Arial"/>
              <a:ea typeface="Arial"/>
              <a:cs typeface="Arial"/>
              <a:sym typeface="Arial"/>
            </a:endParaRPr>
          </a:p>
          <a:p>
            <a:pPr marL="0" marR="0" lvl="0" indent="0" algn="ctr" rtl="0">
              <a:lnSpc>
                <a:spcPct val="90000"/>
              </a:lnSpc>
              <a:spcBef>
                <a:spcPts val="720"/>
              </a:spcBef>
              <a:spcAft>
                <a:spcPts val="0"/>
              </a:spcAft>
              <a:buClr>
                <a:schemeClr val="dk2"/>
              </a:buClr>
              <a:buSzPts val="2340"/>
              <a:buFont typeface="Noto Sans Symbols"/>
              <a:buNone/>
            </a:pPr>
            <a:endParaRPr sz="3600" b="1" i="0" u="none" strike="noStrike" cap="none" dirty="0">
              <a:solidFill>
                <a:schemeClr val="lt2"/>
              </a:solidFill>
              <a:latin typeface="Arial"/>
              <a:ea typeface="Arial"/>
              <a:cs typeface="Arial"/>
              <a:sym typeface="Arial"/>
            </a:endParaRPr>
          </a:p>
          <a:p>
            <a:pPr marL="0" marR="0" lvl="0" indent="0" algn="ctr" rtl="0">
              <a:lnSpc>
                <a:spcPct val="90000"/>
              </a:lnSpc>
              <a:spcBef>
                <a:spcPts val="720"/>
              </a:spcBef>
              <a:spcAft>
                <a:spcPts val="0"/>
              </a:spcAft>
              <a:buClr>
                <a:schemeClr val="dk2"/>
              </a:buClr>
              <a:buSzPts val="2340"/>
              <a:buFont typeface="Noto Sans Symbols"/>
              <a:buNone/>
            </a:pPr>
            <a:endParaRPr sz="3600" b="1" i="0" u="none" strike="noStrike" cap="none" dirty="0">
              <a:solidFill>
                <a:schemeClr val="lt2"/>
              </a:solidFill>
              <a:latin typeface="Arial"/>
              <a:ea typeface="Arial"/>
              <a:cs typeface="Arial"/>
              <a:sym typeface="Arial"/>
            </a:endParaRPr>
          </a:p>
          <a:p>
            <a:pPr marL="0" marR="0" lvl="0" indent="0" algn="ctr" rtl="0">
              <a:lnSpc>
                <a:spcPct val="90000"/>
              </a:lnSpc>
              <a:spcBef>
                <a:spcPts val="720"/>
              </a:spcBef>
              <a:spcAft>
                <a:spcPts val="0"/>
              </a:spcAft>
              <a:buClr>
                <a:schemeClr val="dk2"/>
              </a:buClr>
              <a:buSzPts val="2340"/>
              <a:buFont typeface="Noto Sans Symbols"/>
              <a:buNone/>
            </a:pPr>
            <a:endParaRPr sz="3600" b="1" i="0" u="none" strike="noStrike" cap="none" dirty="0">
              <a:solidFill>
                <a:schemeClr val="lt2"/>
              </a:solidFill>
              <a:latin typeface="Arial"/>
              <a:ea typeface="Arial"/>
              <a:cs typeface="Arial"/>
              <a:sym typeface="Arial"/>
            </a:endParaRPr>
          </a:p>
        </p:txBody>
      </p:sp>
      <p:pic>
        <p:nvPicPr>
          <p:cNvPr id="92" name="Google Shape;92;p1" descr="AG00459_"/>
          <p:cNvPicPr preferRelativeResize="0"/>
          <p:nvPr/>
        </p:nvPicPr>
        <p:blipFill rotWithShape="1">
          <a:blip r:embed="rId3">
            <a:alphaModFix/>
          </a:blip>
          <a:srcRect/>
          <a:stretch/>
        </p:blipFill>
        <p:spPr>
          <a:xfrm>
            <a:off x="6248400" y="4114800"/>
            <a:ext cx="2189163" cy="1911350"/>
          </a:xfrm>
          <a:prstGeom prst="rect">
            <a:avLst/>
          </a:prstGeom>
          <a:noFill/>
          <a:ln>
            <a:noFill/>
          </a:ln>
        </p:spPr>
      </p:pic>
      <p:pic>
        <p:nvPicPr>
          <p:cNvPr id="93" name="Google Shape;93;p1" descr="SAT10E2"/>
          <p:cNvPicPr preferRelativeResize="0"/>
          <p:nvPr/>
        </p:nvPicPr>
        <p:blipFill rotWithShape="1">
          <a:blip r:embed="rId4">
            <a:alphaModFix/>
          </a:blip>
          <a:srcRect/>
          <a:stretch/>
        </p:blipFill>
        <p:spPr>
          <a:xfrm>
            <a:off x="609600" y="4191000"/>
            <a:ext cx="1828800" cy="1884363"/>
          </a:xfrm>
          <a:prstGeom prst="rect">
            <a:avLst/>
          </a:prstGeom>
          <a:solidFill>
            <a:schemeClr val="accent2"/>
          </a:solidFill>
          <a:ln>
            <a:noFill/>
          </a:ln>
        </p:spPr>
      </p:pic>
      <p:sp>
        <p:nvSpPr>
          <p:cNvPr id="94" name="Google Shape;94;p1"/>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1</a:t>
            </a:fld>
            <a:endParaRPr sz="1200" b="1" i="0" u="none" strike="noStrike" cap="none">
              <a:solidFill>
                <a:srgbClr val="000000"/>
              </a:solidFill>
              <a:latin typeface="Arial"/>
              <a:ea typeface="Arial"/>
              <a:cs typeface="Arial"/>
              <a:sym typeface="Arial"/>
            </a:endParaRPr>
          </a:p>
        </p:txBody>
      </p:sp>
      <p:sp>
        <p:nvSpPr>
          <p:cNvPr id="96" name="Google Shape;96;p1"/>
          <p:cNvSpPr txBox="1"/>
          <p:nvPr/>
        </p:nvSpPr>
        <p:spPr>
          <a:xfrm>
            <a:off x="152400" y="134562"/>
            <a:ext cx="1176817" cy="430887"/>
          </a:xfrm>
          <a:prstGeom prst="rect">
            <a:avLst/>
          </a:prstGeom>
          <a:solidFill>
            <a:srgbClr val="FFFFFF"/>
          </a:solidFill>
          <a:ln w="19050" cap="flat" cmpd="sng">
            <a:solidFill>
              <a:schemeClr val="tx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0" i="0" u="none" strike="noStrike" cap="none">
                <a:solidFill>
                  <a:schemeClr val="tx2"/>
                </a:solidFill>
                <a:sym typeface="Arial"/>
              </a:rPr>
              <a:t>Fundamentals of RM</a:t>
            </a:r>
            <a:endParaRPr>
              <a:solidFill>
                <a:schemeClr val="tx2"/>
              </a:solidFill>
            </a:endParaRPr>
          </a:p>
        </p:txBody>
      </p:sp>
      <p:sp>
        <p:nvSpPr>
          <p:cNvPr id="97" name="Google Shape;97;p1"/>
          <p:cNvSpPr txBox="1"/>
          <p:nvPr/>
        </p:nvSpPr>
        <p:spPr>
          <a:xfrm>
            <a:off x="1481035" y="128455"/>
            <a:ext cx="1024999" cy="430887"/>
          </a:xfrm>
          <a:prstGeom prst="rect">
            <a:avLst/>
          </a:prstGeom>
          <a:solidFill>
            <a:srgbClr val="FFFFFF"/>
          </a:solidFill>
          <a:ln w="19050" cap="flat" cmpd="sng">
            <a:solidFill>
              <a:schemeClr val="tx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0" i="0" u="none" strike="noStrike" cap="none">
                <a:solidFill>
                  <a:schemeClr val="tx2"/>
                </a:solidFill>
                <a:latin typeface="Arial"/>
                <a:ea typeface="Arial"/>
                <a:cs typeface="Arial"/>
                <a:sym typeface="Arial"/>
              </a:rPr>
              <a:t>RM System and Process</a:t>
            </a:r>
            <a:endParaRPr sz="1100" b="0" i="0" u="none" strike="noStrike" cap="none">
              <a:solidFill>
                <a:schemeClr val="tx2"/>
              </a:solidFill>
              <a:latin typeface="Arial"/>
              <a:ea typeface="Arial"/>
              <a:cs typeface="Arial"/>
              <a:sym typeface="Arial"/>
            </a:endParaRPr>
          </a:p>
        </p:txBody>
      </p:sp>
      <p:sp>
        <p:nvSpPr>
          <p:cNvPr id="98" name="Google Shape;98;p1"/>
          <p:cNvSpPr txBox="1"/>
          <p:nvPr/>
        </p:nvSpPr>
        <p:spPr>
          <a:xfrm>
            <a:off x="7874130" y="128455"/>
            <a:ext cx="1155550" cy="430887"/>
          </a:xfrm>
          <a:prstGeom prst="rect">
            <a:avLst/>
          </a:prstGeom>
          <a:solidFill>
            <a:srgbClr val="FFFF00"/>
          </a:solidFill>
          <a:ln w="19050" cap="flat" cmpd="sng">
            <a:solidFill>
              <a:schemeClr val="tx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0" i="0" u="none" strike="noStrike" cap="none">
                <a:solidFill>
                  <a:schemeClr val="tx2"/>
                </a:solidFill>
                <a:latin typeface="Arial"/>
                <a:ea typeface="Arial"/>
                <a:cs typeface="Arial"/>
                <a:sym typeface="Arial"/>
              </a:rPr>
              <a:t>Application &amp; Perspectives</a:t>
            </a:r>
            <a:endParaRPr sz="1100" b="0" i="0" u="none" strike="noStrike" cap="none">
              <a:solidFill>
                <a:schemeClr val="tx2"/>
              </a:solidFill>
              <a:latin typeface="Arial"/>
              <a:ea typeface="Arial"/>
              <a:cs typeface="Arial"/>
              <a:sym typeface="Arial"/>
            </a:endParaRPr>
          </a:p>
        </p:txBody>
      </p:sp>
      <p:sp>
        <p:nvSpPr>
          <p:cNvPr id="99" name="Google Shape;99;p1"/>
          <p:cNvSpPr txBox="1"/>
          <p:nvPr/>
        </p:nvSpPr>
        <p:spPr>
          <a:xfrm>
            <a:off x="7051217" y="128455"/>
            <a:ext cx="671096" cy="430887"/>
          </a:xfrm>
          <a:prstGeom prst="rect">
            <a:avLst/>
          </a:prstGeom>
          <a:solidFill>
            <a:srgbClr val="FFFFFF"/>
          </a:solidFill>
          <a:ln w="19050" cap="flat" cmpd="sng">
            <a:solidFill>
              <a:schemeClr val="tx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0" i="0" u="none" strike="noStrike" cap="none">
                <a:solidFill>
                  <a:schemeClr val="tx2"/>
                </a:solidFill>
                <a:sym typeface="Arial"/>
              </a:rPr>
              <a:t>People &amp; Org.</a:t>
            </a:r>
            <a:endParaRPr>
              <a:solidFill>
                <a:schemeClr val="tx2"/>
              </a:solidFill>
            </a:endParaRPr>
          </a:p>
        </p:txBody>
      </p:sp>
      <p:sp>
        <p:nvSpPr>
          <p:cNvPr id="100" name="Google Shape;100;p1"/>
          <p:cNvSpPr txBox="1"/>
          <p:nvPr/>
        </p:nvSpPr>
        <p:spPr>
          <a:xfrm>
            <a:off x="3834668" y="128455"/>
            <a:ext cx="1024999" cy="430887"/>
          </a:xfrm>
          <a:prstGeom prst="rect">
            <a:avLst/>
          </a:prstGeom>
          <a:solidFill>
            <a:srgbClr val="FFFFFF"/>
          </a:solidFill>
          <a:ln w="19050" cap="flat" cmpd="sng">
            <a:solidFill>
              <a:schemeClr val="tx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0" i="0" u="none" strike="noStrike" cap="none">
                <a:solidFill>
                  <a:schemeClr val="tx2"/>
                </a:solidFill>
                <a:latin typeface="Arial"/>
                <a:ea typeface="Arial"/>
                <a:cs typeface="Arial"/>
                <a:sym typeface="Arial"/>
              </a:rPr>
              <a:t>Incident Investigation</a:t>
            </a:r>
            <a:endParaRPr sz="1100" b="0" i="0" u="none" strike="noStrike" cap="none">
              <a:solidFill>
                <a:schemeClr val="tx2"/>
              </a:solidFill>
              <a:latin typeface="Arial"/>
              <a:ea typeface="Arial"/>
              <a:cs typeface="Arial"/>
              <a:sym typeface="Arial"/>
            </a:endParaRPr>
          </a:p>
        </p:txBody>
      </p:sp>
      <p:sp>
        <p:nvSpPr>
          <p:cNvPr id="101" name="Google Shape;101;p1"/>
          <p:cNvSpPr txBox="1"/>
          <p:nvPr/>
        </p:nvSpPr>
        <p:spPr>
          <a:xfrm>
            <a:off x="5011484" y="128455"/>
            <a:ext cx="1024999" cy="430887"/>
          </a:xfrm>
          <a:prstGeom prst="rect">
            <a:avLst/>
          </a:prstGeom>
          <a:solidFill>
            <a:srgbClr val="FFFFFF"/>
          </a:solidFill>
          <a:ln w="19050" cap="flat" cmpd="sng">
            <a:solidFill>
              <a:schemeClr val="tx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0" i="0" u="none" strike="noStrike" cap="none">
                <a:solidFill>
                  <a:schemeClr val="tx2"/>
                </a:solidFill>
                <a:latin typeface="Arial"/>
                <a:ea typeface="Arial"/>
                <a:cs typeface="Arial"/>
                <a:sym typeface="Arial"/>
              </a:rPr>
              <a:t>RM Tools &amp; Challenges</a:t>
            </a:r>
            <a:endParaRPr sz="1100" b="0" i="0" u="none" strike="noStrike" cap="none">
              <a:solidFill>
                <a:schemeClr val="tx2"/>
              </a:solidFill>
              <a:latin typeface="Arial"/>
              <a:ea typeface="Arial"/>
              <a:cs typeface="Arial"/>
              <a:sym typeface="Arial"/>
            </a:endParaRPr>
          </a:p>
        </p:txBody>
      </p:sp>
      <p:sp>
        <p:nvSpPr>
          <p:cNvPr id="102" name="Google Shape;102;p1"/>
          <p:cNvSpPr txBox="1"/>
          <p:nvPr/>
        </p:nvSpPr>
        <p:spPr>
          <a:xfrm>
            <a:off x="2657851" y="128979"/>
            <a:ext cx="1024999" cy="430887"/>
          </a:xfrm>
          <a:prstGeom prst="rect">
            <a:avLst/>
          </a:prstGeom>
          <a:solidFill>
            <a:srgbClr val="FFFFFF"/>
          </a:solidFill>
          <a:ln w="19050" cap="flat" cmpd="sng">
            <a:solidFill>
              <a:schemeClr val="tx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0" i="0" u="none" strike="noStrike" cap="none">
                <a:solidFill>
                  <a:schemeClr val="tx2"/>
                </a:solidFill>
                <a:sym typeface="Arial"/>
              </a:rPr>
              <a:t>Leadership in RM</a:t>
            </a:r>
            <a:endParaRPr>
              <a:solidFill>
                <a:schemeClr val="tx2"/>
              </a:solidFill>
            </a:endParaRPr>
          </a:p>
        </p:txBody>
      </p:sp>
      <p:cxnSp>
        <p:nvCxnSpPr>
          <p:cNvPr id="103" name="Google Shape;103;p1"/>
          <p:cNvCxnSpPr>
            <a:stCxn id="96" idx="3"/>
            <a:endCxn id="97" idx="1"/>
          </p:cNvCxnSpPr>
          <p:nvPr/>
        </p:nvCxnSpPr>
        <p:spPr>
          <a:xfrm rot="10800000" flipH="1">
            <a:off x="1329217" y="344006"/>
            <a:ext cx="151800" cy="6000"/>
          </a:xfrm>
          <a:prstGeom prst="straightConnector1">
            <a:avLst/>
          </a:prstGeom>
          <a:noFill/>
          <a:ln w="19050" cap="flat" cmpd="sng">
            <a:solidFill>
              <a:schemeClr val="tx2"/>
            </a:solidFill>
            <a:prstDash val="solid"/>
            <a:round/>
            <a:headEnd type="none" w="sm" len="sm"/>
            <a:tailEnd type="triangle" w="med" len="med"/>
          </a:ln>
        </p:spPr>
      </p:cxnSp>
      <p:cxnSp>
        <p:nvCxnSpPr>
          <p:cNvPr id="104" name="Google Shape;104;p1"/>
          <p:cNvCxnSpPr>
            <a:stCxn id="97" idx="3"/>
            <a:endCxn id="102" idx="1"/>
          </p:cNvCxnSpPr>
          <p:nvPr/>
        </p:nvCxnSpPr>
        <p:spPr>
          <a:xfrm>
            <a:off x="2506034" y="343899"/>
            <a:ext cx="151800" cy="600"/>
          </a:xfrm>
          <a:prstGeom prst="straightConnector1">
            <a:avLst/>
          </a:prstGeom>
          <a:noFill/>
          <a:ln w="19050" cap="flat" cmpd="sng">
            <a:solidFill>
              <a:schemeClr val="tx2"/>
            </a:solidFill>
            <a:prstDash val="solid"/>
            <a:round/>
            <a:headEnd type="none" w="sm" len="sm"/>
            <a:tailEnd type="triangle" w="med" len="med"/>
          </a:ln>
        </p:spPr>
      </p:cxnSp>
      <p:cxnSp>
        <p:nvCxnSpPr>
          <p:cNvPr id="105" name="Google Shape;105;p1"/>
          <p:cNvCxnSpPr>
            <a:stCxn id="102" idx="3"/>
            <a:endCxn id="100" idx="1"/>
          </p:cNvCxnSpPr>
          <p:nvPr/>
        </p:nvCxnSpPr>
        <p:spPr>
          <a:xfrm rot="10800000" flipH="1">
            <a:off x="3682850" y="343823"/>
            <a:ext cx="151800" cy="600"/>
          </a:xfrm>
          <a:prstGeom prst="straightConnector1">
            <a:avLst/>
          </a:prstGeom>
          <a:noFill/>
          <a:ln w="19050" cap="flat" cmpd="sng">
            <a:solidFill>
              <a:schemeClr val="tx2"/>
            </a:solidFill>
            <a:prstDash val="solid"/>
            <a:round/>
            <a:headEnd type="none" w="sm" len="sm"/>
            <a:tailEnd type="triangle" w="med" len="med"/>
          </a:ln>
        </p:spPr>
      </p:cxnSp>
      <p:cxnSp>
        <p:nvCxnSpPr>
          <p:cNvPr id="106" name="Google Shape;106;p1"/>
          <p:cNvCxnSpPr>
            <a:stCxn id="100" idx="3"/>
            <a:endCxn id="101" idx="1"/>
          </p:cNvCxnSpPr>
          <p:nvPr/>
        </p:nvCxnSpPr>
        <p:spPr>
          <a:xfrm>
            <a:off x="4859667" y="343899"/>
            <a:ext cx="151800" cy="0"/>
          </a:xfrm>
          <a:prstGeom prst="straightConnector1">
            <a:avLst/>
          </a:prstGeom>
          <a:noFill/>
          <a:ln w="19050" cap="flat" cmpd="sng">
            <a:solidFill>
              <a:schemeClr val="tx2"/>
            </a:solidFill>
            <a:prstDash val="solid"/>
            <a:round/>
            <a:headEnd type="none" w="sm" len="sm"/>
            <a:tailEnd type="triangle" w="med" len="med"/>
          </a:ln>
        </p:spPr>
      </p:cxnSp>
      <p:cxnSp>
        <p:nvCxnSpPr>
          <p:cNvPr id="107" name="Google Shape;107;p1"/>
          <p:cNvCxnSpPr>
            <a:stCxn id="101" idx="3"/>
          </p:cNvCxnSpPr>
          <p:nvPr/>
        </p:nvCxnSpPr>
        <p:spPr>
          <a:xfrm>
            <a:off x="6036483" y="343899"/>
            <a:ext cx="151800" cy="15300"/>
          </a:xfrm>
          <a:prstGeom prst="straightConnector1">
            <a:avLst/>
          </a:prstGeom>
          <a:noFill/>
          <a:ln w="19050" cap="flat" cmpd="sng">
            <a:solidFill>
              <a:schemeClr val="tx2"/>
            </a:solidFill>
            <a:prstDash val="solid"/>
            <a:round/>
            <a:headEnd type="none" w="sm" len="sm"/>
            <a:tailEnd type="triangle" w="med" len="med"/>
          </a:ln>
        </p:spPr>
      </p:cxnSp>
      <p:cxnSp>
        <p:nvCxnSpPr>
          <p:cNvPr id="108" name="Google Shape;108;p1"/>
          <p:cNvCxnSpPr>
            <a:endCxn id="99" idx="1"/>
          </p:cNvCxnSpPr>
          <p:nvPr/>
        </p:nvCxnSpPr>
        <p:spPr>
          <a:xfrm rot="10800000" flipH="1">
            <a:off x="6899417" y="343899"/>
            <a:ext cx="151800" cy="15300"/>
          </a:xfrm>
          <a:prstGeom prst="straightConnector1">
            <a:avLst/>
          </a:prstGeom>
          <a:noFill/>
          <a:ln w="19050" cap="flat" cmpd="sng">
            <a:solidFill>
              <a:schemeClr val="tx2"/>
            </a:solidFill>
            <a:prstDash val="solid"/>
            <a:round/>
            <a:headEnd type="none" w="sm" len="sm"/>
            <a:tailEnd type="triangle" w="med" len="med"/>
          </a:ln>
        </p:spPr>
      </p:cxnSp>
      <p:cxnSp>
        <p:nvCxnSpPr>
          <p:cNvPr id="109" name="Google Shape;109;p1"/>
          <p:cNvCxnSpPr>
            <a:stCxn id="99" idx="3"/>
            <a:endCxn id="98" idx="1"/>
          </p:cNvCxnSpPr>
          <p:nvPr/>
        </p:nvCxnSpPr>
        <p:spPr>
          <a:xfrm>
            <a:off x="7722313" y="343899"/>
            <a:ext cx="151800" cy="0"/>
          </a:xfrm>
          <a:prstGeom prst="straightConnector1">
            <a:avLst/>
          </a:prstGeom>
          <a:noFill/>
          <a:ln w="19050" cap="flat" cmpd="sng">
            <a:solidFill>
              <a:schemeClr val="tx2"/>
            </a:solidFill>
            <a:prstDash val="solid"/>
            <a:round/>
            <a:headEnd type="none" w="sm" len="sm"/>
            <a:tailEnd type="triangle" w="med" len="med"/>
          </a:ln>
        </p:spPr>
      </p:cxnSp>
      <p:sp>
        <p:nvSpPr>
          <p:cNvPr id="110" name="Google Shape;110;p1"/>
          <p:cNvSpPr txBox="1"/>
          <p:nvPr/>
        </p:nvSpPr>
        <p:spPr>
          <a:xfrm>
            <a:off x="6188301" y="128454"/>
            <a:ext cx="692362" cy="430887"/>
          </a:xfrm>
          <a:prstGeom prst="rect">
            <a:avLst/>
          </a:prstGeom>
          <a:solidFill>
            <a:srgbClr val="FFFFFF"/>
          </a:solidFill>
          <a:ln w="19050" cap="flat" cmpd="sng">
            <a:solidFill>
              <a:schemeClr val="tx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0" i="0" u="none" strike="noStrike" cap="none">
                <a:solidFill>
                  <a:schemeClr val="tx2"/>
                </a:solidFill>
                <a:latin typeface="Arial"/>
                <a:ea typeface="Arial"/>
                <a:cs typeface="Arial"/>
                <a:sym typeface="Arial"/>
              </a:rPr>
              <a:t>RM in Industry</a:t>
            </a:r>
            <a:endParaRPr sz="1100" b="0" i="0" u="none" strike="noStrike" cap="none">
              <a:solidFill>
                <a:schemeClr val="tx2"/>
              </a:solidFill>
              <a:latin typeface="Arial"/>
              <a:ea typeface="Arial"/>
              <a:cs typeface="Arial"/>
              <a:sym typeface="Aria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0"/>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10</a:t>
            </a:fld>
            <a:endParaRPr sz="1200" b="1" i="0" u="none" strike="noStrike" cap="none">
              <a:solidFill>
                <a:srgbClr val="000000"/>
              </a:solidFill>
              <a:latin typeface="Arial"/>
              <a:ea typeface="Arial"/>
              <a:cs typeface="Arial"/>
              <a:sym typeface="Arial"/>
            </a:endParaRPr>
          </a:p>
        </p:txBody>
      </p:sp>
      <p:sp>
        <p:nvSpPr>
          <p:cNvPr id="227" name="Google Shape;227;p10"/>
          <p:cNvSpPr/>
          <p:nvPr/>
        </p:nvSpPr>
        <p:spPr>
          <a:xfrm>
            <a:off x="457200" y="822960"/>
            <a:ext cx="8229600" cy="5486400"/>
          </a:xfrm>
          <a:prstGeom prst="rect">
            <a:avLst/>
          </a:prstGeom>
          <a:solidFill>
            <a:schemeClr val="accent1">
              <a:alpha val="6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457200" marR="0" lvl="2" indent="-457200" algn="l" rtl="0">
              <a:lnSpc>
                <a:spcPct val="110000"/>
              </a:lnSpc>
              <a:spcBef>
                <a:spcPts val="0"/>
              </a:spcBef>
              <a:spcAft>
                <a:spcPts val="0"/>
              </a:spcAft>
              <a:buClr>
                <a:srgbClr val="000000"/>
              </a:buClr>
              <a:buSzPts val="2000"/>
              <a:buFont typeface="Times New Roman"/>
              <a:buAutoNum type="arabicParenR"/>
            </a:pPr>
            <a:r>
              <a:rPr lang="en-US" sz="2000" b="0" i="0" u="none" strike="noStrike" cap="none" dirty="0">
                <a:solidFill>
                  <a:schemeClr val="lt2"/>
                </a:solidFill>
                <a:sym typeface="Arial"/>
              </a:rPr>
              <a:t>Immediate Causes (sub-</a:t>
            </a:r>
            <a:r>
              <a:rPr lang="en-US" sz="2000" b="0" i="0" u="none" strike="noStrike" cap="none" dirty="0" err="1">
                <a:solidFill>
                  <a:schemeClr val="lt2"/>
                </a:solidFill>
                <a:sym typeface="Arial"/>
              </a:rPr>
              <a:t>std</a:t>
            </a:r>
            <a:r>
              <a:rPr lang="en-US" sz="2000" b="0" i="0" u="none" strike="noStrike" cap="none" dirty="0">
                <a:solidFill>
                  <a:schemeClr val="lt2"/>
                </a:solidFill>
                <a:sym typeface="Arial"/>
              </a:rPr>
              <a:t> conditions, sub-</a:t>
            </a:r>
            <a:r>
              <a:rPr lang="en-US" sz="2000" b="0" i="0" u="none" strike="noStrike" cap="none" dirty="0" err="1">
                <a:solidFill>
                  <a:schemeClr val="lt2"/>
                </a:solidFill>
                <a:sym typeface="Arial"/>
              </a:rPr>
              <a:t>std</a:t>
            </a:r>
            <a:r>
              <a:rPr lang="en-US" sz="2000" b="0" i="0" u="none" strike="noStrike" cap="none" dirty="0">
                <a:solidFill>
                  <a:schemeClr val="lt2"/>
                </a:solidFill>
                <a:sym typeface="Arial"/>
              </a:rPr>
              <a:t> </a:t>
            </a:r>
            <a:r>
              <a:rPr lang="en-US" sz="2000" b="0" i="0" u="none" strike="noStrike" cap="none" dirty="0" smtClean="0">
                <a:solidFill>
                  <a:schemeClr val="lt2"/>
                </a:solidFill>
                <a:sym typeface="Arial"/>
              </a:rPr>
              <a:t>practices):</a:t>
            </a:r>
            <a:endParaRPr sz="2000" dirty="0"/>
          </a:p>
          <a:p>
            <a:pPr marL="742950" marR="0" lvl="1" indent="-285750" algn="l" rtl="0">
              <a:lnSpc>
                <a:spcPct val="110000"/>
              </a:lnSpc>
              <a:spcBef>
                <a:spcPts val="0"/>
              </a:spcBef>
              <a:spcAft>
                <a:spcPts val="0"/>
              </a:spcAft>
              <a:buClr>
                <a:srgbClr val="000000"/>
              </a:buClr>
              <a:buSzPts val="2000"/>
              <a:buFont typeface="Noto Sans Symbols"/>
              <a:buChar char="⮚"/>
            </a:pPr>
            <a:r>
              <a:rPr lang="en-US" sz="2000" b="0" i="0" u="none" strike="noStrike" cap="none" dirty="0">
                <a:solidFill>
                  <a:schemeClr val="lt2"/>
                </a:solidFill>
                <a:sym typeface="Arial"/>
              </a:rPr>
              <a:t>Water mixed with </a:t>
            </a:r>
            <a:r>
              <a:rPr lang="en-US" sz="2000" b="0" i="0" u="none" strike="noStrike" cap="none" dirty="0" smtClean="0">
                <a:solidFill>
                  <a:schemeClr val="lt2"/>
                </a:solidFill>
                <a:sym typeface="Arial"/>
              </a:rPr>
              <a:t>MIC</a:t>
            </a:r>
          </a:p>
          <a:p>
            <a:pPr marL="742950" marR="0" lvl="1" indent="-285750" algn="l" rtl="0">
              <a:lnSpc>
                <a:spcPct val="110000"/>
              </a:lnSpc>
              <a:spcBef>
                <a:spcPts val="0"/>
              </a:spcBef>
              <a:spcAft>
                <a:spcPts val="0"/>
              </a:spcAft>
              <a:buClr>
                <a:srgbClr val="000000"/>
              </a:buClr>
              <a:buSzPts val="2000"/>
              <a:buFont typeface="Noto Sans Symbols"/>
              <a:buChar char="⮚"/>
            </a:pPr>
            <a:r>
              <a:rPr lang="en-US" sz="2000" dirty="0" smtClean="0">
                <a:solidFill>
                  <a:schemeClr val="lt2"/>
                </a:solidFill>
              </a:rPr>
              <a:t>The actual cause of mixing remains in dispute</a:t>
            </a:r>
            <a:endParaRPr sz="2000" dirty="0"/>
          </a:p>
          <a:p>
            <a:pPr marL="457200" marR="0" lvl="0" indent="-457200" algn="l" rtl="0">
              <a:lnSpc>
                <a:spcPct val="110000"/>
              </a:lnSpc>
              <a:spcBef>
                <a:spcPts val="0"/>
              </a:spcBef>
              <a:spcAft>
                <a:spcPts val="0"/>
              </a:spcAft>
              <a:buClr>
                <a:srgbClr val="000000"/>
              </a:buClr>
              <a:buSzPts val="2000"/>
              <a:buFont typeface="Times New Roman"/>
              <a:buAutoNum type="arabicParenR" startAt="2"/>
            </a:pPr>
            <a:r>
              <a:rPr lang="en-US" sz="2000" b="0" i="0" u="none" strike="noStrike" cap="none" dirty="0">
                <a:solidFill>
                  <a:schemeClr val="lt2"/>
                </a:solidFill>
                <a:sym typeface="Arial"/>
              </a:rPr>
              <a:t>Basic Causes (Engineering and Design Factors, Job Factors, Personal Factors):</a:t>
            </a:r>
            <a:endParaRPr sz="2000" b="0" i="0" u="none" strike="noStrike" cap="none" dirty="0">
              <a:solidFill>
                <a:schemeClr val="lt2"/>
              </a:solidFill>
              <a:sym typeface="Arial"/>
            </a:endParaRPr>
          </a:p>
          <a:p>
            <a:pPr marL="742950" marR="0" lvl="1" indent="-285750" algn="l" rtl="0">
              <a:lnSpc>
                <a:spcPct val="110000"/>
              </a:lnSpc>
              <a:spcBef>
                <a:spcPts val="0"/>
              </a:spcBef>
              <a:spcAft>
                <a:spcPts val="0"/>
              </a:spcAft>
              <a:buClr>
                <a:srgbClr val="000000"/>
              </a:buClr>
              <a:buSzPts val="2000"/>
              <a:buFont typeface="Noto Sans Symbols"/>
              <a:buChar char="⮚"/>
            </a:pPr>
            <a:r>
              <a:rPr lang="en-US" sz="2000" b="0" i="0" u="none" strike="noStrike" cap="none" dirty="0">
                <a:solidFill>
                  <a:schemeClr val="lt2"/>
                </a:solidFill>
                <a:sym typeface="Arial"/>
              </a:rPr>
              <a:t>Relating to the Release: Tank integrity</a:t>
            </a:r>
            <a:endParaRPr sz="2000" dirty="0"/>
          </a:p>
          <a:p>
            <a:pPr marL="742950" marR="0" lvl="1" indent="-285750" algn="l" rtl="0">
              <a:lnSpc>
                <a:spcPct val="110000"/>
              </a:lnSpc>
              <a:spcBef>
                <a:spcPts val="0"/>
              </a:spcBef>
              <a:spcAft>
                <a:spcPts val="0"/>
              </a:spcAft>
              <a:buClr>
                <a:srgbClr val="000000"/>
              </a:buClr>
              <a:buSzPts val="2000"/>
              <a:buFont typeface="Noto Sans Symbols"/>
              <a:buChar char="⮚"/>
            </a:pPr>
            <a:r>
              <a:rPr lang="en-US" sz="2000" b="0" i="0" u="none" strike="noStrike" cap="none" dirty="0">
                <a:solidFill>
                  <a:schemeClr val="lt2"/>
                </a:solidFill>
                <a:sym typeface="Arial"/>
              </a:rPr>
              <a:t>Relating to Mitigation (preventing release, or reducing impact of release): inadequate engineering controls (pressure containment, scrubber, flare, refrigeration system; possible egress of water into MIC storage tank)</a:t>
            </a:r>
            <a:endParaRPr sz="2000" dirty="0"/>
          </a:p>
          <a:p>
            <a:pPr marL="742950" marR="0" lvl="1" indent="-285750" algn="l" rtl="0">
              <a:lnSpc>
                <a:spcPct val="110000"/>
              </a:lnSpc>
              <a:spcBef>
                <a:spcPts val="0"/>
              </a:spcBef>
              <a:spcAft>
                <a:spcPts val="0"/>
              </a:spcAft>
              <a:buClr>
                <a:srgbClr val="000000"/>
              </a:buClr>
              <a:buSzPts val="2000"/>
              <a:buFont typeface="Noto Sans Symbols"/>
              <a:buChar char="⮚"/>
            </a:pPr>
            <a:r>
              <a:rPr lang="en-US" sz="2000" b="0" i="0" u="none" strike="noStrike" cap="none" dirty="0">
                <a:solidFill>
                  <a:schemeClr val="lt2"/>
                </a:solidFill>
                <a:sym typeface="Arial"/>
              </a:rPr>
              <a:t>Relating to the Exposure: encroachment, lack of response</a:t>
            </a:r>
            <a:endParaRPr sz="2000" dirty="0"/>
          </a:p>
          <a:p>
            <a:pPr marL="457200" marR="0" lvl="2" indent="-457200" algn="l" rtl="0">
              <a:lnSpc>
                <a:spcPct val="110000"/>
              </a:lnSpc>
              <a:spcBef>
                <a:spcPts val="0"/>
              </a:spcBef>
              <a:spcAft>
                <a:spcPts val="0"/>
              </a:spcAft>
              <a:buClr>
                <a:srgbClr val="000000"/>
              </a:buClr>
              <a:buSzPts val="2000"/>
              <a:buFont typeface="Times New Roman"/>
              <a:buAutoNum type="arabicParenR" startAt="3"/>
            </a:pPr>
            <a:r>
              <a:rPr lang="en-US" sz="2000" b="0" i="0" u="none" strike="noStrike" cap="none" dirty="0">
                <a:solidFill>
                  <a:schemeClr val="lt2"/>
                </a:solidFill>
                <a:sym typeface="Arial"/>
              </a:rPr>
              <a:t>Latent Causes (Weaknesses in which RMS Elements?):</a:t>
            </a:r>
            <a:endParaRPr sz="2000" dirty="0"/>
          </a:p>
          <a:p>
            <a:pPr marL="742950" marR="0" lvl="1" indent="-285750" algn="l" rtl="0">
              <a:lnSpc>
                <a:spcPct val="110000"/>
              </a:lnSpc>
              <a:spcBef>
                <a:spcPts val="0"/>
              </a:spcBef>
              <a:spcAft>
                <a:spcPts val="0"/>
              </a:spcAft>
              <a:buClr>
                <a:srgbClr val="000000"/>
              </a:buClr>
              <a:buSzPts val="2000"/>
              <a:buFont typeface="Noto Sans Symbols"/>
              <a:buChar char="⮚"/>
            </a:pPr>
            <a:r>
              <a:rPr lang="en-US" sz="2000" b="0" i="0" u="none" strike="noStrike" cap="none" dirty="0">
                <a:solidFill>
                  <a:schemeClr val="lt2"/>
                </a:solidFill>
                <a:sym typeface="Arial"/>
              </a:rPr>
              <a:t>Let’s explore this area further…</a:t>
            </a:r>
            <a:endParaRPr sz="2000" dirty="0"/>
          </a:p>
          <a:p>
            <a:pPr marL="457200" marR="0" lvl="0" indent="-457200" algn="l" rtl="0">
              <a:lnSpc>
                <a:spcPct val="110000"/>
              </a:lnSpc>
              <a:spcBef>
                <a:spcPts val="0"/>
              </a:spcBef>
              <a:spcAft>
                <a:spcPts val="0"/>
              </a:spcAft>
              <a:buClr>
                <a:srgbClr val="000000"/>
              </a:buClr>
              <a:buSzPts val="2000"/>
              <a:buFont typeface="Noto Sans Symbols"/>
              <a:buNone/>
            </a:pPr>
            <a:endParaRPr sz="2000" b="0" i="0" u="none" strike="noStrike" cap="none" dirty="0">
              <a:solidFill>
                <a:schemeClr val="lt2"/>
              </a:solidFill>
              <a:sym typeface="Arial"/>
            </a:endParaRPr>
          </a:p>
        </p:txBody>
      </p:sp>
      <p:sp>
        <p:nvSpPr>
          <p:cNvPr id="228" name="Google Shape;228;p10"/>
          <p:cNvSpPr/>
          <p:nvPr/>
        </p:nvSpPr>
        <p:spPr>
          <a:xfrm>
            <a:off x="457200" y="274320"/>
            <a:ext cx="82296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800"/>
              <a:buFont typeface="Noto Sans Symbols"/>
              <a:buNone/>
            </a:pPr>
            <a:r>
              <a:rPr lang="en-US" sz="2800" b="1" i="1" u="none" strike="noStrike" cap="none" dirty="0">
                <a:solidFill>
                  <a:srgbClr val="000000"/>
                </a:solidFill>
                <a:latin typeface="Times New Roman"/>
                <a:ea typeface="Times New Roman"/>
                <a:cs typeface="Times New Roman"/>
                <a:sym typeface="Times New Roman"/>
              </a:rPr>
              <a:t>A Brief Summary of Causes</a:t>
            </a:r>
            <a:endParaRPr dirty="0"/>
          </a:p>
        </p:txBody>
      </p:sp>
      <p:sp>
        <p:nvSpPr>
          <p:cNvPr id="6" name="Google Shape;122;p2"/>
          <p:cNvSpPr/>
          <p:nvPr/>
        </p:nvSpPr>
        <p:spPr>
          <a:xfrm>
            <a:off x="457200" y="6400800"/>
            <a:ext cx="3657600" cy="36576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200"/>
              <a:buFont typeface="Noto Sans Symbols"/>
              <a:buNone/>
            </a:pPr>
            <a:r>
              <a:rPr lang="en-US" sz="1600" b="1" i="1" dirty="0">
                <a:latin typeface="Times New Roman"/>
                <a:ea typeface="Times New Roman"/>
                <a:cs typeface="Times New Roman"/>
                <a:sym typeface="Times New Roman"/>
              </a:rPr>
              <a:t>Case 4</a:t>
            </a:r>
            <a:r>
              <a:rPr lang="en-US" sz="1600" b="1" i="1" u="none" strike="noStrike" cap="none" dirty="0">
                <a:solidFill>
                  <a:srgbClr val="000000"/>
                </a:solidFill>
                <a:latin typeface="Times New Roman"/>
                <a:ea typeface="Times New Roman"/>
                <a:cs typeface="Times New Roman"/>
                <a:sym typeface="Times New Roman"/>
              </a:rPr>
              <a:t>: </a:t>
            </a:r>
            <a:r>
              <a:rPr lang="en-US" sz="1600" b="1" i="1" u="none" strike="noStrike" cap="none" dirty="0" smtClean="0">
                <a:solidFill>
                  <a:srgbClr val="000000"/>
                </a:solidFill>
                <a:latin typeface="Times New Roman"/>
                <a:ea typeface="Times New Roman"/>
                <a:cs typeface="Times New Roman"/>
                <a:sym typeface="Times New Roman"/>
              </a:rPr>
              <a:t>The </a:t>
            </a:r>
            <a:r>
              <a:rPr lang="en-US" sz="1600" b="1" i="1" u="none" strike="noStrike" cap="none" dirty="0">
                <a:solidFill>
                  <a:srgbClr val="000000"/>
                </a:solidFill>
                <a:latin typeface="Times New Roman"/>
                <a:ea typeface="Times New Roman"/>
                <a:cs typeface="Times New Roman"/>
                <a:sym typeface="Times New Roman"/>
              </a:rPr>
              <a:t>Bhopal </a:t>
            </a:r>
            <a:r>
              <a:rPr lang="en-US" sz="1600" b="1" i="1" u="none" strike="noStrike" cap="none" dirty="0" smtClean="0">
                <a:solidFill>
                  <a:srgbClr val="000000"/>
                </a:solidFill>
                <a:latin typeface="Times New Roman"/>
                <a:ea typeface="Times New Roman"/>
                <a:cs typeface="Times New Roman"/>
                <a:sym typeface="Times New Roman"/>
              </a:rPr>
              <a:t>Loss Incident</a:t>
            </a:r>
            <a:endParaRPr sz="1800"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2"/>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11</a:t>
            </a:fld>
            <a:endParaRPr sz="1200" b="1" i="0" u="none" strike="noStrike" cap="none">
              <a:solidFill>
                <a:srgbClr val="000000"/>
              </a:solidFill>
              <a:latin typeface="Arial"/>
              <a:ea typeface="Arial"/>
              <a:cs typeface="Arial"/>
              <a:sym typeface="Arial"/>
            </a:endParaRPr>
          </a:p>
        </p:txBody>
      </p:sp>
      <p:sp>
        <p:nvSpPr>
          <p:cNvPr id="253" name="Google Shape;253;p12"/>
          <p:cNvSpPr/>
          <p:nvPr/>
        </p:nvSpPr>
        <p:spPr>
          <a:xfrm>
            <a:off x="457200" y="822960"/>
            <a:ext cx="8229600" cy="5486400"/>
          </a:xfrm>
          <a:prstGeom prst="rect">
            <a:avLst/>
          </a:prstGeom>
          <a:solidFill>
            <a:schemeClr val="accent1">
              <a:alpha val="6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rtl="0">
              <a:lnSpc>
                <a:spcPct val="110000"/>
              </a:lnSpc>
              <a:spcBef>
                <a:spcPts val="0"/>
              </a:spcBef>
              <a:spcAft>
                <a:spcPts val="0"/>
              </a:spcAft>
              <a:buClr>
                <a:srgbClr val="000000"/>
              </a:buClr>
              <a:buSzPts val="2000"/>
              <a:buFont typeface="Noto Sans Symbols"/>
              <a:buNone/>
            </a:pPr>
            <a:endParaRPr lang="en-US" sz="2000" b="1" i="0" u="none" strike="noStrike" cap="none" dirty="0" smtClean="0">
              <a:solidFill>
                <a:schemeClr val="lt2"/>
              </a:solidFill>
              <a:sym typeface="Arial"/>
            </a:endParaRPr>
          </a:p>
          <a:p>
            <a:pPr marL="457200" marR="0" lvl="0" indent="-457200" rtl="0">
              <a:lnSpc>
                <a:spcPct val="110000"/>
              </a:lnSpc>
              <a:spcBef>
                <a:spcPts val="0"/>
              </a:spcBef>
              <a:spcAft>
                <a:spcPts val="0"/>
              </a:spcAft>
              <a:buClr>
                <a:srgbClr val="000000"/>
              </a:buClr>
              <a:buSzPts val="2000"/>
              <a:buFont typeface="Noto Sans Symbols"/>
              <a:buNone/>
            </a:pPr>
            <a:r>
              <a:rPr lang="en-US" sz="2000" b="1" i="0" u="none" strike="noStrike" cap="none" dirty="0" smtClean="0">
                <a:solidFill>
                  <a:schemeClr val="lt2"/>
                </a:solidFill>
                <a:sym typeface="Arial"/>
              </a:rPr>
              <a:t># 3 </a:t>
            </a:r>
            <a:r>
              <a:rPr lang="en-US" sz="2000" b="1" i="0" u="none" strike="noStrike" cap="none" dirty="0">
                <a:solidFill>
                  <a:schemeClr val="lt2"/>
                </a:solidFill>
                <a:sym typeface="Arial"/>
              </a:rPr>
              <a:t>Community Awareness and Emergency </a:t>
            </a:r>
            <a:r>
              <a:rPr lang="en-US" sz="2000" b="1" i="0" u="none" strike="noStrike" cap="none" dirty="0" smtClean="0">
                <a:solidFill>
                  <a:schemeClr val="lt2"/>
                </a:solidFill>
                <a:sym typeface="Arial"/>
              </a:rPr>
              <a:t>Preparedness:</a:t>
            </a:r>
            <a:endParaRPr sz="2000" b="0" i="0" u="none" strike="noStrike" cap="none" dirty="0">
              <a:solidFill>
                <a:schemeClr val="lt2"/>
              </a:solidFill>
              <a:sym typeface="Arial"/>
            </a:endParaRPr>
          </a:p>
          <a:p>
            <a:pPr marL="342900" marR="0" lvl="0" indent="-342900" rtl="0">
              <a:lnSpc>
                <a:spcPct val="80000"/>
              </a:lnSpc>
              <a:spcBef>
                <a:spcPts val="0"/>
              </a:spcBef>
              <a:spcAft>
                <a:spcPts val="0"/>
              </a:spcAft>
              <a:buClr>
                <a:srgbClr val="000000"/>
              </a:buClr>
              <a:buSzPts val="2000"/>
              <a:buFont typeface="Noto Sans Symbols"/>
              <a:buChar char="⮚"/>
            </a:pPr>
            <a:r>
              <a:rPr lang="en-US" sz="2000" b="0" i="0" u="none" strike="noStrike" cap="none" dirty="0">
                <a:solidFill>
                  <a:schemeClr val="lt2"/>
                </a:solidFill>
                <a:sym typeface="Arial"/>
              </a:rPr>
              <a:t>Bhopal illustrated deficiencies in the procedures for handling emergencies, both by the company and by the local authorities. </a:t>
            </a:r>
            <a:endParaRPr lang="en-US" sz="2000" b="0" i="0" u="none" strike="noStrike" cap="none" dirty="0" smtClean="0">
              <a:solidFill>
                <a:schemeClr val="lt2"/>
              </a:solidFill>
              <a:sym typeface="Arial"/>
            </a:endParaRPr>
          </a:p>
          <a:p>
            <a:pPr marL="342900" marR="0" lvl="0" indent="-342900" rtl="0">
              <a:lnSpc>
                <a:spcPct val="80000"/>
              </a:lnSpc>
              <a:spcBef>
                <a:spcPts val="0"/>
              </a:spcBef>
              <a:spcAft>
                <a:spcPts val="0"/>
              </a:spcAft>
              <a:buClr>
                <a:srgbClr val="000000"/>
              </a:buClr>
              <a:buSzPts val="2000"/>
              <a:buFont typeface="Noto Sans Symbols"/>
              <a:buChar char="⮚"/>
            </a:pPr>
            <a:r>
              <a:rPr lang="en-US" sz="2000" b="0" i="0" u="none" strike="noStrike" cap="none" dirty="0" smtClean="0">
                <a:solidFill>
                  <a:schemeClr val="lt2"/>
                </a:solidFill>
                <a:sym typeface="Arial"/>
              </a:rPr>
              <a:t>It </a:t>
            </a:r>
            <a:r>
              <a:rPr lang="en-US" sz="2000" b="0" i="0" u="none" strike="noStrike" cap="none" dirty="0">
                <a:solidFill>
                  <a:schemeClr val="lt2"/>
                </a:solidFill>
                <a:sym typeface="Arial"/>
              </a:rPr>
              <a:t>showed the need for companies to collaborate with the </a:t>
            </a:r>
            <a:r>
              <a:rPr lang="en-US" sz="2000" b="0" i="0" u="none" strike="noStrike" cap="none" dirty="0" smtClean="0">
                <a:solidFill>
                  <a:schemeClr val="lt2"/>
                </a:solidFill>
                <a:sym typeface="Arial"/>
              </a:rPr>
              <a:t>community emergency </a:t>
            </a:r>
            <a:r>
              <a:rPr lang="en-US" sz="2000" b="0" i="0" u="none" strike="noStrike" cap="none" dirty="0">
                <a:solidFill>
                  <a:schemeClr val="lt2"/>
                </a:solidFill>
                <a:sym typeface="Arial"/>
              </a:rPr>
              <a:t>services to identify incidents that might occur and their consequences, drawing up plans to cope with them and exercising these plans – sounds like good risk management</a:t>
            </a:r>
            <a:r>
              <a:rPr lang="en-US" sz="2000" b="0" i="0" u="none" strike="noStrike" cap="none" dirty="0" smtClean="0">
                <a:solidFill>
                  <a:schemeClr val="lt2"/>
                </a:solidFill>
                <a:sym typeface="Arial"/>
              </a:rPr>
              <a:t>!</a:t>
            </a:r>
            <a:endParaRPr sz="2000" b="0" i="0" u="none" strike="noStrike" cap="none" dirty="0">
              <a:solidFill>
                <a:schemeClr val="lt2"/>
              </a:solidFill>
              <a:sym typeface="Arial"/>
            </a:endParaRPr>
          </a:p>
          <a:p>
            <a:pPr marL="342900" marR="0" lvl="0" indent="-215900" rtl="0">
              <a:lnSpc>
                <a:spcPct val="80000"/>
              </a:lnSpc>
              <a:spcBef>
                <a:spcPts val="0"/>
              </a:spcBef>
              <a:spcAft>
                <a:spcPts val="0"/>
              </a:spcAft>
              <a:buClr>
                <a:srgbClr val="000000"/>
              </a:buClr>
              <a:buSzPts val="2000"/>
              <a:buFont typeface="Noto Sans Symbols"/>
              <a:buNone/>
            </a:pPr>
            <a:endParaRPr lang="en-US" sz="2000" b="0" i="0" u="none" strike="noStrike" cap="none" dirty="0" smtClean="0">
              <a:solidFill>
                <a:schemeClr val="lt2"/>
              </a:solidFill>
              <a:sym typeface="Arial"/>
            </a:endParaRPr>
          </a:p>
          <a:p>
            <a:pPr marL="457200" indent="-457200">
              <a:lnSpc>
                <a:spcPct val="110000"/>
              </a:lnSpc>
              <a:buSzPts val="2000"/>
            </a:pPr>
            <a:r>
              <a:rPr lang="en-US" sz="2000" b="1" dirty="0">
                <a:solidFill>
                  <a:schemeClr val="lt2"/>
                </a:solidFill>
              </a:rPr>
              <a:t>#10 Employee Competency &amp; Training: </a:t>
            </a:r>
          </a:p>
          <a:p>
            <a:pPr marL="342900" indent="-342900">
              <a:lnSpc>
                <a:spcPct val="80000"/>
              </a:lnSpc>
              <a:buSzPts val="2000"/>
              <a:buFont typeface="Noto Sans Symbols"/>
              <a:buChar char="⮚"/>
            </a:pPr>
            <a:r>
              <a:rPr lang="en-US" sz="2000" dirty="0">
                <a:solidFill>
                  <a:schemeClr val="lt2"/>
                </a:solidFill>
              </a:rPr>
              <a:t>Building and maintaining the competency of employees in operating the process safety systems was clearly inadequate as these systems were out-of-operation all at the same time. </a:t>
            </a:r>
          </a:p>
          <a:p>
            <a:pPr marL="342900" indent="-342900">
              <a:lnSpc>
                <a:spcPct val="80000"/>
              </a:lnSpc>
              <a:buSzPts val="2000"/>
              <a:buFont typeface="Noto Sans Symbols"/>
              <a:buChar char="⮚"/>
            </a:pPr>
            <a:r>
              <a:rPr lang="en-US" sz="2000" dirty="0">
                <a:solidFill>
                  <a:schemeClr val="lt2"/>
                </a:solidFill>
              </a:rPr>
              <a:t>Similarly, senior managers were unaware of the hazards of MIC, and had not understood the purpose of these process safety systems in controlling the hazards of MIC. </a:t>
            </a:r>
          </a:p>
          <a:p>
            <a:pPr marL="457200" marR="0" lvl="0" indent="-457200" rtl="0">
              <a:lnSpc>
                <a:spcPct val="110000"/>
              </a:lnSpc>
              <a:spcBef>
                <a:spcPts val="400"/>
              </a:spcBef>
              <a:spcAft>
                <a:spcPts val="0"/>
              </a:spcAft>
              <a:buClr>
                <a:srgbClr val="000000"/>
              </a:buClr>
              <a:buSzPts val="2000"/>
              <a:buFont typeface="Noto Sans Symbols"/>
              <a:buNone/>
            </a:pPr>
            <a:endParaRPr sz="2000" b="1" i="0" u="none" strike="noStrike" cap="none" dirty="0">
              <a:solidFill>
                <a:schemeClr val="lt2"/>
              </a:solidFill>
              <a:sym typeface="Arial"/>
            </a:endParaRPr>
          </a:p>
          <a:p>
            <a:pPr marL="457200" marR="0" lvl="0" indent="-457200" rtl="0">
              <a:lnSpc>
                <a:spcPct val="110000"/>
              </a:lnSpc>
              <a:spcBef>
                <a:spcPts val="400"/>
              </a:spcBef>
              <a:spcAft>
                <a:spcPts val="0"/>
              </a:spcAft>
              <a:buClr>
                <a:srgbClr val="000000"/>
              </a:buClr>
              <a:buSzPts val="2000"/>
              <a:buFont typeface="Noto Sans Symbols"/>
              <a:buNone/>
            </a:pPr>
            <a:r>
              <a:rPr lang="en-US" sz="2000" b="1" i="0" u="none" strike="noStrike" cap="none" dirty="0">
                <a:solidFill>
                  <a:schemeClr val="lt2"/>
                </a:solidFill>
                <a:sym typeface="Arial"/>
              </a:rPr>
              <a:t>Others: #2 RAMR, </a:t>
            </a:r>
            <a:r>
              <a:rPr lang="en-US" sz="2000" b="1" i="0" u="none" strike="noStrike" cap="none" dirty="0" smtClean="0">
                <a:solidFill>
                  <a:schemeClr val="lt2"/>
                </a:solidFill>
                <a:sym typeface="Arial"/>
              </a:rPr>
              <a:t>#4 MOC, #5 </a:t>
            </a:r>
            <a:r>
              <a:rPr lang="en-US" sz="2000" b="1" i="0" u="none" strike="noStrike" cap="none" dirty="0">
                <a:solidFill>
                  <a:schemeClr val="lt2"/>
                </a:solidFill>
                <a:sym typeface="Arial"/>
              </a:rPr>
              <a:t>IRIAA, #6 </a:t>
            </a:r>
            <a:r>
              <a:rPr lang="en-US" sz="2000" b="1" i="0" u="none" strike="noStrike" cap="none" dirty="0" smtClean="0">
                <a:solidFill>
                  <a:schemeClr val="lt2"/>
                </a:solidFill>
                <a:sym typeface="Arial"/>
              </a:rPr>
              <a:t>PECI</a:t>
            </a:r>
            <a:endParaRPr sz="2000" b="0" i="0" u="none" strike="noStrike" cap="none" dirty="0">
              <a:solidFill>
                <a:schemeClr val="lt2"/>
              </a:solidFill>
              <a:sym typeface="Arial"/>
            </a:endParaRPr>
          </a:p>
        </p:txBody>
      </p:sp>
      <p:sp>
        <p:nvSpPr>
          <p:cNvPr id="254" name="Google Shape;254;p12"/>
          <p:cNvSpPr/>
          <p:nvPr/>
        </p:nvSpPr>
        <p:spPr>
          <a:xfrm>
            <a:off x="457200" y="274320"/>
            <a:ext cx="82296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800"/>
              <a:buFont typeface="Noto Sans Symbols"/>
              <a:buNone/>
            </a:pPr>
            <a:r>
              <a:rPr lang="en-US" sz="2800" b="1" i="1" u="none" strike="noStrike" cap="none" dirty="0" smtClean="0">
                <a:solidFill>
                  <a:srgbClr val="000000"/>
                </a:solidFill>
                <a:latin typeface="Times New Roman"/>
                <a:ea typeface="Times New Roman"/>
                <a:cs typeface="Times New Roman"/>
                <a:sym typeface="Times New Roman"/>
              </a:rPr>
              <a:t>Discussion on </a:t>
            </a:r>
            <a:r>
              <a:rPr lang="en-US" sz="2800" b="1" i="1" u="none" strike="noStrike" cap="none" dirty="0">
                <a:solidFill>
                  <a:srgbClr val="000000"/>
                </a:solidFill>
                <a:latin typeface="Times New Roman"/>
                <a:ea typeface="Times New Roman"/>
                <a:cs typeface="Times New Roman"/>
                <a:sym typeface="Times New Roman"/>
              </a:rPr>
              <a:t>RMS Elements (Latent Causes)</a:t>
            </a:r>
            <a:endParaRPr dirty="0"/>
          </a:p>
        </p:txBody>
      </p:sp>
      <p:sp>
        <p:nvSpPr>
          <p:cNvPr id="6" name="Google Shape;122;p2"/>
          <p:cNvSpPr/>
          <p:nvPr/>
        </p:nvSpPr>
        <p:spPr>
          <a:xfrm>
            <a:off x="457200" y="6400800"/>
            <a:ext cx="3657600" cy="36576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200"/>
              <a:buFont typeface="Noto Sans Symbols"/>
              <a:buNone/>
            </a:pPr>
            <a:r>
              <a:rPr lang="en-US" sz="1600" b="1" i="1" dirty="0">
                <a:latin typeface="Times New Roman"/>
                <a:ea typeface="Times New Roman"/>
                <a:cs typeface="Times New Roman"/>
                <a:sym typeface="Times New Roman"/>
              </a:rPr>
              <a:t>Case 4</a:t>
            </a:r>
            <a:r>
              <a:rPr lang="en-US" sz="1600" b="1" i="1" u="none" strike="noStrike" cap="none" dirty="0">
                <a:solidFill>
                  <a:srgbClr val="000000"/>
                </a:solidFill>
                <a:latin typeface="Times New Roman"/>
                <a:ea typeface="Times New Roman"/>
                <a:cs typeface="Times New Roman"/>
                <a:sym typeface="Times New Roman"/>
              </a:rPr>
              <a:t>: </a:t>
            </a:r>
            <a:r>
              <a:rPr lang="en-US" sz="1600" b="1" i="1" u="none" strike="noStrike" cap="none" dirty="0" smtClean="0">
                <a:solidFill>
                  <a:srgbClr val="000000"/>
                </a:solidFill>
                <a:latin typeface="Times New Roman"/>
                <a:ea typeface="Times New Roman"/>
                <a:cs typeface="Times New Roman"/>
                <a:sym typeface="Times New Roman"/>
              </a:rPr>
              <a:t>The </a:t>
            </a:r>
            <a:r>
              <a:rPr lang="en-US" sz="1600" b="1" i="1" u="none" strike="noStrike" cap="none" dirty="0">
                <a:solidFill>
                  <a:srgbClr val="000000"/>
                </a:solidFill>
                <a:latin typeface="Times New Roman"/>
                <a:ea typeface="Times New Roman"/>
                <a:cs typeface="Times New Roman"/>
                <a:sym typeface="Times New Roman"/>
              </a:rPr>
              <a:t>Bhopal </a:t>
            </a:r>
            <a:r>
              <a:rPr lang="en-US" sz="1600" b="1" i="1" u="none" strike="noStrike" cap="none" dirty="0" smtClean="0">
                <a:solidFill>
                  <a:srgbClr val="000000"/>
                </a:solidFill>
                <a:latin typeface="Times New Roman"/>
                <a:ea typeface="Times New Roman"/>
                <a:cs typeface="Times New Roman"/>
                <a:sym typeface="Times New Roman"/>
              </a:rPr>
              <a:t>Loss Incident</a:t>
            </a:r>
            <a:endParaRPr sz="1800"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2"/>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12</a:t>
            </a:fld>
            <a:endParaRPr sz="1200" b="1" i="0" u="none" strike="noStrike" cap="none">
              <a:solidFill>
                <a:srgbClr val="000000"/>
              </a:solidFill>
              <a:latin typeface="Arial"/>
              <a:ea typeface="Arial"/>
              <a:cs typeface="Arial"/>
              <a:sym typeface="Arial"/>
            </a:endParaRPr>
          </a:p>
        </p:txBody>
      </p:sp>
      <p:sp>
        <p:nvSpPr>
          <p:cNvPr id="253" name="Google Shape;253;p12"/>
          <p:cNvSpPr/>
          <p:nvPr/>
        </p:nvSpPr>
        <p:spPr>
          <a:xfrm>
            <a:off x="457200" y="822960"/>
            <a:ext cx="8229600" cy="5486400"/>
          </a:xfrm>
          <a:prstGeom prst="rect">
            <a:avLst/>
          </a:prstGeom>
          <a:solidFill>
            <a:schemeClr val="accent1">
              <a:alpha val="6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rtl="0">
              <a:lnSpc>
                <a:spcPct val="110000"/>
              </a:lnSpc>
              <a:spcBef>
                <a:spcPts val="0"/>
              </a:spcBef>
              <a:spcAft>
                <a:spcPts val="0"/>
              </a:spcAft>
              <a:buClr>
                <a:srgbClr val="000000"/>
              </a:buClr>
              <a:buSzPts val="2000"/>
              <a:buFont typeface="Noto Sans Symbols"/>
              <a:buNone/>
            </a:pPr>
            <a:r>
              <a:rPr lang="en-US" sz="2000" b="1" dirty="0" smtClean="0">
                <a:solidFill>
                  <a:schemeClr val="lt2"/>
                </a:solidFill>
              </a:rPr>
              <a:t>#</a:t>
            </a:r>
            <a:r>
              <a:rPr lang="en-US" sz="2000" b="1" dirty="0" smtClean="0">
                <a:solidFill>
                  <a:schemeClr val="lt2"/>
                </a:solidFill>
              </a:rPr>
              <a:t>6 Program Evaluation and Continuous Improvement: </a:t>
            </a:r>
          </a:p>
          <a:p>
            <a:pPr marL="342900" lvl="0" indent="-342900">
              <a:lnSpc>
                <a:spcPct val="80000"/>
              </a:lnSpc>
              <a:buSzPts val="2000"/>
              <a:buFont typeface="Noto Sans Symbols"/>
              <a:buChar char="⮚"/>
            </a:pPr>
            <a:endParaRPr lang="en-US" sz="2000" dirty="0" smtClean="0">
              <a:solidFill>
                <a:schemeClr val="lt2"/>
              </a:solidFill>
            </a:endParaRPr>
          </a:p>
          <a:p>
            <a:pPr marL="342900" lvl="0" indent="-342900">
              <a:lnSpc>
                <a:spcPct val="80000"/>
              </a:lnSpc>
              <a:buSzPts val="2000"/>
              <a:buFont typeface="Noto Sans Symbols"/>
              <a:buChar char="⮚"/>
            </a:pPr>
            <a:r>
              <a:rPr lang="en-US" sz="2000" dirty="0" smtClean="0">
                <a:solidFill>
                  <a:schemeClr val="lt2"/>
                </a:solidFill>
              </a:rPr>
              <a:t>This </a:t>
            </a:r>
            <a:r>
              <a:rPr lang="en-US" sz="2000" dirty="0">
                <a:solidFill>
                  <a:schemeClr val="lt2"/>
                </a:solidFill>
              </a:rPr>
              <a:t>element is perhaps the second most effective element. </a:t>
            </a:r>
            <a:endParaRPr lang="en-US" sz="2000" dirty="0" smtClean="0">
              <a:solidFill>
                <a:schemeClr val="lt2"/>
              </a:solidFill>
            </a:endParaRPr>
          </a:p>
          <a:p>
            <a:pPr marL="342900" lvl="0" indent="-342900">
              <a:lnSpc>
                <a:spcPct val="80000"/>
              </a:lnSpc>
              <a:buSzPts val="2000"/>
              <a:buFont typeface="Noto Sans Symbols"/>
              <a:buChar char="⮚"/>
            </a:pPr>
            <a:endParaRPr lang="en-US" sz="2000" dirty="0" smtClean="0">
              <a:solidFill>
                <a:schemeClr val="lt2"/>
              </a:solidFill>
            </a:endParaRPr>
          </a:p>
          <a:p>
            <a:pPr marL="342900" lvl="0" indent="-342900">
              <a:lnSpc>
                <a:spcPct val="80000"/>
              </a:lnSpc>
              <a:buSzPts val="2000"/>
              <a:buFont typeface="Noto Sans Symbols"/>
              <a:buChar char="⮚"/>
            </a:pPr>
            <a:r>
              <a:rPr lang="en-US" sz="2000" dirty="0" smtClean="0">
                <a:solidFill>
                  <a:schemeClr val="lt2"/>
                </a:solidFill>
              </a:rPr>
              <a:t>The </a:t>
            </a:r>
            <a:r>
              <a:rPr lang="en-US" sz="2000" dirty="0">
                <a:solidFill>
                  <a:schemeClr val="lt2"/>
                </a:solidFill>
              </a:rPr>
              <a:t>successful implementation of this element – the inspection and auditing of the effective </a:t>
            </a:r>
            <a:r>
              <a:rPr lang="en-US" sz="2000" dirty="0" smtClean="0">
                <a:solidFill>
                  <a:schemeClr val="lt2"/>
                </a:solidFill>
              </a:rPr>
              <a:t>implementation of </a:t>
            </a:r>
            <a:r>
              <a:rPr lang="en-US" sz="2000" dirty="0">
                <a:solidFill>
                  <a:schemeClr val="lt2"/>
                </a:solidFill>
              </a:rPr>
              <a:t>other elements within the risk management system and program – would have revealed the weaknesses in RMS </a:t>
            </a:r>
            <a:r>
              <a:rPr lang="en-US" sz="2000" dirty="0" err="1">
                <a:solidFill>
                  <a:schemeClr val="lt2"/>
                </a:solidFill>
              </a:rPr>
              <a:t>Els</a:t>
            </a:r>
            <a:r>
              <a:rPr lang="en-US" sz="2000" dirty="0">
                <a:solidFill>
                  <a:schemeClr val="lt2"/>
                </a:solidFill>
              </a:rPr>
              <a:t> </a:t>
            </a:r>
            <a:r>
              <a:rPr lang="en-US" sz="2000" dirty="0" smtClean="0">
                <a:solidFill>
                  <a:schemeClr val="lt2"/>
                </a:solidFill>
              </a:rPr>
              <a:t>#1, #2</a:t>
            </a:r>
            <a:r>
              <a:rPr lang="en-US" sz="2000" dirty="0">
                <a:solidFill>
                  <a:schemeClr val="lt2"/>
                </a:solidFill>
              </a:rPr>
              <a:t>, #3, #4, #5, and #10, and would have driven senior management to take action to correct. </a:t>
            </a:r>
            <a:endParaRPr lang="en-US" sz="2000" dirty="0" smtClean="0">
              <a:solidFill>
                <a:schemeClr val="lt2"/>
              </a:solidFill>
            </a:endParaRPr>
          </a:p>
          <a:p>
            <a:pPr marL="342900" lvl="0" indent="-342900">
              <a:lnSpc>
                <a:spcPct val="80000"/>
              </a:lnSpc>
              <a:buSzPts val="2000"/>
              <a:buFont typeface="Noto Sans Symbols"/>
              <a:buChar char="⮚"/>
            </a:pPr>
            <a:endParaRPr lang="en-US" sz="2000" b="1" i="0" u="none" strike="noStrike" cap="none" dirty="0">
              <a:solidFill>
                <a:schemeClr val="lt2"/>
              </a:solidFill>
              <a:sym typeface="Arial"/>
            </a:endParaRPr>
          </a:p>
          <a:p>
            <a:pPr marL="342900" lvl="0" indent="-342900">
              <a:lnSpc>
                <a:spcPct val="80000"/>
              </a:lnSpc>
              <a:buSzPts val="2000"/>
              <a:buFont typeface="Noto Sans Symbols"/>
              <a:buChar char="⮚"/>
            </a:pPr>
            <a:r>
              <a:rPr lang="en-US" sz="2000" b="1" dirty="0" smtClean="0">
                <a:solidFill>
                  <a:schemeClr val="lt2"/>
                </a:solidFill>
              </a:rPr>
              <a:t>Even though local Indian management is responsible for such activities, as a subsidiary of UCC, senior management at UCC is accountable and must ensure that these activities are actually being executed.</a:t>
            </a:r>
          </a:p>
          <a:p>
            <a:pPr marL="342900" lvl="1" indent="-342900">
              <a:lnSpc>
                <a:spcPct val="80000"/>
              </a:lnSpc>
              <a:buSzPts val="2000"/>
              <a:buFont typeface="Noto Sans Symbols"/>
              <a:buChar char="⮚"/>
            </a:pPr>
            <a:r>
              <a:rPr lang="en-US" sz="2000" b="1" dirty="0" smtClean="0">
                <a:solidFill>
                  <a:schemeClr val="lt2"/>
                </a:solidFill>
              </a:rPr>
              <a:t>And to do so, even with today’s available technologies for remote teleconferencing, auditing must be carried out by a team of “boots on the ground” auditors. </a:t>
            </a:r>
          </a:p>
          <a:p>
            <a:pPr marL="342900" lvl="1" indent="-342900">
              <a:lnSpc>
                <a:spcPct val="80000"/>
              </a:lnSpc>
              <a:buSzPts val="2000"/>
              <a:buFont typeface="Noto Sans Symbols"/>
              <a:buChar char="⮚"/>
            </a:pPr>
            <a:r>
              <a:rPr lang="en-US" sz="2000" b="1" i="0" u="none" strike="noStrike" cap="none" dirty="0" smtClean="0">
                <a:solidFill>
                  <a:schemeClr val="lt2"/>
                </a:solidFill>
                <a:sym typeface="Arial"/>
              </a:rPr>
              <a:t>Trust but verify!</a:t>
            </a:r>
          </a:p>
          <a:p>
            <a:pPr marL="342900" lvl="3" indent="-342900">
              <a:lnSpc>
                <a:spcPct val="80000"/>
              </a:lnSpc>
              <a:buSzPts val="2000"/>
              <a:buFont typeface="Noto Sans Symbols"/>
              <a:buChar char="⮚"/>
            </a:pPr>
            <a:endParaRPr lang="en-US" sz="2000" b="1" dirty="0">
              <a:solidFill>
                <a:schemeClr val="lt2"/>
              </a:solidFill>
            </a:endParaRPr>
          </a:p>
          <a:p>
            <a:pPr marL="342900" lvl="3" indent="-342900">
              <a:lnSpc>
                <a:spcPct val="80000"/>
              </a:lnSpc>
              <a:buSzPts val="2000"/>
              <a:buFont typeface="Noto Sans Symbols"/>
              <a:buChar char="⮚"/>
            </a:pPr>
            <a:r>
              <a:rPr lang="en-US" sz="2000" b="1" i="0" u="none" strike="noStrike" cap="none" dirty="0" smtClean="0">
                <a:solidFill>
                  <a:schemeClr val="lt2"/>
                </a:solidFill>
                <a:sym typeface="Arial"/>
              </a:rPr>
              <a:t>As we will see in a subsequent lecture, audits require the full cycle of PDCA, especially “act” on any deficiencies found. </a:t>
            </a:r>
            <a:endParaRPr sz="2000" b="1" i="0" u="none" strike="noStrike" cap="none" dirty="0">
              <a:solidFill>
                <a:schemeClr val="lt2"/>
              </a:solidFill>
              <a:sym typeface="Arial"/>
            </a:endParaRPr>
          </a:p>
        </p:txBody>
      </p:sp>
      <p:sp>
        <p:nvSpPr>
          <p:cNvPr id="254" name="Google Shape;254;p12"/>
          <p:cNvSpPr/>
          <p:nvPr/>
        </p:nvSpPr>
        <p:spPr>
          <a:xfrm>
            <a:off x="457200" y="274320"/>
            <a:ext cx="82296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800"/>
              <a:buFont typeface="Noto Sans Symbols"/>
              <a:buNone/>
            </a:pPr>
            <a:r>
              <a:rPr lang="en-US" sz="2800" b="1" i="1" u="none" strike="noStrike" cap="none" dirty="0" smtClean="0">
                <a:solidFill>
                  <a:srgbClr val="000000"/>
                </a:solidFill>
                <a:latin typeface="Times New Roman"/>
                <a:ea typeface="Times New Roman"/>
                <a:cs typeface="Times New Roman"/>
                <a:sym typeface="Times New Roman"/>
              </a:rPr>
              <a:t>Discussion on </a:t>
            </a:r>
            <a:r>
              <a:rPr lang="en-US" sz="2800" b="1" i="1" u="none" strike="noStrike" cap="none" dirty="0">
                <a:solidFill>
                  <a:srgbClr val="000000"/>
                </a:solidFill>
                <a:latin typeface="Times New Roman"/>
                <a:ea typeface="Times New Roman"/>
                <a:cs typeface="Times New Roman"/>
                <a:sym typeface="Times New Roman"/>
              </a:rPr>
              <a:t>RMS Elements (Latent Causes)</a:t>
            </a:r>
            <a:endParaRPr dirty="0"/>
          </a:p>
        </p:txBody>
      </p:sp>
      <p:sp>
        <p:nvSpPr>
          <p:cNvPr id="6" name="Google Shape;122;p2"/>
          <p:cNvSpPr/>
          <p:nvPr/>
        </p:nvSpPr>
        <p:spPr>
          <a:xfrm>
            <a:off x="457200" y="6400800"/>
            <a:ext cx="3657600" cy="36576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200"/>
              <a:buFont typeface="Noto Sans Symbols"/>
              <a:buNone/>
            </a:pPr>
            <a:r>
              <a:rPr lang="en-US" sz="1600" b="1" i="1" dirty="0">
                <a:latin typeface="Times New Roman"/>
                <a:ea typeface="Times New Roman"/>
                <a:cs typeface="Times New Roman"/>
                <a:sym typeface="Times New Roman"/>
              </a:rPr>
              <a:t>Case 4</a:t>
            </a:r>
            <a:r>
              <a:rPr lang="en-US" sz="1600" b="1" i="1" u="none" strike="noStrike" cap="none" dirty="0">
                <a:solidFill>
                  <a:srgbClr val="000000"/>
                </a:solidFill>
                <a:latin typeface="Times New Roman"/>
                <a:ea typeface="Times New Roman"/>
                <a:cs typeface="Times New Roman"/>
                <a:sym typeface="Times New Roman"/>
              </a:rPr>
              <a:t>: </a:t>
            </a:r>
            <a:r>
              <a:rPr lang="en-US" sz="1600" b="1" i="1" u="none" strike="noStrike" cap="none" dirty="0" smtClean="0">
                <a:solidFill>
                  <a:srgbClr val="000000"/>
                </a:solidFill>
                <a:latin typeface="Times New Roman"/>
                <a:ea typeface="Times New Roman"/>
                <a:cs typeface="Times New Roman"/>
                <a:sym typeface="Times New Roman"/>
              </a:rPr>
              <a:t>The </a:t>
            </a:r>
            <a:r>
              <a:rPr lang="en-US" sz="1600" b="1" i="1" u="none" strike="noStrike" cap="none" dirty="0">
                <a:solidFill>
                  <a:srgbClr val="000000"/>
                </a:solidFill>
                <a:latin typeface="Times New Roman"/>
                <a:ea typeface="Times New Roman"/>
                <a:cs typeface="Times New Roman"/>
                <a:sym typeface="Times New Roman"/>
              </a:rPr>
              <a:t>Bhopal </a:t>
            </a:r>
            <a:r>
              <a:rPr lang="en-US" sz="1600" b="1" i="1" u="none" strike="noStrike" cap="none" dirty="0" smtClean="0">
                <a:solidFill>
                  <a:srgbClr val="000000"/>
                </a:solidFill>
                <a:latin typeface="Times New Roman"/>
                <a:ea typeface="Times New Roman"/>
                <a:cs typeface="Times New Roman"/>
                <a:sym typeface="Times New Roman"/>
              </a:rPr>
              <a:t>Loss Incident</a:t>
            </a:r>
            <a:endParaRPr sz="1800" dirty="0"/>
          </a:p>
        </p:txBody>
      </p:sp>
    </p:spTree>
    <p:extLst>
      <p:ext uri="{BB962C8B-B14F-4D97-AF65-F5344CB8AC3E}">
        <p14:creationId xmlns:p14="http://schemas.microsoft.com/office/powerpoint/2010/main" val="284629455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4"/>
          <p:cNvSpPr txBox="1">
            <a:spLocks noGrp="1"/>
          </p:cNvSpPr>
          <p:nvPr>
            <p:ph type="body" idx="4294967295"/>
          </p:nvPr>
        </p:nvSpPr>
        <p:spPr>
          <a:xfrm>
            <a:off x="457200" y="822325"/>
            <a:ext cx="8229600" cy="5486400"/>
          </a:xfrm>
          <a:prstGeom prst="rect">
            <a:avLst/>
          </a:prstGeom>
          <a:solidFill>
            <a:schemeClr val="accent1">
              <a:alpha val="4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342900" lvl="0" indent="-215900" algn="l" rtl="0">
              <a:lnSpc>
                <a:spcPct val="110000"/>
              </a:lnSpc>
              <a:spcBef>
                <a:spcPts val="0"/>
              </a:spcBef>
              <a:spcAft>
                <a:spcPts val="0"/>
              </a:spcAft>
              <a:buClr>
                <a:srgbClr val="000000"/>
              </a:buClr>
              <a:buSzPts val="2000"/>
              <a:buFont typeface="Noto Sans Symbols"/>
              <a:buNone/>
            </a:pPr>
            <a:endParaRPr sz="2000" i="1" dirty="0">
              <a:solidFill>
                <a:srgbClr val="000000"/>
              </a:solidFill>
              <a:latin typeface="Arial" panose="020B0604020202020204" pitchFamily="34" charset="0"/>
              <a:ea typeface="Arial"/>
              <a:cs typeface="Arial" panose="020B0604020202020204" pitchFamily="34" charset="0"/>
              <a:sym typeface="Arial"/>
            </a:endParaRPr>
          </a:p>
          <a:p>
            <a:pPr marL="342900" indent="-342900">
              <a:lnSpc>
                <a:spcPct val="110000"/>
              </a:lnSpc>
              <a:spcBef>
                <a:spcPts val="0"/>
              </a:spcBef>
              <a:buClrTx/>
              <a:buSzPts val="2000"/>
              <a:buFont typeface="Wingdings" panose="05000000000000000000" pitchFamily="2" charset="2"/>
              <a:buChar char="Ø"/>
            </a:pPr>
            <a:r>
              <a:rPr lang="en-US" sz="2000" dirty="0">
                <a:solidFill>
                  <a:srgbClr val="000000"/>
                </a:solidFill>
                <a:latin typeface="Arial" panose="020B0604020202020204" pitchFamily="34" charset="0"/>
                <a:ea typeface="Arial"/>
                <a:cs typeface="Arial" panose="020B0604020202020204" pitchFamily="34" charset="0"/>
                <a:sym typeface="Arial"/>
              </a:rPr>
              <a:t>We must maintain an </a:t>
            </a:r>
            <a:r>
              <a:rPr lang="en-US" sz="2000" u="sng" dirty="0">
                <a:solidFill>
                  <a:srgbClr val="000000"/>
                </a:solidFill>
                <a:latin typeface="Arial" panose="020B0604020202020204" pitchFamily="34" charset="0"/>
                <a:ea typeface="Arial"/>
                <a:cs typeface="Arial" panose="020B0604020202020204" pitchFamily="34" charset="0"/>
                <a:sym typeface="Arial"/>
              </a:rPr>
              <a:t>unwavering commitment to risk management</a:t>
            </a:r>
            <a:r>
              <a:rPr lang="en-US" sz="2000" dirty="0">
                <a:solidFill>
                  <a:srgbClr val="000000"/>
                </a:solidFill>
                <a:latin typeface="Arial" panose="020B0604020202020204" pitchFamily="34" charset="0"/>
                <a:ea typeface="Arial"/>
                <a:cs typeface="Arial" panose="020B0604020202020204" pitchFamily="34" charset="0"/>
                <a:sym typeface="Arial"/>
              </a:rPr>
              <a:t> throughout the life of a facility, despite competing objectives and other challenges (economic constraints, low commodity prices, boom / bust cycles, etc.). RMS El. #1 </a:t>
            </a:r>
            <a:r>
              <a:rPr lang="en-US" sz="2000" dirty="0" smtClean="0">
                <a:solidFill>
                  <a:srgbClr val="000000"/>
                </a:solidFill>
                <a:latin typeface="Arial" panose="020B0604020202020204" pitchFamily="34" charset="0"/>
                <a:ea typeface="Arial"/>
                <a:cs typeface="Arial" panose="020B0604020202020204" pitchFamily="34" charset="0"/>
                <a:sym typeface="Arial"/>
              </a:rPr>
              <a:t>MLCA</a:t>
            </a:r>
          </a:p>
          <a:p>
            <a:pPr marL="342900" indent="-342900">
              <a:lnSpc>
                <a:spcPct val="110000"/>
              </a:lnSpc>
              <a:spcBef>
                <a:spcPts val="0"/>
              </a:spcBef>
              <a:buClrTx/>
              <a:buSzPts val="2000"/>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a:p>
            <a:pPr marL="342900" lvl="0" indent="-342900" algn="l" rtl="0">
              <a:lnSpc>
                <a:spcPct val="110000"/>
              </a:lnSpc>
              <a:spcBef>
                <a:spcPts val="0"/>
              </a:spcBef>
              <a:spcAft>
                <a:spcPts val="0"/>
              </a:spcAft>
              <a:buClrTx/>
              <a:buSzPts val="2000"/>
              <a:buFont typeface="Wingdings" panose="05000000000000000000" pitchFamily="2" charset="2"/>
              <a:buChar char="Ø"/>
            </a:pPr>
            <a:r>
              <a:rPr lang="en-US" sz="2000" dirty="0" smtClean="0">
                <a:solidFill>
                  <a:schemeClr val="lt2"/>
                </a:solidFill>
                <a:latin typeface="Arial" panose="020B0604020202020204" pitchFamily="34" charset="0"/>
                <a:ea typeface="Arial"/>
                <a:cs typeface="Arial" panose="020B0604020202020204" pitchFamily="34" charset="0"/>
                <a:sym typeface="Arial"/>
              </a:rPr>
              <a:t>The </a:t>
            </a:r>
            <a:r>
              <a:rPr lang="en-US" sz="2000" dirty="0">
                <a:solidFill>
                  <a:schemeClr val="lt2"/>
                </a:solidFill>
                <a:latin typeface="Arial" panose="020B0604020202020204" pitchFamily="34" charset="0"/>
                <a:ea typeface="Arial"/>
                <a:cs typeface="Arial" panose="020B0604020202020204" pitchFamily="34" charset="0"/>
                <a:sym typeface="Arial"/>
              </a:rPr>
              <a:t>Bhopal Tragedy was the result of a breakdown in process safety </a:t>
            </a:r>
            <a:r>
              <a:rPr lang="en-US" sz="2000" dirty="0" smtClean="0">
                <a:solidFill>
                  <a:schemeClr val="lt2"/>
                </a:solidFill>
                <a:latin typeface="Arial" panose="020B0604020202020204" pitchFamily="34" charset="0"/>
                <a:ea typeface="Arial"/>
                <a:cs typeface="Arial" panose="020B0604020202020204" pitchFamily="34" charset="0"/>
                <a:sym typeface="Arial"/>
              </a:rPr>
              <a:t>management, RMS El. #2 RA&amp;MR, </a:t>
            </a:r>
            <a:r>
              <a:rPr lang="en-US" sz="2000" dirty="0">
                <a:solidFill>
                  <a:schemeClr val="lt2"/>
                </a:solidFill>
                <a:latin typeface="Arial" panose="020B0604020202020204" pitchFamily="34" charset="0"/>
                <a:ea typeface="Arial"/>
                <a:cs typeface="Arial" panose="020B0604020202020204" pitchFamily="34" charset="0"/>
                <a:sym typeface="Arial"/>
              </a:rPr>
              <a:t>coupled with </a:t>
            </a:r>
            <a:r>
              <a:rPr lang="en-US" sz="2000" dirty="0" smtClean="0">
                <a:solidFill>
                  <a:schemeClr val="lt2"/>
                </a:solidFill>
                <a:latin typeface="Arial" panose="020B0604020202020204" pitchFamily="34" charset="0"/>
                <a:ea typeface="Arial"/>
                <a:cs typeface="Arial" panose="020B0604020202020204" pitchFamily="34" charset="0"/>
                <a:sym typeface="Arial"/>
              </a:rPr>
              <a:t>a degradation in competencies at all levels within the organization, RMS El. #9 EC&amp;T, and a </a:t>
            </a:r>
            <a:r>
              <a:rPr lang="en-US" sz="2000" dirty="0">
                <a:solidFill>
                  <a:schemeClr val="lt2"/>
                </a:solidFill>
                <a:latin typeface="Arial" panose="020B0604020202020204" pitchFamily="34" charset="0"/>
                <a:ea typeface="Arial"/>
                <a:cs typeface="Arial" panose="020B0604020202020204" pitchFamily="34" charset="0"/>
                <a:sym typeface="Arial"/>
              </a:rPr>
              <a:t>disregard for community development and planning</a:t>
            </a:r>
            <a:r>
              <a:rPr lang="en-US" sz="2000" dirty="0" smtClean="0">
                <a:solidFill>
                  <a:schemeClr val="lt2"/>
                </a:solidFill>
                <a:latin typeface="Arial" panose="020B0604020202020204" pitchFamily="34" charset="0"/>
                <a:ea typeface="Arial"/>
                <a:cs typeface="Arial" panose="020B0604020202020204" pitchFamily="34" charset="0"/>
                <a:sym typeface="Arial"/>
              </a:rPr>
              <a:t>. RMS El. #3 CA&amp;EP</a:t>
            </a:r>
            <a:endParaRPr sz="2000" dirty="0">
              <a:solidFill>
                <a:srgbClr val="000000"/>
              </a:solidFill>
              <a:latin typeface="Arial" panose="020B0604020202020204" pitchFamily="34" charset="0"/>
              <a:ea typeface="Arial"/>
              <a:cs typeface="Arial" panose="020B0604020202020204" pitchFamily="34" charset="0"/>
              <a:sym typeface="Arial"/>
            </a:endParaRPr>
          </a:p>
          <a:p>
            <a:pPr marL="342900" lvl="0" indent="-342900" algn="l" rtl="0">
              <a:lnSpc>
                <a:spcPct val="110000"/>
              </a:lnSpc>
              <a:spcBef>
                <a:spcPts val="0"/>
              </a:spcBef>
              <a:spcAft>
                <a:spcPts val="0"/>
              </a:spcAft>
              <a:buClrTx/>
              <a:buSzPts val="2000"/>
              <a:buFont typeface="Wingdings" panose="05000000000000000000" pitchFamily="2" charset="2"/>
              <a:buChar char="Ø"/>
            </a:pPr>
            <a:endParaRPr lang="en-US" sz="2000" b="1" dirty="0" smtClean="0">
              <a:solidFill>
                <a:srgbClr val="000000"/>
              </a:solidFill>
              <a:latin typeface="Arial" panose="020B0604020202020204" pitchFamily="34" charset="0"/>
              <a:ea typeface="Arial"/>
              <a:cs typeface="Arial" panose="020B0604020202020204" pitchFamily="34" charset="0"/>
              <a:sym typeface="Arial"/>
            </a:endParaRPr>
          </a:p>
          <a:p>
            <a:pPr marL="342900" lvl="0" indent="-342900" algn="l" rtl="0">
              <a:lnSpc>
                <a:spcPct val="110000"/>
              </a:lnSpc>
              <a:spcBef>
                <a:spcPts val="0"/>
              </a:spcBef>
              <a:spcAft>
                <a:spcPts val="0"/>
              </a:spcAft>
              <a:buClrTx/>
              <a:buSzPts val="2000"/>
              <a:buFont typeface="Wingdings" panose="05000000000000000000" pitchFamily="2" charset="2"/>
              <a:buChar char="Ø"/>
            </a:pPr>
            <a:r>
              <a:rPr lang="en-US" sz="2000" b="1" dirty="0" smtClean="0">
                <a:solidFill>
                  <a:srgbClr val="000000"/>
                </a:solidFill>
                <a:latin typeface="Arial" panose="020B0604020202020204" pitchFamily="34" charset="0"/>
                <a:ea typeface="Arial"/>
                <a:cs typeface="Arial" panose="020B0604020202020204" pitchFamily="34" charset="0"/>
                <a:sym typeface="Arial"/>
              </a:rPr>
              <a:t>While </a:t>
            </a:r>
            <a:r>
              <a:rPr lang="en-US" sz="2000" b="1" dirty="0">
                <a:solidFill>
                  <a:srgbClr val="000000"/>
                </a:solidFill>
                <a:latin typeface="Arial" panose="020B0604020202020204" pitchFamily="34" charset="0"/>
                <a:ea typeface="Arial"/>
                <a:cs typeface="Arial" panose="020B0604020202020204" pitchFamily="34" charset="0"/>
                <a:sym typeface="Arial"/>
              </a:rPr>
              <a:t>line management is responsible for the safety of facilities, senior leadership is accountable for making sure these responsibilities are being fulfilled</a:t>
            </a:r>
            <a:r>
              <a:rPr lang="en-US" sz="2000" b="1" dirty="0" smtClean="0">
                <a:solidFill>
                  <a:srgbClr val="000000"/>
                </a:solidFill>
                <a:latin typeface="Arial" panose="020B0604020202020204" pitchFamily="34" charset="0"/>
                <a:ea typeface="Arial"/>
                <a:cs typeface="Arial" panose="020B0604020202020204" pitchFamily="34" charset="0"/>
                <a:sym typeface="Arial"/>
              </a:rPr>
              <a:t>! RMS El. #6 PECI</a:t>
            </a:r>
            <a:endParaRPr sz="2000" dirty="0">
              <a:latin typeface="Arial" panose="020B0604020202020204" pitchFamily="34" charset="0"/>
              <a:cs typeface="Arial" panose="020B0604020202020204" pitchFamily="34" charset="0"/>
            </a:endParaRPr>
          </a:p>
          <a:p>
            <a:pPr marL="0" lvl="0" indent="0" algn="l" rtl="0">
              <a:lnSpc>
                <a:spcPct val="110000"/>
              </a:lnSpc>
              <a:spcBef>
                <a:spcPts val="0"/>
              </a:spcBef>
              <a:spcAft>
                <a:spcPts val="0"/>
              </a:spcAft>
              <a:buClr>
                <a:srgbClr val="000000"/>
              </a:buClr>
              <a:buSzPts val="2000"/>
              <a:buNone/>
            </a:pPr>
            <a:endParaRPr sz="2000" i="1" dirty="0">
              <a:solidFill>
                <a:srgbClr val="000000"/>
              </a:solidFill>
              <a:latin typeface="Arial" panose="020B0604020202020204" pitchFamily="34" charset="0"/>
              <a:ea typeface="Arial"/>
              <a:cs typeface="Arial" panose="020B0604020202020204" pitchFamily="34" charset="0"/>
              <a:sym typeface="Arial"/>
            </a:endParaRPr>
          </a:p>
          <a:p>
            <a:pPr marL="342900" lvl="0" indent="-215900" algn="l" rtl="0">
              <a:lnSpc>
                <a:spcPct val="110000"/>
              </a:lnSpc>
              <a:spcBef>
                <a:spcPts val="0"/>
              </a:spcBef>
              <a:spcAft>
                <a:spcPts val="0"/>
              </a:spcAft>
              <a:buClr>
                <a:srgbClr val="000000"/>
              </a:buClr>
              <a:buSzPts val="2000"/>
              <a:buFont typeface="Noto Sans Symbols"/>
              <a:buNone/>
            </a:pPr>
            <a:endParaRPr sz="2000" i="1" dirty="0">
              <a:solidFill>
                <a:srgbClr val="000000"/>
              </a:solidFill>
              <a:latin typeface="Arial" panose="020B0604020202020204" pitchFamily="34" charset="0"/>
              <a:ea typeface="Arial"/>
              <a:cs typeface="Arial" panose="020B0604020202020204" pitchFamily="34" charset="0"/>
              <a:sym typeface="Arial"/>
            </a:endParaRPr>
          </a:p>
          <a:p>
            <a:pPr marL="0" lvl="0" indent="0" algn="l" rtl="0">
              <a:lnSpc>
                <a:spcPct val="110000"/>
              </a:lnSpc>
              <a:spcBef>
                <a:spcPts val="0"/>
              </a:spcBef>
              <a:spcAft>
                <a:spcPts val="0"/>
              </a:spcAft>
              <a:buClr>
                <a:srgbClr val="000000"/>
              </a:buClr>
              <a:buSzPts val="2000"/>
              <a:buNone/>
            </a:pPr>
            <a:endParaRPr sz="2000" i="1" dirty="0">
              <a:solidFill>
                <a:srgbClr val="000000"/>
              </a:solidFill>
              <a:latin typeface="Arial" panose="020B0604020202020204" pitchFamily="34" charset="0"/>
              <a:ea typeface="Arial"/>
              <a:cs typeface="Arial" panose="020B0604020202020204" pitchFamily="34" charset="0"/>
              <a:sym typeface="Arial"/>
            </a:endParaRPr>
          </a:p>
        </p:txBody>
      </p:sp>
      <p:sp>
        <p:nvSpPr>
          <p:cNvPr id="278" name="Google Shape;278;p14"/>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13</a:t>
            </a:fld>
            <a:endParaRPr sz="1200" b="1" i="0" u="none" strike="noStrike" cap="none">
              <a:solidFill>
                <a:srgbClr val="000000"/>
              </a:solidFill>
              <a:latin typeface="Arial"/>
              <a:ea typeface="Arial"/>
              <a:cs typeface="Arial"/>
              <a:sym typeface="Arial"/>
            </a:endParaRPr>
          </a:p>
        </p:txBody>
      </p:sp>
      <p:sp>
        <p:nvSpPr>
          <p:cNvPr id="279" name="Google Shape;279;p14"/>
          <p:cNvSpPr/>
          <p:nvPr/>
        </p:nvSpPr>
        <p:spPr>
          <a:xfrm>
            <a:off x="457200" y="274320"/>
            <a:ext cx="82296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800"/>
              <a:buFont typeface="Noto Sans Symbols"/>
              <a:buNone/>
            </a:pPr>
            <a:r>
              <a:rPr lang="en-US" sz="2800" b="1" i="1" u="none" strike="noStrike" cap="none" dirty="0">
                <a:solidFill>
                  <a:srgbClr val="000000"/>
                </a:solidFill>
                <a:latin typeface="Times New Roman"/>
                <a:ea typeface="Times New Roman"/>
                <a:cs typeface="Times New Roman"/>
                <a:sym typeface="Times New Roman"/>
              </a:rPr>
              <a:t>Summary &amp; Key Lessons:</a:t>
            </a:r>
            <a:endParaRPr sz="2800" b="1" i="1" u="none" strike="noStrike" cap="none" dirty="0">
              <a:solidFill>
                <a:srgbClr val="000000"/>
              </a:solidFill>
              <a:latin typeface="Times New Roman"/>
              <a:ea typeface="Times New Roman"/>
              <a:cs typeface="Times New Roman"/>
              <a:sym typeface="Times New Roman"/>
            </a:endParaRPr>
          </a:p>
        </p:txBody>
      </p:sp>
      <p:sp>
        <p:nvSpPr>
          <p:cNvPr id="6" name="Google Shape;122;p2"/>
          <p:cNvSpPr/>
          <p:nvPr/>
        </p:nvSpPr>
        <p:spPr>
          <a:xfrm>
            <a:off x="457200" y="6400800"/>
            <a:ext cx="3657600" cy="36576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200"/>
              <a:buFont typeface="Noto Sans Symbols"/>
              <a:buNone/>
            </a:pPr>
            <a:r>
              <a:rPr lang="en-US" sz="1600" b="1" i="1" dirty="0">
                <a:latin typeface="Times New Roman"/>
                <a:ea typeface="Times New Roman"/>
                <a:cs typeface="Times New Roman"/>
                <a:sym typeface="Times New Roman"/>
              </a:rPr>
              <a:t>Case 4</a:t>
            </a:r>
            <a:r>
              <a:rPr lang="en-US" sz="1600" b="1" i="1" u="none" strike="noStrike" cap="none" dirty="0">
                <a:solidFill>
                  <a:srgbClr val="000000"/>
                </a:solidFill>
                <a:latin typeface="Times New Roman"/>
                <a:ea typeface="Times New Roman"/>
                <a:cs typeface="Times New Roman"/>
                <a:sym typeface="Times New Roman"/>
              </a:rPr>
              <a:t>: </a:t>
            </a:r>
            <a:r>
              <a:rPr lang="en-US" sz="1600" b="1" i="1" u="none" strike="noStrike" cap="none" dirty="0" smtClean="0">
                <a:solidFill>
                  <a:srgbClr val="000000"/>
                </a:solidFill>
                <a:latin typeface="Times New Roman"/>
                <a:ea typeface="Times New Roman"/>
                <a:cs typeface="Times New Roman"/>
                <a:sym typeface="Times New Roman"/>
              </a:rPr>
              <a:t>The </a:t>
            </a:r>
            <a:r>
              <a:rPr lang="en-US" sz="1600" b="1" i="1" u="none" strike="noStrike" cap="none" dirty="0">
                <a:solidFill>
                  <a:srgbClr val="000000"/>
                </a:solidFill>
                <a:latin typeface="Times New Roman"/>
                <a:ea typeface="Times New Roman"/>
                <a:cs typeface="Times New Roman"/>
                <a:sym typeface="Times New Roman"/>
              </a:rPr>
              <a:t>Bhopal </a:t>
            </a:r>
            <a:r>
              <a:rPr lang="en-US" sz="1600" b="1" i="1" u="none" strike="noStrike" cap="none" dirty="0" smtClean="0">
                <a:solidFill>
                  <a:srgbClr val="000000"/>
                </a:solidFill>
                <a:latin typeface="Times New Roman"/>
                <a:ea typeface="Times New Roman"/>
                <a:cs typeface="Times New Roman"/>
                <a:sym typeface="Times New Roman"/>
              </a:rPr>
              <a:t>Loss Incident</a:t>
            </a:r>
            <a:endParaRPr sz="1800"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
          <p:cNvSpPr txBox="1">
            <a:spLocks noGrp="1"/>
          </p:cNvSpPr>
          <p:nvPr>
            <p:ph type="body" idx="4294967295"/>
          </p:nvPr>
        </p:nvSpPr>
        <p:spPr>
          <a:xfrm>
            <a:off x="455613" y="822960"/>
            <a:ext cx="8229600" cy="5486400"/>
          </a:xfrm>
          <a:prstGeom prst="rect">
            <a:avLst/>
          </a:prstGeom>
          <a:solidFill>
            <a:schemeClr val="accent1">
              <a:alpha val="6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342900" lvl="0" indent="-215900" algn="l" rtl="0">
              <a:spcBef>
                <a:spcPts val="0"/>
              </a:spcBef>
              <a:spcAft>
                <a:spcPts val="0"/>
              </a:spcAft>
              <a:buClr>
                <a:srgbClr val="000000"/>
              </a:buClr>
              <a:buSzPts val="2000"/>
              <a:buFont typeface="Noto Sans Symbols"/>
              <a:buNone/>
            </a:pPr>
            <a:endParaRPr sz="2000" dirty="0">
              <a:solidFill>
                <a:srgbClr val="000000"/>
              </a:solidFill>
              <a:latin typeface="Arial" panose="020B0604020202020204" pitchFamily="34" charset="0"/>
              <a:ea typeface="Arial"/>
              <a:cs typeface="Arial" panose="020B0604020202020204" pitchFamily="34" charset="0"/>
              <a:sym typeface="Arial"/>
            </a:endParaRPr>
          </a:p>
          <a:p>
            <a:pPr marL="342900" lvl="0" indent="-342900" algn="l" rtl="0">
              <a:spcBef>
                <a:spcPts val="0"/>
              </a:spcBef>
              <a:spcAft>
                <a:spcPts val="0"/>
              </a:spcAft>
              <a:buClr>
                <a:srgbClr val="000000"/>
              </a:buClr>
              <a:buSzPts val="2000"/>
              <a:buFont typeface="Noto Sans Symbols"/>
              <a:buChar char="⮚"/>
            </a:pPr>
            <a:r>
              <a:rPr lang="en-US" sz="2000" dirty="0">
                <a:solidFill>
                  <a:srgbClr val="000000"/>
                </a:solidFill>
                <a:latin typeface="Arial" panose="020B0604020202020204" pitchFamily="34" charset="0"/>
                <a:ea typeface="Arial"/>
                <a:cs typeface="Arial" panose="020B0604020202020204" pitchFamily="34" charset="0"/>
                <a:sym typeface="Arial"/>
              </a:rPr>
              <a:t>Critique </a:t>
            </a:r>
            <a:r>
              <a:rPr lang="en-US" sz="2000" u="sng" dirty="0">
                <a:solidFill>
                  <a:srgbClr val="000000"/>
                </a:solidFill>
                <a:latin typeface="Arial" panose="020B0604020202020204" pitchFamily="34" charset="0"/>
                <a:ea typeface="Arial"/>
                <a:cs typeface="Arial" panose="020B0604020202020204" pitchFamily="34" charset="0"/>
                <a:sym typeface="Arial"/>
              </a:rPr>
              <a:t>the actions of senior leadership</a:t>
            </a:r>
            <a:r>
              <a:rPr lang="en-US" sz="2000" dirty="0">
                <a:solidFill>
                  <a:srgbClr val="000000"/>
                </a:solidFill>
                <a:latin typeface="Arial" panose="020B0604020202020204" pitchFamily="34" charset="0"/>
                <a:ea typeface="Arial"/>
                <a:cs typeface="Arial" panose="020B0604020202020204" pitchFamily="34" charset="0"/>
                <a:sym typeface="Arial"/>
              </a:rPr>
              <a:t> (or lack thereof) in a multinational organization which manages significant risks within its global operations.</a:t>
            </a:r>
            <a:endParaRPr sz="2000" dirty="0">
              <a:latin typeface="Arial" panose="020B0604020202020204" pitchFamily="34" charset="0"/>
              <a:cs typeface="Arial" panose="020B0604020202020204" pitchFamily="34" charset="0"/>
            </a:endParaRPr>
          </a:p>
          <a:p>
            <a:pPr marL="342900" lvl="0" indent="-215900" algn="l" rtl="0">
              <a:spcBef>
                <a:spcPts val="0"/>
              </a:spcBef>
              <a:spcAft>
                <a:spcPts val="0"/>
              </a:spcAft>
              <a:buClr>
                <a:srgbClr val="000000"/>
              </a:buClr>
              <a:buSzPts val="2000"/>
              <a:buFont typeface="Noto Sans Symbols"/>
              <a:buNone/>
            </a:pPr>
            <a:endParaRPr sz="2000" dirty="0">
              <a:solidFill>
                <a:srgbClr val="000000"/>
              </a:solidFill>
              <a:latin typeface="Arial" panose="020B0604020202020204" pitchFamily="34" charset="0"/>
              <a:ea typeface="Arial"/>
              <a:cs typeface="Arial" panose="020B0604020202020204" pitchFamily="34" charset="0"/>
              <a:sym typeface="Arial"/>
            </a:endParaRPr>
          </a:p>
          <a:p>
            <a:pPr marL="342900" lvl="0" indent="-342900" algn="l" rtl="0">
              <a:spcBef>
                <a:spcPts val="0"/>
              </a:spcBef>
              <a:spcAft>
                <a:spcPts val="0"/>
              </a:spcAft>
              <a:buClr>
                <a:srgbClr val="000000"/>
              </a:buClr>
              <a:buSzPts val="2000"/>
              <a:buFont typeface="Noto Sans Symbols"/>
              <a:buChar char="⮚"/>
            </a:pPr>
            <a:r>
              <a:rPr lang="en-US" sz="2000" dirty="0">
                <a:solidFill>
                  <a:srgbClr val="000000"/>
                </a:solidFill>
                <a:latin typeface="Arial" panose="020B0604020202020204" pitchFamily="34" charset="0"/>
                <a:ea typeface="Arial"/>
                <a:cs typeface="Arial" panose="020B0604020202020204" pitchFamily="34" charset="0"/>
                <a:sym typeface="Arial"/>
              </a:rPr>
              <a:t>Argue in </a:t>
            </a:r>
            <a:r>
              <a:rPr lang="en-US" sz="2000" dirty="0" err="1">
                <a:solidFill>
                  <a:srgbClr val="000000"/>
                </a:solidFill>
                <a:latin typeface="Arial" panose="020B0604020202020204" pitchFamily="34" charset="0"/>
                <a:ea typeface="Arial"/>
                <a:cs typeface="Arial" panose="020B0604020202020204" pitchFamily="34" charset="0"/>
                <a:sym typeface="Arial"/>
              </a:rPr>
              <a:t>favour</a:t>
            </a:r>
            <a:r>
              <a:rPr lang="en-US" sz="2000" dirty="0">
                <a:solidFill>
                  <a:srgbClr val="000000"/>
                </a:solidFill>
                <a:latin typeface="Arial" panose="020B0604020202020204" pitchFamily="34" charset="0"/>
                <a:ea typeface="Arial"/>
                <a:cs typeface="Arial" panose="020B0604020202020204" pitchFamily="34" charset="0"/>
                <a:sym typeface="Arial"/>
              </a:rPr>
              <a:t> of </a:t>
            </a:r>
            <a:r>
              <a:rPr lang="en-US" sz="2000" u="sng" dirty="0">
                <a:solidFill>
                  <a:srgbClr val="000000"/>
                </a:solidFill>
                <a:latin typeface="Arial" panose="020B0604020202020204" pitchFamily="34" charset="0"/>
                <a:ea typeface="Arial"/>
                <a:cs typeface="Arial" panose="020B0604020202020204" pitchFamily="34" charset="0"/>
                <a:sym typeface="Arial"/>
              </a:rPr>
              <a:t>the need for senior leadership accountability</a:t>
            </a:r>
            <a:r>
              <a:rPr lang="en-US" sz="2000" dirty="0">
                <a:solidFill>
                  <a:srgbClr val="000000"/>
                </a:solidFill>
                <a:latin typeface="Arial" panose="020B0604020202020204" pitchFamily="34" charset="0"/>
                <a:ea typeface="Arial"/>
                <a:cs typeface="Arial" panose="020B0604020202020204" pitchFamily="34" charset="0"/>
                <a:sym typeface="Arial"/>
              </a:rPr>
              <a:t> as demonstrated by tangible actions.</a:t>
            </a:r>
            <a:endParaRPr sz="2000" dirty="0">
              <a:latin typeface="Arial" panose="020B0604020202020204" pitchFamily="34" charset="0"/>
              <a:cs typeface="Arial" panose="020B0604020202020204" pitchFamily="34" charset="0"/>
            </a:endParaRPr>
          </a:p>
          <a:p>
            <a:pPr marL="342900" lvl="0" indent="-215900" algn="l" rtl="0">
              <a:spcBef>
                <a:spcPts val="0"/>
              </a:spcBef>
              <a:spcAft>
                <a:spcPts val="0"/>
              </a:spcAft>
              <a:buClr>
                <a:srgbClr val="000000"/>
              </a:buClr>
              <a:buSzPts val="2000"/>
              <a:buFont typeface="Noto Sans Symbols"/>
              <a:buNone/>
            </a:pPr>
            <a:endParaRPr sz="2000" dirty="0">
              <a:solidFill>
                <a:srgbClr val="000000"/>
              </a:solidFill>
              <a:latin typeface="Arial" panose="020B0604020202020204" pitchFamily="34" charset="0"/>
              <a:ea typeface="Arial"/>
              <a:cs typeface="Arial" panose="020B0604020202020204" pitchFamily="34" charset="0"/>
              <a:sym typeface="Arial"/>
            </a:endParaRPr>
          </a:p>
          <a:p>
            <a:pPr marL="342900" lvl="0" indent="-342900" algn="l" rtl="0">
              <a:spcBef>
                <a:spcPts val="0"/>
              </a:spcBef>
              <a:spcAft>
                <a:spcPts val="0"/>
              </a:spcAft>
              <a:buClr>
                <a:srgbClr val="000000"/>
              </a:buClr>
              <a:buSzPts val="2000"/>
              <a:buFont typeface="Noto Sans Symbols"/>
              <a:buChar char="⮚"/>
            </a:pPr>
            <a:r>
              <a:rPr lang="en-US" sz="2000" dirty="0">
                <a:solidFill>
                  <a:srgbClr val="000000"/>
                </a:solidFill>
                <a:latin typeface="Arial" panose="020B0604020202020204" pitchFamily="34" charset="0"/>
                <a:ea typeface="Arial"/>
                <a:cs typeface="Arial" panose="020B0604020202020204" pitchFamily="34" charset="0"/>
                <a:sym typeface="Arial"/>
              </a:rPr>
              <a:t>Articulate why post incident (emergency) response needs to be considered for risk management &amp; during incident investigation. </a:t>
            </a:r>
            <a:endParaRPr sz="2000" dirty="0">
              <a:latin typeface="Arial" panose="020B0604020202020204" pitchFamily="34" charset="0"/>
              <a:cs typeface="Arial" panose="020B0604020202020204" pitchFamily="34" charset="0"/>
            </a:endParaRPr>
          </a:p>
          <a:p>
            <a:pPr marL="0" lvl="0" indent="0" algn="l" rtl="0">
              <a:spcBef>
                <a:spcPts val="0"/>
              </a:spcBef>
              <a:spcAft>
                <a:spcPts val="0"/>
              </a:spcAft>
              <a:buClr>
                <a:srgbClr val="000000"/>
              </a:buClr>
              <a:buSzPts val="2000"/>
              <a:buNone/>
            </a:pPr>
            <a:r>
              <a:rPr lang="en-US" sz="2000" dirty="0">
                <a:solidFill>
                  <a:srgbClr val="000000"/>
                </a:solidFill>
                <a:latin typeface="Arial" panose="020B0604020202020204" pitchFamily="34" charset="0"/>
                <a:ea typeface="Arial"/>
                <a:cs typeface="Arial" panose="020B0604020202020204" pitchFamily="34" charset="0"/>
                <a:sym typeface="Arial"/>
              </a:rPr>
              <a:t> </a:t>
            </a:r>
            <a:endParaRPr sz="2000" dirty="0">
              <a:latin typeface="Arial" panose="020B0604020202020204" pitchFamily="34" charset="0"/>
              <a:cs typeface="Arial" panose="020B0604020202020204" pitchFamily="34" charset="0"/>
            </a:endParaRPr>
          </a:p>
          <a:p>
            <a:pPr marL="0" lvl="0" indent="0" algn="l" rtl="0">
              <a:spcBef>
                <a:spcPts val="0"/>
              </a:spcBef>
              <a:spcAft>
                <a:spcPts val="0"/>
              </a:spcAft>
              <a:buClr>
                <a:srgbClr val="000000"/>
              </a:buClr>
              <a:buSzPts val="2000"/>
              <a:buNone/>
            </a:pPr>
            <a:endParaRPr sz="2000" dirty="0">
              <a:solidFill>
                <a:srgbClr val="000000"/>
              </a:solidFill>
              <a:latin typeface="Arial" panose="020B0604020202020204" pitchFamily="34" charset="0"/>
              <a:ea typeface="Arial"/>
              <a:cs typeface="Arial" panose="020B0604020202020204" pitchFamily="34" charset="0"/>
              <a:sym typeface="Arial"/>
            </a:endParaRPr>
          </a:p>
          <a:p>
            <a:pPr marL="609600" lvl="0" indent="-482600" algn="l" rtl="0">
              <a:lnSpc>
                <a:spcPct val="90000"/>
              </a:lnSpc>
              <a:spcBef>
                <a:spcPts val="400"/>
              </a:spcBef>
              <a:spcAft>
                <a:spcPts val="0"/>
              </a:spcAft>
              <a:buClr>
                <a:srgbClr val="000000"/>
              </a:buClr>
              <a:buSzPts val="2000"/>
              <a:buFont typeface="Noto Sans Symbols"/>
              <a:buNone/>
            </a:pPr>
            <a:endParaRPr sz="2000" dirty="0">
              <a:solidFill>
                <a:srgbClr val="000000"/>
              </a:solidFill>
              <a:latin typeface="Arial" panose="020B0604020202020204" pitchFamily="34" charset="0"/>
              <a:ea typeface="Arial"/>
              <a:cs typeface="Arial" panose="020B0604020202020204" pitchFamily="34" charset="0"/>
              <a:sym typeface="Arial"/>
            </a:endParaRPr>
          </a:p>
        </p:txBody>
      </p:sp>
      <p:sp>
        <p:nvSpPr>
          <p:cNvPr id="119" name="Google Shape;119;p2"/>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2</a:t>
            </a:fld>
            <a:endParaRPr sz="1200" b="1" i="0" u="none" strike="noStrike" cap="none">
              <a:solidFill>
                <a:srgbClr val="000000"/>
              </a:solidFill>
              <a:latin typeface="Arial"/>
              <a:ea typeface="Arial"/>
              <a:cs typeface="Arial"/>
              <a:sym typeface="Arial"/>
            </a:endParaRPr>
          </a:p>
        </p:txBody>
      </p:sp>
      <p:sp>
        <p:nvSpPr>
          <p:cNvPr id="120" name="Google Shape;120;p2"/>
          <p:cNvSpPr/>
          <p:nvPr/>
        </p:nvSpPr>
        <p:spPr>
          <a:xfrm>
            <a:off x="457200" y="274320"/>
            <a:ext cx="82296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800"/>
              <a:buFont typeface="Noto Sans Symbols"/>
              <a:buNone/>
            </a:pPr>
            <a:r>
              <a:rPr lang="en-US" sz="2800" b="1" i="1" u="none" strike="noStrike" cap="none">
                <a:solidFill>
                  <a:srgbClr val="000000"/>
                </a:solidFill>
                <a:latin typeface="Times New Roman"/>
                <a:ea typeface="Times New Roman"/>
                <a:cs typeface="Times New Roman"/>
                <a:sym typeface="Times New Roman"/>
              </a:rPr>
              <a:t>Learning Outcomes</a:t>
            </a:r>
            <a:endParaRPr/>
          </a:p>
        </p:txBody>
      </p:sp>
      <p:sp>
        <p:nvSpPr>
          <p:cNvPr id="122" name="Google Shape;122;p2"/>
          <p:cNvSpPr/>
          <p:nvPr/>
        </p:nvSpPr>
        <p:spPr>
          <a:xfrm>
            <a:off x="457200" y="6400800"/>
            <a:ext cx="3657600" cy="36576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200"/>
              <a:buFont typeface="Noto Sans Symbols"/>
              <a:buNone/>
            </a:pPr>
            <a:r>
              <a:rPr lang="en-US" sz="1600" b="1" i="1" dirty="0">
                <a:latin typeface="Times New Roman"/>
                <a:ea typeface="Times New Roman"/>
                <a:cs typeface="Times New Roman"/>
                <a:sym typeface="Times New Roman"/>
              </a:rPr>
              <a:t>Case 4</a:t>
            </a:r>
            <a:r>
              <a:rPr lang="en-US" sz="1600" b="1" i="1" u="none" strike="noStrike" cap="none" dirty="0">
                <a:solidFill>
                  <a:srgbClr val="000000"/>
                </a:solidFill>
                <a:latin typeface="Times New Roman"/>
                <a:ea typeface="Times New Roman"/>
                <a:cs typeface="Times New Roman"/>
                <a:sym typeface="Times New Roman"/>
              </a:rPr>
              <a:t>: </a:t>
            </a:r>
            <a:r>
              <a:rPr lang="en-US" sz="1600" b="1" i="1" u="none" strike="noStrike" cap="none" dirty="0" smtClean="0">
                <a:solidFill>
                  <a:srgbClr val="000000"/>
                </a:solidFill>
                <a:latin typeface="Times New Roman"/>
                <a:ea typeface="Times New Roman"/>
                <a:cs typeface="Times New Roman"/>
                <a:sym typeface="Times New Roman"/>
              </a:rPr>
              <a:t>The </a:t>
            </a:r>
            <a:r>
              <a:rPr lang="en-US" sz="1600" b="1" i="1" u="none" strike="noStrike" cap="none" dirty="0">
                <a:solidFill>
                  <a:srgbClr val="000000"/>
                </a:solidFill>
                <a:latin typeface="Times New Roman"/>
                <a:ea typeface="Times New Roman"/>
                <a:cs typeface="Times New Roman"/>
                <a:sym typeface="Times New Roman"/>
              </a:rPr>
              <a:t>Bhopal </a:t>
            </a:r>
            <a:r>
              <a:rPr lang="en-US" sz="1600" b="1" i="1" u="none" strike="noStrike" cap="none" dirty="0" smtClean="0">
                <a:solidFill>
                  <a:srgbClr val="000000"/>
                </a:solidFill>
                <a:latin typeface="Times New Roman"/>
                <a:ea typeface="Times New Roman"/>
                <a:cs typeface="Times New Roman"/>
                <a:sym typeface="Times New Roman"/>
              </a:rPr>
              <a:t>Loss Incident</a:t>
            </a:r>
            <a:endParaRPr sz="1800"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
          <p:cNvSpPr txBox="1">
            <a:spLocks noGrp="1"/>
          </p:cNvSpPr>
          <p:nvPr>
            <p:ph type="body" idx="4294967295"/>
          </p:nvPr>
        </p:nvSpPr>
        <p:spPr>
          <a:xfrm>
            <a:off x="457200" y="822960"/>
            <a:ext cx="8229600" cy="5486400"/>
          </a:xfrm>
          <a:prstGeom prst="rect">
            <a:avLst/>
          </a:prstGeom>
          <a:solidFill>
            <a:schemeClr val="accent1">
              <a:alpha val="6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342900" lvl="0" indent="-342900" algn="l" rtl="0">
              <a:spcBef>
                <a:spcPts val="0"/>
              </a:spcBef>
              <a:spcAft>
                <a:spcPts val="0"/>
              </a:spcAft>
              <a:buClr>
                <a:srgbClr val="000000"/>
              </a:buClr>
              <a:buSzPts val="2000"/>
              <a:buFont typeface="Noto Sans Symbols"/>
              <a:buChar char="⮚"/>
            </a:pPr>
            <a:endParaRPr lang="en-US" sz="2000" dirty="0" smtClean="0">
              <a:solidFill>
                <a:srgbClr val="000000"/>
              </a:solidFill>
              <a:latin typeface="Arial" panose="020B0604020202020204" pitchFamily="34" charset="0"/>
              <a:ea typeface="Arial"/>
              <a:cs typeface="Arial" panose="020B0604020202020204" pitchFamily="34" charset="0"/>
              <a:sym typeface="Arial"/>
            </a:endParaRPr>
          </a:p>
          <a:p>
            <a:pPr marL="342900" lvl="0" indent="-342900" algn="l" rtl="0">
              <a:spcBef>
                <a:spcPts val="0"/>
              </a:spcBef>
              <a:spcAft>
                <a:spcPts val="0"/>
              </a:spcAft>
              <a:buClr>
                <a:srgbClr val="000000"/>
              </a:buClr>
              <a:buSzPts val="2000"/>
              <a:buFont typeface="Noto Sans Symbols"/>
              <a:buChar char="⮚"/>
            </a:pPr>
            <a:r>
              <a:rPr lang="en-US" sz="2000" dirty="0" smtClean="0">
                <a:solidFill>
                  <a:srgbClr val="000000"/>
                </a:solidFill>
                <a:latin typeface="Arial" panose="020B0604020202020204" pitchFamily="34" charset="0"/>
                <a:ea typeface="Arial"/>
                <a:cs typeface="Arial" panose="020B0604020202020204" pitchFamily="34" charset="0"/>
                <a:sym typeface="Arial"/>
              </a:rPr>
              <a:t>The </a:t>
            </a:r>
            <a:r>
              <a:rPr lang="en-US" sz="2000" dirty="0">
                <a:solidFill>
                  <a:srgbClr val="000000"/>
                </a:solidFill>
                <a:latin typeface="Arial" panose="020B0604020202020204" pitchFamily="34" charset="0"/>
                <a:ea typeface="Arial"/>
                <a:cs typeface="Arial" panose="020B0604020202020204" pitchFamily="34" charset="0"/>
                <a:sym typeface="Arial"/>
              </a:rPr>
              <a:t>case study of the Bhopal incident illustrates why we must maintain a relentless focus on risk management throughout the life of a facility (design, build, operate, decommission).</a:t>
            </a:r>
            <a:endParaRPr sz="2000" dirty="0">
              <a:latin typeface="Arial" panose="020B0604020202020204" pitchFamily="34" charset="0"/>
              <a:cs typeface="Arial" panose="020B0604020202020204" pitchFamily="34" charset="0"/>
            </a:endParaRPr>
          </a:p>
          <a:p>
            <a:pPr marL="342900" lvl="0" indent="-215900" algn="l" rtl="0">
              <a:spcBef>
                <a:spcPts val="0"/>
              </a:spcBef>
              <a:spcAft>
                <a:spcPts val="0"/>
              </a:spcAft>
              <a:buClr>
                <a:srgbClr val="000000"/>
              </a:buClr>
              <a:buSzPts val="2000"/>
              <a:buFont typeface="Noto Sans Symbols"/>
              <a:buNone/>
            </a:pPr>
            <a:endParaRPr sz="2000" dirty="0">
              <a:solidFill>
                <a:srgbClr val="000000"/>
              </a:solidFill>
              <a:latin typeface="Arial" panose="020B0604020202020204" pitchFamily="34" charset="0"/>
              <a:ea typeface="Arial"/>
              <a:cs typeface="Arial" panose="020B0604020202020204" pitchFamily="34" charset="0"/>
              <a:sym typeface="Arial"/>
            </a:endParaRPr>
          </a:p>
          <a:p>
            <a:pPr marL="342900" lvl="0" indent="-342900" algn="l" rtl="0">
              <a:spcBef>
                <a:spcPts val="0"/>
              </a:spcBef>
              <a:spcAft>
                <a:spcPts val="0"/>
              </a:spcAft>
              <a:buClr>
                <a:srgbClr val="000000"/>
              </a:buClr>
              <a:buSzPts val="2000"/>
              <a:buFont typeface="Noto Sans Symbols"/>
              <a:buChar char="⮚"/>
            </a:pPr>
            <a:r>
              <a:rPr lang="en-US" sz="2000" b="1" dirty="0">
                <a:solidFill>
                  <a:srgbClr val="000000"/>
                </a:solidFill>
                <a:latin typeface="Arial" panose="020B0604020202020204" pitchFamily="34" charset="0"/>
                <a:ea typeface="Arial"/>
                <a:cs typeface="Arial" panose="020B0604020202020204" pitchFamily="34" charset="0"/>
                <a:sym typeface="Arial"/>
              </a:rPr>
              <a:t>While line management is </a:t>
            </a:r>
            <a:r>
              <a:rPr lang="en-US" sz="2000" b="1" u="sng" dirty="0">
                <a:solidFill>
                  <a:srgbClr val="000000"/>
                </a:solidFill>
                <a:latin typeface="Arial" panose="020B0604020202020204" pitchFamily="34" charset="0"/>
                <a:ea typeface="Arial"/>
                <a:cs typeface="Arial" panose="020B0604020202020204" pitchFamily="34" charset="0"/>
                <a:sym typeface="Arial"/>
              </a:rPr>
              <a:t>responsible</a:t>
            </a:r>
            <a:r>
              <a:rPr lang="en-US" sz="2000" b="1" dirty="0">
                <a:solidFill>
                  <a:srgbClr val="000000"/>
                </a:solidFill>
                <a:latin typeface="Arial" panose="020B0604020202020204" pitchFamily="34" charset="0"/>
                <a:ea typeface="Arial"/>
                <a:cs typeface="Arial" panose="020B0604020202020204" pitchFamily="34" charset="0"/>
                <a:sym typeface="Arial"/>
              </a:rPr>
              <a:t> for the safety of facilities, Senior Leadership is </a:t>
            </a:r>
            <a:r>
              <a:rPr lang="en-US" sz="2000" b="1" u="sng" dirty="0">
                <a:solidFill>
                  <a:srgbClr val="000000"/>
                </a:solidFill>
                <a:latin typeface="Arial" panose="020B0604020202020204" pitchFamily="34" charset="0"/>
                <a:ea typeface="Arial"/>
                <a:cs typeface="Arial" panose="020B0604020202020204" pitchFamily="34" charset="0"/>
                <a:sym typeface="Arial"/>
              </a:rPr>
              <a:t>accountable</a:t>
            </a:r>
            <a:r>
              <a:rPr lang="en-US" sz="2000" b="1" dirty="0">
                <a:solidFill>
                  <a:srgbClr val="000000"/>
                </a:solidFill>
                <a:latin typeface="Arial" panose="020B0604020202020204" pitchFamily="34" charset="0"/>
                <a:ea typeface="Arial"/>
                <a:cs typeface="Arial" panose="020B0604020202020204" pitchFamily="34" charset="0"/>
                <a:sym typeface="Arial"/>
              </a:rPr>
              <a:t> for making sure these responsibilities are being fulfilled!</a:t>
            </a:r>
            <a:endParaRPr sz="2000" dirty="0">
              <a:latin typeface="Arial" panose="020B0604020202020204" pitchFamily="34" charset="0"/>
              <a:cs typeface="Arial" panose="020B0604020202020204" pitchFamily="34" charset="0"/>
            </a:endParaRPr>
          </a:p>
          <a:p>
            <a:pPr marL="742950" lvl="1" indent="-285750" algn="l" rtl="0">
              <a:spcBef>
                <a:spcPts val="0"/>
              </a:spcBef>
              <a:spcAft>
                <a:spcPts val="0"/>
              </a:spcAft>
              <a:buClr>
                <a:srgbClr val="000000"/>
              </a:buClr>
              <a:buSzPts val="1600"/>
              <a:buFont typeface="Noto Sans Symbols"/>
              <a:buChar char="⮚"/>
            </a:pPr>
            <a:r>
              <a:rPr lang="en-US" sz="2000" b="1" dirty="0">
                <a:solidFill>
                  <a:srgbClr val="000000"/>
                </a:solidFill>
                <a:latin typeface="Arial" panose="020B0604020202020204" pitchFamily="34" charset="0"/>
                <a:ea typeface="Arial"/>
                <a:cs typeface="Arial" panose="020B0604020202020204" pitchFamily="34" charset="0"/>
                <a:sym typeface="Arial"/>
              </a:rPr>
              <a:t>Trust but </a:t>
            </a:r>
            <a:r>
              <a:rPr lang="en-US" sz="2000" b="1" dirty="0" smtClean="0">
                <a:solidFill>
                  <a:srgbClr val="000000"/>
                </a:solidFill>
                <a:latin typeface="Arial" panose="020B0604020202020204" pitchFamily="34" charset="0"/>
                <a:ea typeface="Arial"/>
                <a:cs typeface="Arial" panose="020B0604020202020204" pitchFamily="34" charset="0"/>
                <a:sym typeface="Arial"/>
              </a:rPr>
              <a:t>verify!</a:t>
            </a:r>
            <a:endParaRPr sz="2000" dirty="0">
              <a:latin typeface="Arial" panose="020B0604020202020204" pitchFamily="34" charset="0"/>
              <a:cs typeface="Arial" panose="020B0604020202020204" pitchFamily="34" charset="0"/>
            </a:endParaRPr>
          </a:p>
          <a:p>
            <a:pPr marL="742950" lvl="1" indent="-285750" algn="l" rtl="0">
              <a:spcBef>
                <a:spcPts val="0"/>
              </a:spcBef>
              <a:spcAft>
                <a:spcPts val="0"/>
              </a:spcAft>
              <a:buClr>
                <a:srgbClr val="000000"/>
              </a:buClr>
              <a:buSzPts val="1600"/>
              <a:buFont typeface="Noto Sans Symbols"/>
              <a:buChar char="⮚"/>
            </a:pPr>
            <a:r>
              <a:rPr lang="en-US" sz="2000" b="1" dirty="0">
                <a:solidFill>
                  <a:srgbClr val="000000"/>
                </a:solidFill>
                <a:latin typeface="Arial" panose="020B0604020202020204" pitchFamily="34" charset="0"/>
                <a:ea typeface="Arial"/>
                <a:cs typeface="Arial" panose="020B0604020202020204" pitchFamily="34" charset="0"/>
                <a:sym typeface="Arial"/>
              </a:rPr>
              <a:t>You are only as good as your weakest </a:t>
            </a:r>
            <a:r>
              <a:rPr lang="en-US" sz="2000" b="1" dirty="0" smtClean="0">
                <a:solidFill>
                  <a:srgbClr val="000000"/>
                </a:solidFill>
                <a:latin typeface="Arial" panose="020B0604020202020204" pitchFamily="34" charset="0"/>
                <a:ea typeface="Arial"/>
                <a:cs typeface="Arial" panose="020B0604020202020204" pitchFamily="34" charset="0"/>
                <a:sym typeface="Arial"/>
              </a:rPr>
              <a:t>link.</a:t>
            </a:r>
            <a:endParaRPr sz="1600" dirty="0">
              <a:latin typeface="Arial" panose="020B0604020202020204" pitchFamily="34" charset="0"/>
              <a:cs typeface="Arial" panose="020B0604020202020204" pitchFamily="34" charset="0"/>
            </a:endParaRPr>
          </a:p>
        </p:txBody>
      </p:sp>
      <p:sp>
        <p:nvSpPr>
          <p:cNvPr id="131" name="Google Shape;131;p3"/>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3</a:t>
            </a:fld>
            <a:endParaRPr sz="1200" b="1" i="0" u="none" strike="noStrike" cap="none">
              <a:solidFill>
                <a:srgbClr val="000000"/>
              </a:solidFill>
              <a:latin typeface="Arial"/>
              <a:ea typeface="Arial"/>
              <a:cs typeface="Arial"/>
              <a:sym typeface="Arial"/>
            </a:endParaRPr>
          </a:p>
        </p:txBody>
      </p:sp>
      <p:sp>
        <p:nvSpPr>
          <p:cNvPr id="133" name="Google Shape;133;p3"/>
          <p:cNvSpPr/>
          <p:nvPr/>
        </p:nvSpPr>
        <p:spPr>
          <a:xfrm>
            <a:off x="457200" y="274320"/>
            <a:ext cx="82296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800"/>
              <a:buFont typeface="Noto Sans Symbols"/>
              <a:buNone/>
            </a:pPr>
            <a:r>
              <a:rPr lang="en-US" sz="2800" b="1" i="1" u="none" strike="noStrike" cap="none" dirty="0">
                <a:solidFill>
                  <a:srgbClr val="000000"/>
                </a:solidFill>
                <a:latin typeface="Times New Roman"/>
                <a:ea typeface="Times New Roman"/>
                <a:cs typeface="Times New Roman"/>
                <a:sym typeface="Times New Roman"/>
              </a:rPr>
              <a:t>Introduction &amp; Key Lesson</a:t>
            </a:r>
            <a:endParaRPr sz="2800" b="1" i="1" u="none" strike="noStrike" cap="none" dirty="0">
              <a:solidFill>
                <a:srgbClr val="000000"/>
              </a:solidFill>
              <a:latin typeface="Times New Roman"/>
              <a:ea typeface="Times New Roman"/>
              <a:cs typeface="Times New Roman"/>
              <a:sym typeface="Times New Roman"/>
            </a:endParaRPr>
          </a:p>
        </p:txBody>
      </p:sp>
      <p:sp>
        <p:nvSpPr>
          <p:cNvPr id="6" name="Google Shape;122;p2"/>
          <p:cNvSpPr/>
          <p:nvPr/>
        </p:nvSpPr>
        <p:spPr>
          <a:xfrm>
            <a:off x="457200" y="6400800"/>
            <a:ext cx="3657600" cy="36576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200"/>
              <a:buFont typeface="Noto Sans Symbols"/>
              <a:buNone/>
            </a:pPr>
            <a:r>
              <a:rPr lang="en-US" sz="1600" b="1" i="1" dirty="0">
                <a:latin typeface="Times New Roman"/>
                <a:ea typeface="Times New Roman"/>
                <a:cs typeface="Times New Roman"/>
                <a:sym typeface="Times New Roman"/>
              </a:rPr>
              <a:t>Case 4</a:t>
            </a:r>
            <a:r>
              <a:rPr lang="en-US" sz="1600" b="1" i="1" u="none" strike="noStrike" cap="none" dirty="0">
                <a:solidFill>
                  <a:srgbClr val="000000"/>
                </a:solidFill>
                <a:latin typeface="Times New Roman"/>
                <a:ea typeface="Times New Roman"/>
                <a:cs typeface="Times New Roman"/>
                <a:sym typeface="Times New Roman"/>
              </a:rPr>
              <a:t>: </a:t>
            </a:r>
            <a:r>
              <a:rPr lang="en-US" sz="1600" b="1" i="1" u="none" strike="noStrike" cap="none" dirty="0" smtClean="0">
                <a:solidFill>
                  <a:srgbClr val="000000"/>
                </a:solidFill>
                <a:latin typeface="Times New Roman"/>
                <a:ea typeface="Times New Roman"/>
                <a:cs typeface="Times New Roman"/>
                <a:sym typeface="Times New Roman"/>
              </a:rPr>
              <a:t>The </a:t>
            </a:r>
            <a:r>
              <a:rPr lang="en-US" sz="1600" b="1" i="1" u="none" strike="noStrike" cap="none" dirty="0">
                <a:solidFill>
                  <a:srgbClr val="000000"/>
                </a:solidFill>
                <a:latin typeface="Times New Roman"/>
                <a:ea typeface="Times New Roman"/>
                <a:cs typeface="Times New Roman"/>
                <a:sym typeface="Times New Roman"/>
              </a:rPr>
              <a:t>Bhopal </a:t>
            </a:r>
            <a:r>
              <a:rPr lang="en-US" sz="1600" b="1" i="1" u="none" strike="noStrike" cap="none" dirty="0" smtClean="0">
                <a:solidFill>
                  <a:srgbClr val="000000"/>
                </a:solidFill>
                <a:latin typeface="Times New Roman"/>
                <a:ea typeface="Times New Roman"/>
                <a:cs typeface="Times New Roman"/>
                <a:sym typeface="Times New Roman"/>
              </a:rPr>
              <a:t>Loss Incident</a:t>
            </a:r>
            <a:endParaRPr sz="1800"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4"/>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4</a:t>
            </a:fld>
            <a:endParaRPr sz="1200" b="1" i="0" u="none" strike="noStrike" cap="none">
              <a:solidFill>
                <a:srgbClr val="000000"/>
              </a:solidFill>
              <a:latin typeface="Arial"/>
              <a:ea typeface="Arial"/>
              <a:cs typeface="Arial"/>
              <a:sym typeface="Arial"/>
            </a:endParaRPr>
          </a:p>
        </p:txBody>
      </p:sp>
      <p:sp>
        <p:nvSpPr>
          <p:cNvPr id="144" name="Google Shape;144;p4"/>
          <p:cNvSpPr/>
          <p:nvPr/>
        </p:nvSpPr>
        <p:spPr>
          <a:xfrm>
            <a:off x="457200" y="822960"/>
            <a:ext cx="8229600" cy="5486400"/>
          </a:xfrm>
          <a:prstGeom prst="rect">
            <a:avLst/>
          </a:prstGeom>
          <a:solidFill>
            <a:schemeClr val="accent1">
              <a:alpha val="6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l" rtl="0">
              <a:lnSpc>
                <a:spcPct val="110000"/>
              </a:lnSpc>
              <a:spcBef>
                <a:spcPts val="0"/>
              </a:spcBef>
              <a:spcAft>
                <a:spcPts val="0"/>
              </a:spcAft>
              <a:buClr>
                <a:srgbClr val="000000"/>
              </a:buClr>
              <a:buSzPts val="2000"/>
              <a:buFont typeface="Noto Sans Symbols"/>
              <a:buNone/>
            </a:pPr>
            <a:endParaRPr sz="2000" b="0" i="0" u="none" strike="noStrike" cap="none">
              <a:solidFill>
                <a:srgbClr val="000000"/>
              </a:solidFill>
              <a:latin typeface="Arial"/>
              <a:ea typeface="Arial"/>
              <a:cs typeface="Arial"/>
              <a:sym typeface="Arial"/>
            </a:endParaRPr>
          </a:p>
        </p:txBody>
      </p:sp>
      <p:sp>
        <p:nvSpPr>
          <p:cNvPr id="145" name="Google Shape;145;p4"/>
          <p:cNvSpPr/>
          <p:nvPr/>
        </p:nvSpPr>
        <p:spPr>
          <a:xfrm>
            <a:off x="457200" y="274320"/>
            <a:ext cx="82296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800"/>
              <a:buFont typeface="Noto Sans Symbols"/>
              <a:buNone/>
            </a:pPr>
            <a:r>
              <a:rPr lang="en-US" sz="2800" b="1" i="1" u="none" strike="noStrike" cap="none">
                <a:solidFill>
                  <a:srgbClr val="000000"/>
                </a:solidFill>
                <a:latin typeface="Times New Roman"/>
                <a:ea typeface="Times New Roman"/>
                <a:cs typeface="Times New Roman"/>
                <a:sym typeface="Times New Roman"/>
              </a:rPr>
              <a:t>Background</a:t>
            </a:r>
            <a:endParaRPr/>
          </a:p>
        </p:txBody>
      </p:sp>
      <p:pic>
        <p:nvPicPr>
          <p:cNvPr id="146" name="Google Shape;146;p4" descr="Bhopal1"/>
          <p:cNvPicPr preferRelativeResize="0"/>
          <p:nvPr/>
        </p:nvPicPr>
        <p:blipFill rotWithShape="1">
          <a:blip r:embed="rId3">
            <a:alphaModFix/>
          </a:blip>
          <a:srcRect t="10402"/>
          <a:stretch/>
        </p:blipFill>
        <p:spPr>
          <a:xfrm>
            <a:off x="609601" y="1181748"/>
            <a:ext cx="3505200" cy="4804715"/>
          </a:xfrm>
          <a:prstGeom prst="rect">
            <a:avLst/>
          </a:prstGeom>
          <a:noFill/>
          <a:ln>
            <a:noFill/>
          </a:ln>
        </p:spPr>
      </p:pic>
      <p:sp>
        <p:nvSpPr>
          <p:cNvPr id="147" name="Google Shape;147;p4"/>
          <p:cNvSpPr txBox="1"/>
          <p:nvPr/>
        </p:nvSpPr>
        <p:spPr>
          <a:xfrm>
            <a:off x="4843463" y="1181748"/>
            <a:ext cx="3690937" cy="4804716"/>
          </a:xfrm>
          <a:prstGeom prst="rect">
            <a:avLst/>
          </a:prstGeom>
          <a:solidFill>
            <a:schemeClr val="accent2"/>
          </a:solidFill>
          <a:ln>
            <a:noFill/>
          </a:ln>
          <a:effectLst>
            <a:outerShdw dist="35921" dir="2700000" algn="ctr" rotWithShape="0">
              <a:schemeClr val="lt2"/>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400"/>
              <a:buFont typeface="Noto Sans Symbols"/>
              <a:buNone/>
            </a:pPr>
            <a:r>
              <a:rPr lang="en-US" sz="1400" b="0" i="0" u="none" strike="noStrike" cap="none">
                <a:solidFill>
                  <a:schemeClr val="dk1"/>
                </a:solidFill>
                <a:latin typeface="Arial"/>
                <a:ea typeface="Arial"/>
                <a:cs typeface="Arial"/>
                <a:sym typeface="Arial"/>
              </a:rPr>
              <a:t>Bhopal is a large central India city, the Madhya Pradesh state capital.</a:t>
            </a:r>
            <a:endParaRPr/>
          </a:p>
          <a:p>
            <a:pPr marL="0" marR="0" lvl="0" indent="0" algn="l" rtl="0">
              <a:spcBef>
                <a:spcPts val="0"/>
              </a:spcBef>
              <a:spcAft>
                <a:spcPts val="0"/>
              </a:spcAft>
              <a:buClr>
                <a:schemeClr val="dk1"/>
              </a:buClr>
              <a:buSzPts val="1400"/>
              <a:buFont typeface="Noto Sans Symbols"/>
              <a:buNone/>
            </a:pPr>
            <a:endParaRPr sz="14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400"/>
              <a:buFont typeface="Noto Sans Symbols"/>
              <a:buNone/>
            </a:pPr>
            <a:r>
              <a:rPr lang="en-US" sz="1400" b="0" i="0" u="none" strike="noStrike" cap="none">
                <a:solidFill>
                  <a:schemeClr val="dk1"/>
                </a:solidFill>
                <a:latin typeface="Arial"/>
                <a:ea typeface="Arial"/>
                <a:cs typeface="Arial"/>
                <a:sym typeface="Arial"/>
              </a:rPr>
              <a:t>1961 population:      </a:t>
            </a:r>
            <a:r>
              <a:rPr lang="en-US" sz="1400" b="1" i="0" u="none" strike="noStrike" cap="none">
                <a:solidFill>
                  <a:schemeClr val="dk1"/>
                </a:solidFill>
                <a:latin typeface="Arial"/>
                <a:ea typeface="Arial"/>
                <a:cs typeface="Arial"/>
                <a:sym typeface="Arial"/>
              </a:rPr>
              <a:t>102,000</a:t>
            </a:r>
            <a:endParaRPr sz="14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400"/>
              <a:buFont typeface="Noto Sans Symbols"/>
              <a:buNone/>
            </a:pPr>
            <a:r>
              <a:rPr lang="en-US" sz="1400" b="0" i="0" u="none" strike="noStrike" cap="none">
                <a:solidFill>
                  <a:schemeClr val="dk1"/>
                </a:solidFill>
                <a:latin typeface="Arial"/>
                <a:ea typeface="Arial"/>
                <a:cs typeface="Arial"/>
                <a:sym typeface="Arial"/>
              </a:rPr>
              <a:t>1973 population:      </a:t>
            </a:r>
            <a:r>
              <a:rPr lang="en-US" sz="1400" b="1" i="0" u="none" strike="noStrike" cap="none">
                <a:solidFill>
                  <a:schemeClr val="dk1"/>
                </a:solidFill>
                <a:latin typeface="Arial"/>
                <a:ea typeface="Arial"/>
                <a:cs typeface="Arial"/>
                <a:sym typeface="Arial"/>
              </a:rPr>
              <a:t>250,000</a:t>
            </a:r>
            <a:endParaRPr sz="14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400"/>
              <a:buFont typeface="Noto Sans Symbols"/>
              <a:buNone/>
            </a:pPr>
            <a:r>
              <a:rPr lang="en-US" sz="1400" b="0" i="0" u="none" strike="noStrike" cap="none">
                <a:solidFill>
                  <a:schemeClr val="dk1"/>
                </a:solidFill>
                <a:latin typeface="Arial"/>
                <a:ea typeface="Arial"/>
                <a:cs typeface="Arial"/>
                <a:sym typeface="Arial"/>
              </a:rPr>
              <a:t>1981 population:      </a:t>
            </a:r>
            <a:r>
              <a:rPr lang="en-US" sz="1400" b="1" i="0" u="none" strike="noStrike" cap="none">
                <a:solidFill>
                  <a:schemeClr val="dk1"/>
                </a:solidFill>
                <a:latin typeface="Arial"/>
                <a:ea typeface="Arial"/>
                <a:cs typeface="Arial"/>
                <a:sym typeface="Arial"/>
              </a:rPr>
              <a:t>896,000</a:t>
            </a:r>
            <a:endParaRPr sz="14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400"/>
              <a:buFont typeface="Noto Sans Symbols"/>
              <a:buNone/>
            </a:pPr>
            <a:r>
              <a:rPr lang="en-US" sz="1400" b="0" i="0" u="none" strike="noStrike" cap="none">
                <a:solidFill>
                  <a:schemeClr val="dk1"/>
                </a:solidFill>
                <a:latin typeface="Arial"/>
                <a:ea typeface="Arial"/>
                <a:cs typeface="Arial"/>
                <a:sym typeface="Arial"/>
              </a:rPr>
              <a:t>1985 population:   </a:t>
            </a:r>
            <a:r>
              <a:rPr lang="en-US" sz="1400" b="1" i="0" u="none" strike="noStrike" cap="none">
                <a:solidFill>
                  <a:schemeClr val="dk1"/>
                </a:solidFill>
                <a:latin typeface="Arial"/>
                <a:ea typeface="Arial"/>
                <a:cs typeface="Arial"/>
                <a:sym typeface="Arial"/>
              </a:rPr>
              <a:t>1,002,000</a:t>
            </a:r>
            <a:endParaRPr sz="14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400"/>
              <a:buFont typeface="Noto Sans Symbols"/>
              <a:buNone/>
            </a:pPr>
            <a:endParaRPr sz="14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400"/>
              <a:buFont typeface="Noto Sans Symbols"/>
              <a:buNone/>
            </a:pPr>
            <a:r>
              <a:rPr lang="en-US" sz="1400" b="0" i="0" u="none" strike="noStrike" cap="none">
                <a:solidFill>
                  <a:schemeClr val="dk1"/>
                </a:solidFill>
                <a:latin typeface="Arial"/>
                <a:ea typeface="Arial"/>
                <a:cs typeface="Arial"/>
                <a:sym typeface="Arial"/>
              </a:rPr>
              <a:t>Much of this growth came from migration from surrounding rural areas.</a:t>
            </a:r>
            <a:endParaRPr/>
          </a:p>
          <a:p>
            <a:pPr marL="0" marR="0" lvl="0" indent="0" algn="l" rtl="0">
              <a:spcBef>
                <a:spcPts val="0"/>
              </a:spcBef>
              <a:spcAft>
                <a:spcPts val="0"/>
              </a:spcAft>
              <a:buClr>
                <a:schemeClr val="dk1"/>
              </a:buClr>
              <a:buSzPts val="1400"/>
              <a:buFont typeface="Noto Sans Symbols"/>
              <a:buNone/>
            </a:pPr>
            <a:endParaRPr sz="14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400"/>
              <a:buFont typeface="Noto Sans Symbols"/>
              <a:buNone/>
            </a:pPr>
            <a:r>
              <a:rPr lang="en-US" sz="1400" b="0" i="0" u="none" strike="noStrike" cap="none">
                <a:solidFill>
                  <a:schemeClr val="dk1"/>
                </a:solidFill>
                <a:latin typeface="Arial"/>
                <a:ea typeface="Arial"/>
                <a:cs typeface="Arial"/>
                <a:sym typeface="Arial"/>
              </a:rPr>
              <a:t>Many migrants could not afford city housing and became squatters, creating slums and shantytowns. </a:t>
            </a:r>
            <a:endParaRPr/>
          </a:p>
          <a:p>
            <a:pPr marL="0" marR="0" lvl="0" indent="0" algn="l" rtl="0">
              <a:spcBef>
                <a:spcPts val="0"/>
              </a:spcBef>
              <a:spcAft>
                <a:spcPts val="0"/>
              </a:spcAft>
              <a:buClr>
                <a:schemeClr val="dk1"/>
              </a:buClr>
              <a:buSzPts val="1400"/>
              <a:buFont typeface="Noto Sans Symbols"/>
              <a:buNone/>
            </a:pPr>
            <a:endParaRPr sz="14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400"/>
              <a:buFont typeface="Noto Sans Symbols"/>
              <a:buNone/>
            </a:pPr>
            <a:r>
              <a:rPr lang="en-US" sz="1400" b="0" i="0" u="none" strike="noStrike" cap="none">
                <a:solidFill>
                  <a:schemeClr val="dk1"/>
                </a:solidFill>
                <a:latin typeface="Arial"/>
                <a:ea typeface="Arial"/>
                <a:cs typeface="Arial"/>
                <a:sym typeface="Arial"/>
              </a:rPr>
              <a:t>By 1984, Bhopal had 156 slum colonies.</a:t>
            </a:r>
            <a:endParaRPr/>
          </a:p>
          <a:p>
            <a:pPr marL="0" marR="0" lvl="0" indent="0" algn="l" rtl="0">
              <a:spcBef>
                <a:spcPts val="0"/>
              </a:spcBef>
              <a:spcAft>
                <a:spcPts val="0"/>
              </a:spcAft>
              <a:buClr>
                <a:schemeClr val="dk1"/>
              </a:buClr>
              <a:buSzPts val="1400"/>
              <a:buFont typeface="Noto Sans Symbols"/>
              <a:buNone/>
            </a:pPr>
            <a:endParaRPr sz="14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400"/>
              <a:buFont typeface="Noto Sans Symbols"/>
              <a:buNone/>
            </a:pPr>
            <a:r>
              <a:rPr lang="en-US" sz="1400" b="0" i="0" u="none" strike="noStrike" cap="none">
                <a:solidFill>
                  <a:schemeClr val="dk1"/>
                </a:solidFill>
                <a:latin typeface="Arial"/>
                <a:ea typeface="Arial"/>
                <a:cs typeface="Arial"/>
                <a:sym typeface="Arial"/>
              </a:rPr>
              <a:t>2011 population:   </a:t>
            </a:r>
            <a:r>
              <a:rPr lang="en-US" sz="1400" b="1" i="0" u="none" strike="noStrike" cap="none">
                <a:solidFill>
                  <a:schemeClr val="dk1"/>
                </a:solidFill>
                <a:latin typeface="Arial"/>
                <a:ea typeface="Arial"/>
                <a:cs typeface="Arial"/>
                <a:sym typeface="Arial"/>
              </a:rPr>
              <a:t>1,796,000</a:t>
            </a:r>
            <a:endParaRPr sz="1400" b="0" i="0" u="none" strike="noStrike" cap="none">
              <a:solidFill>
                <a:schemeClr val="dk1"/>
              </a:solidFill>
              <a:latin typeface="Arial"/>
              <a:ea typeface="Arial"/>
              <a:cs typeface="Arial"/>
              <a:sym typeface="Arial"/>
            </a:endParaRPr>
          </a:p>
        </p:txBody>
      </p:sp>
      <p:sp>
        <p:nvSpPr>
          <p:cNvPr id="148" name="Google Shape;148;p4"/>
          <p:cNvSpPr txBox="1"/>
          <p:nvPr/>
        </p:nvSpPr>
        <p:spPr>
          <a:xfrm>
            <a:off x="548490" y="5972891"/>
            <a:ext cx="32004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000"/>
              <a:buFont typeface="Noto Sans Symbols"/>
              <a:buNone/>
            </a:pPr>
            <a:r>
              <a:rPr lang="en-US" sz="1000" b="0" i="0" u="none" strike="noStrike" cap="none">
                <a:solidFill>
                  <a:srgbClr val="000000"/>
                </a:solidFill>
                <a:latin typeface="Arial Narrow"/>
                <a:ea typeface="Arial Narrow"/>
                <a:cs typeface="Arial Narrow"/>
                <a:sym typeface="Arial Narrow"/>
              </a:rPr>
              <a:t>Reprinted with permission from Chem. Eng. News, 62(50), p. 6. Copyright 1984 American Chemical Society.</a:t>
            </a:r>
            <a:endParaRPr/>
          </a:p>
        </p:txBody>
      </p:sp>
      <p:sp>
        <p:nvSpPr>
          <p:cNvPr id="9" name="Google Shape;122;p2"/>
          <p:cNvSpPr/>
          <p:nvPr/>
        </p:nvSpPr>
        <p:spPr>
          <a:xfrm>
            <a:off x="457200" y="6400800"/>
            <a:ext cx="3657600" cy="36576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200"/>
              <a:buFont typeface="Noto Sans Symbols"/>
              <a:buNone/>
            </a:pPr>
            <a:r>
              <a:rPr lang="en-US" sz="1600" b="1" i="1" dirty="0">
                <a:latin typeface="Times New Roman"/>
                <a:ea typeface="Times New Roman"/>
                <a:cs typeface="Times New Roman"/>
                <a:sym typeface="Times New Roman"/>
              </a:rPr>
              <a:t>Case 4</a:t>
            </a:r>
            <a:r>
              <a:rPr lang="en-US" sz="1600" b="1" i="1" u="none" strike="noStrike" cap="none" dirty="0">
                <a:solidFill>
                  <a:srgbClr val="000000"/>
                </a:solidFill>
                <a:latin typeface="Times New Roman"/>
                <a:ea typeface="Times New Roman"/>
                <a:cs typeface="Times New Roman"/>
                <a:sym typeface="Times New Roman"/>
              </a:rPr>
              <a:t>: </a:t>
            </a:r>
            <a:r>
              <a:rPr lang="en-US" sz="1600" b="1" i="1" u="none" strike="noStrike" cap="none" dirty="0" smtClean="0">
                <a:solidFill>
                  <a:srgbClr val="000000"/>
                </a:solidFill>
                <a:latin typeface="Times New Roman"/>
                <a:ea typeface="Times New Roman"/>
                <a:cs typeface="Times New Roman"/>
                <a:sym typeface="Times New Roman"/>
              </a:rPr>
              <a:t>The </a:t>
            </a:r>
            <a:r>
              <a:rPr lang="en-US" sz="1600" b="1" i="1" u="none" strike="noStrike" cap="none" dirty="0">
                <a:solidFill>
                  <a:srgbClr val="000000"/>
                </a:solidFill>
                <a:latin typeface="Times New Roman"/>
                <a:ea typeface="Times New Roman"/>
                <a:cs typeface="Times New Roman"/>
                <a:sym typeface="Times New Roman"/>
              </a:rPr>
              <a:t>Bhopal </a:t>
            </a:r>
            <a:r>
              <a:rPr lang="en-US" sz="1600" b="1" i="1" u="none" strike="noStrike" cap="none" dirty="0" smtClean="0">
                <a:solidFill>
                  <a:srgbClr val="000000"/>
                </a:solidFill>
                <a:latin typeface="Times New Roman"/>
                <a:ea typeface="Times New Roman"/>
                <a:cs typeface="Times New Roman"/>
                <a:sym typeface="Times New Roman"/>
              </a:rPr>
              <a:t>Loss Incident</a:t>
            </a:r>
            <a:endParaRPr sz="1800"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5"/>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5</a:t>
            </a:fld>
            <a:endParaRPr sz="1200" b="1" i="0" u="none" strike="noStrike" cap="none">
              <a:solidFill>
                <a:srgbClr val="000000"/>
              </a:solidFill>
              <a:latin typeface="Arial"/>
              <a:ea typeface="Arial"/>
              <a:cs typeface="Arial"/>
              <a:sym typeface="Arial"/>
            </a:endParaRPr>
          </a:p>
        </p:txBody>
      </p:sp>
      <p:sp>
        <p:nvSpPr>
          <p:cNvPr id="159" name="Google Shape;159;p5"/>
          <p:cNvSpPr/>
          <p:nvPr/>
        </p:nvSpPr>
        <p:spPr>
          <a:xfrm>
            <a:off x="457200" y="822960"/>
            <a:ext cx="8229600" cy="5486400"/>
          </a:xfrm>
          <a:prstGeom prst="rect">
            <a:avLst/>
          </a:prstGeom>
          <a:solidFill>
            <a:schemeClr val="accent1">
              <a:alpha val="6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l" rtl="0">
              <a:lnSpc>
                <a:spcPct val="110000"/>
              </a:lnSpc>
              <a:spcBef>
                <a:spcPts val="0"/>
              </a:spcBef>
              <a:spcAft>
                <a:spcPts val="0"/>
              </a:spcAft>
              <a:buClr>
                <a:srgbClr val="000000"/>
              </a:buClr>
              <a:buSzPts val="2000"/>
              <a:buFont typeface="Noto Sans Symbols"/>
              <a:buNone/>
            </a:pPr>
            <a:endParaRPr sz="2000" b="0" i="0" u="none" strike="noStrike" cap="none">
              <a:solidFill>
                <a:srgbClr val="000000"/>
              </a:solidFill>
              <a:latin typeface="Arial"/>
              <a:ea typeface="Arial"/>
              <a:cs typeface="Arial"/>
              <a:sym typeface="Arial"/>
            </a:endParaRPr>
          </a:p>
        </p:txBody>
      </p:sp>
      <p:sp>
        <p:nvSpPr>
          <p:cNvPr id="160" name="Google Shape;160;p5"/>
          <p:cNvSpPr/>
          <p:nvPr/>
        </p:nvSpPr>
        <p:spPr>
          <a:xfrm>
            <a:off x="457200" y="274320"/>
            <a:ext cx="82296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800"/>
              <a:buFont typeface="Noto Sans Symbols"/>
              <a:buNone/>
            </a:pPr>
            <a:r>
              <a:rPr lang="en-US" sz="2800" b="1" i="1" u="none" strike="noStrike" cap="none" dirty="0">
                <a:solidFill>
                  <a:srgbClr val="000000"/>
                </a:solidFill>
                <a:latin typeface="Times New Roman"/>
                <a:ea typeface="Times New Roman"/>
                <a:cs typeface="Times New Roman"/>
                <a:sym typeface="Times New Roman"/>
              </a:rPr>
              <a:t>Background</a:t>
            </a:r>
            <a:endParaRPr dirty="0"/>
          </a:p>
        </p:txBody>
      </p:sp>
      <p:pic>
        <p:nvPicPr>
          <p:cNvPr id="161" name="Google Shape;161;p5" descr="FIG6C"/>
          <p:cNvPicPr preferRelativeResize="0"/>
          <p:nvPr/>
        </p:nvPicPr>
        <p:blipFill rotWithShape="1">
          <a:blip r:embed="rId3">
            <a:alphaModFix/>
          </a:blip>
          <a:srcRect l="2052" t="15896"/>
          <a:stretch/>
        </p:blipFill>
        <p:spPr>
          <a:xfrm>
            <a:off x="507999" y="1554480"/>
            <a:ext cx="4847069" cy="3323103"/>
          </a:xfrm>
          <a:prstGeom prst="rect">
            <a:avLst/>
          </a:prstGeom>
          <a:noFill/>
          <a:ln>
            <a:solidFill>
              <a:schemeClr val="tx2"/>
            </a:solidFill>
          </a:ln>
        </p:spPr>
      </p:pic>
      <p:sp>
        <p:nvSpPr>
          <p:cNvPr id="162" name="Google Shape;162;p5"/>
          <p:cNvSpPr txBox="1"/>
          <p:nvPr/>
        </p:nvSpPr>
        <p:spPr>
          <a:xfrm>
            <a:off x="914400" y="1066800"/>
            <a:ext cx="7543800" cy="738664"/>
          </a:xfrm>
          <a:prstGeom prst="rect">
            <a:avLst/>
          </a:prstGeom>
          <a:solidFill>
            <a:schemeClr val="accent2"/>
          </a:solidFill>
          <a:ln>
            <a:noFill/>
          </a:ln>
          <a:effectLst>
            <a:outerShdw dist="35921" dir="2700000" algn="ctr" rotWithShape="0">
              <a:schemeClr val="lt2"/>
            </a:outerShdw>
          </a:effectLst>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400"/>
              <a:buFont typeface="Noto Sans Symbols"/>
              <a:buNone/>
            </a:pPr>
            <a:r>
              <a:rPr lang="en-US" sz="1400" b="0" i="0" u="none" strike="noStrike" cap="none">
                <a:solidFill>
                  <a:schemeClr val="dk1"/>
                </a:solidFill>
                <a:latin typeface="Arial"/>
                <a:ea typeface="Arial"/>
                <a:cs typeface="Arial"/>
                <a:sym typeface="Arial"/>
              </a:rPr>
              <a:t>The Union Carbide plant located in Bhopal was owned by Union Carbide (India) Ltd., or UCIL.  Union Carbide Corporation held 50.9% of the shares of UCIL.  The government of India owned ~25%, and 24,000 other shareholders owned the remainder.</a:t>
            </a:r>
            <a:endParaRPr sz="1800" b="0" i="0" u="none" strike="noStrike" cap="none">
              <a:solidFill>
                <a:schemeClr val="dk1"/>
              </a:solidFill>
              <a:latin typeface="Times New Roman"/>
              <a:ea typeface="Times New Roman"/>
              <a:cs typeface="Times New Roman"/>
              <a:sym typeface="Times New Roman"/>
            </a:endParaRPr>
          </a:p>
        </p:txBody>
      </p:sp>
      <p:pic>
        <p:nvPicPr>
          <p:cNvPr id="163" name="Google Shape;163;p5" descr="FIG4C"/>
          <p:cNvPicPr preferRelativeResize="0"/>
          <p:nvPr/>
        </p:nvPicPr>
        <p:blipFill rotWithShape="1">
          <a:blip r:embed="rId4">
            <a:alphaModFix/>
          </a:blip>
          <a:srcRect l="2565" t="8671"/>
          <a:stretch/>
        </p:blipFill>
        <p:spPr>
          <a:xfrm>
            <a:off x="4056552" y="2853269"/>
            <a:ext cx="4596382" cy="3441700"/>
          </a:xfrm>
          <a:prstGeom prst="rect">
            <a:avLst/>
          </a:prstGeom>
          <a:noFill/>
          <a:ln>
            <a:solidFill>
              <a:schemeClr val="tx2"/>
            </a:solidFill>
          </a:ln>
        </p:spPr>
      </p:pic>
      <p:sp>
        <p:nvSpPr>
          <p:cNvPr id="164" name="Google Shape;164;p5"/>
          <p:cNvSpPr txBox="1"/>
          <p:nvPr/>
        </p:nvSpPr>
        <p:spPr>
          <a:xfrm>
            <a:off x="685800" y="5365923"/>
            <a:ext cx="4191000" cy="738664"/>
          </a:xfrm>
          <a:prstGeom prst="rect">
            <a:avLst/>
          </a:prstGeom>
          <a:solidFill>
            <a:schemeClr val="accent2"/>
          </a:solidFill>
          <a:ln>
            <a:noFill/>
          </a:ln>
          <a:effectLst>
            <a:outerShdw dist="35921" dir="2700000" algn="ctr" rotWithShape="0">
              <a:schemeClr val="lt2"/>
            </a:outerShdw>
          </a:effectLst>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400"/>
              <a:buFont typeface="Noto Sans Symbols"/>
              <a:buNone/>
            </a:pPr>
            <a:r>
              <a:rPr lang="en-US" sz="1400" b="0" i="0" u="none" strike="noStrike" cap="none">
                <a:solidFill>
                  <a:schemeClr val="dk1"/>
                </a:solidFill>
                <a:latin typeface="Arial"/>
                <a:ea typeface="Arial"/>
                <a:cs typeface="Arial"/>
                <a:sym typeface="Arial"/>
              </a:rPr>
              <a:t>Two slums were located very near the UCIL plant, in an area not zoned for residential use.  The plant fence-line can be seen in the upper right.</a:t>
            </a:r>
            <a:endParaRPr sz="1800" b="0" i="0" u="none" strike="noStrike" cap="none">
              <a:solidFill>
                <a:schemeClr val="dk1"/>
              </a:solidFill>
              <a:latin typeface="Times New Roman"/>
              <a:ea typeface="Times New Roman"/>
              <a:cs typeface="Times New Roman"/>
              <a:sym typeface="Times New Roman"/>
            </a:endParaRPr>
          </a:p>
        </p:txBody>
      </p:sp>
      <p:sp>
        <p:nvSpPr>
          <p:cNvPr id="10" name="Google Shape;122;p2"/>
          <p:cNvSpPr/>
          <p:nvPr/>
        </p:nvSpPr>
        <p:spPr>
          <a:xfrm>
            <a:off x="457200" y="6400800"/>
            <a:ext cx="3657600" cy="36576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200"/>
              <a:buFont typeface="Noto Sans Symbols"/>
              <a:buNone/>
            </a:pPr>
            <a:r>
              <a:rPr lang="en-US" sz="1600" b="1" i="1" dirty="0">
                <a:latin typeface="Times New Roman"/>
                <a:ea typeface="Times New Roman"/>
                <a:cs typeface="Times New Roman"/>
                <a:sym typeface="Times New Roman"/>
              </a:rPr>
              <a:t>Case 4</a:t>
            </a:r>
            <a:r>
              <a:rPr lang="en-US" sz="1600" b="1" i="1" u="none" strike="noStrike" cap="none" dirty="0">
                <a:solidFill>
                  <a:srgbClr val="000000"/>
                </a:solidFill>
                <a:latin typeface="Times New Roman"/>
                <a:ea typeface="Times New Roman"/>
                <a:cs typeface="Times New Roman"/>
                <a:sym typeface="Times New Roman"/>
              </a:rPr>
              <a:t>: </a:t>
            </a:r>
            <a:r>
              <a:rPr lang="en-US" sz="1600" b="1" i="1" u="none" strike="noStrike" cap="none" dirty="0" smtClean="0">
                <a:solidFill>
                  <a:srgbClr val="000000"/>
                </a:solidFill>
                <a:latin typeface="Times New Roman"/>
                <a:ea typeface="Times New Roman"/>
                <a:cs typeface="Times New Roman"/>
                <a:sym typeface="Times New Roman"/>
              </a:rPr>
              <a:t>The </a:t>
            </a:r>
            <a:r>
              <a:rPr lang="en-US" sz="1600" b="1" i="1" u="none" strike="noStrike" cap="none" dirty="0">
                <a:solidFill>
                  <a:srgbClr val="000000"/>
                </a:solidFill>
                <a:latin typeface="Times New Roman"/>
                <a:ea typeface="Times New Roman"/>
                <a:cs typeface="Times New Roman"/>
                <a:sym typeface="Times New Roman"/>
              </a:rPr>
              <a:t>Bhopal </a:t>
            </a:r>
            <a:r>
              <a:rPr lang="en-US" sz="1600" b="1" i="1" u="none" strike="noStrike" cap="none" dirty="0" smtClean="0">
                <a:solidFill>
                  <a:srgbClr val="000000"/>
                </a:solidFill>
                <a:latin typeface="Times New Roman"/>
                <a:ea typeface="Times New Roman"/>
                <a:cs typeface="Times New Roman"/>
                <a:sym typeface="Times New Roman"/>
              </a:rPr>
              <a:t>Loss Incident</a:t>
            </a:r>
            <a:endParaRPr sz="1800"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6"/>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6</a:t>
            </a:fld>
            <a:endParaRPr sz="1200" b="1" i="0" u="none" strike="noStrike" cap="none">
              <a:solidFill>
                <a:srgbClr val="000000"/>
              </a:solidFill>
              <a:latin typeface="Arial"/>
              <a:ea typeface="Arial"/>
              <a:cs typeface="Arial"/>
              <a:sym typeface="Arial"/>
            </a:endParaRPr>
          </a:p>
        </p:txBody>
      </p:sp>
      <p:sp>
        <p:nvSpPr>
          <p:cNvPr id="175" name="Google Shape;175;p6"/>
          <p:cNvSpPr/>
          <p:nvPr/>
        </p:nvSpPr>
        <p:spPr>
          <a:xfrm>
            <a:off x="457200" y="822960"/>
            <a:ext cx="8229600" cy="5486400"/>
          </a:xfrm>
          <a:prstGeom prst="rect">
            <a:avLst/>
          </a:prstGeom>
          <a:solidFill>
            <a:schemeClr val="accent1">
              <a:alpha val="6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l" rtl="0">
              <a:lnSpc>
                <a:spcPct val="110000"/>
              </a:lnSpc>
              <a:spcBef>
                <a:spcPts val="0"/>
              </a:spcBef>
              <a:spcAft>
                <a:spcPts val="0"/>
              </a:spcAft>
              <a:buClr>
                <a:srgbClr val="000000"/>
              </a:buClr>
              <a:buSzPts val="2000"/>
              <a:buFont typeface="Noto Sans Symbols"/>
              <a:buNone/>
            </a:pPr>
            <a:endParaRPr sz="2000" b="0" i="0" u="none" strike="noStrike" cap="none">
              <a:solidFill>
                <a:srgbClr val="000000"/>
              </a:solidFill>
              <a:latin typeface="Arial"/>
              <a:ea typeface="Arial"/>
              <a:cs typeface="Arial"/>
              <a:sym typeface="Arial"/>
            </a:endParaRPr>
          </a:p>
        </p:txBody>
      </p:sp>
      <p:pic>
        <p:nvPicPr>
          <p:cNvPr id="177" name="Google Shape;177;p6" descr="Bhopal (J Haz Matls)"/>
          <p:cNvPicPr preferRelativeResize="0"/>
          <p:nvPr/>
        </p:nvPicPr>
        <p:blipFill rotWithShape="1">
          <a:blip r:embed="rId3">
            <a:alphaModFix/>
          </a:blip>
          <a:srcRect b="6227"/>
          <a:stretch/>
        </p:blipFill>
        <p:spPr>
          <a:xfrm>
            <a:off x="753534" y="1189158"/>
            <a:ext cx="3757149" cy="4932246"/>
          </a:xfrm>
          <a:prstGeom prst="rect">
            <a:avLst/>
          </a:prstGeom>
          <a:noFill/>
          <a:ln>
            <a:noFill/>
          </a:ln>
        </p:spPr>
      </p:pic>
      <p:sp>
        <p:nvSpPr>
          <p:cNvPr id="178" name="Google Shape;178;p6"/>
          <p:cNvSpPr txBox="1"/>
          <p:nvPr/>
        </p:nvSpPr>
        <p:spPr>
          <a:xfrm>
            <a:off x="4757738" y="5334000"/>
            <a:ext cx="392906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1200"/>
              <a:buFont typeface="Noto Sans Symbols"/>
              <a:buNone/>
            </a:pPr>
            <a:r>
              <a:rPr lang="en-US" sz="1200" b="0" i="0" u="none" strike="noStrike" cap="none">
                <a:solidFill>
                  <a:srgbClr val="000000"/>
                </a:solidFill>
                <a:latin typeface="Arial"/>
                <a:ea typeface="Arial"/>
                <a:cs typeface="Arial"/>
                <a:sym typeface="Arial"/>
              </a:rPr>
              <a:t>Reprinted from </a:t>
            </a:r>
            <a:r>
              <a:rPr lang="en-US" sz="1200" b="0" i="1" u="none" strike="noStrike" cap="none">
                <a:solidFill>
                  <a:srgbClr val="000000"/>
                </a:solidFill>
                <a:latin typeface="Arial"/>
                <a:ea typeface="Arial"/>
                <a:cs typeface="Arial"/>
                <a:sym typeface="Arial"/>
              </a:rPr>
              <a:t>J Haz Matls 17,</a:t>
            </a:r>
            <a:r>
              <a:rPr lang="en-US" sz="1200" b="0" i="0" u="none" strike="noStrike" cap="none">
                <a:solidFill>
                  <a:srgbClr val="000000"/>
                </a:solidFill>
                <a:latin typeface="Arial"/>
                <a:ea typeface="Arial"/>
                <a:cs typeface="Arial"/>
                <a:sym typeface="Arial"/>
              </a:rPr>
              <a:t> M.P. Singh and S. Ghosh, "Bhopal Gas Tragedy: Model Simulation of the Dispersion Scenario,” p.1, © 1987, with permission from Elsevier </a:t>
            </a:r>
            <a:endParaRPr/>
          </a:p>
        </p:txBody>
      </p:sp>
      <p:sp>
        <p:nvSpPr>
          <p:cNvPr id="179" name="Google Shape;179;p6"/>
          <p:cNvSpPr txBox="1"/>
          <p:nvPr/>
        </p:nvSpPr>
        <p:spPr>
          <a:xfrm>
            <a:off x="4976346" y="1392355"/>
            <a:ext cx="3558053" cy="3408246"/>
          </a:xfrm>
          <a:prstGeom prst="rect">
            <a:avLst/>
          </a:prstGeom>
          <a:solidFill>
            <a:schemeClr val="accent2"/>
          </a:solidFill>
          <a:ln>
            <a:noFill/>
          </a:ln>
          <a:effectLst>
            <a:outerShdw dist="35921" dir="2700000" algn="ctr" rotWithShape="0">
              <a:schemeClr val="lt2"/>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400"/>
              <a:buFont typeface="Noto Sans Symbols"/>
              <a:buNone/>
            </a:pPr>
            <a:r>
              <a:rPr lang="en-US" sz="1400" b="0" i="0" u="none" strike="noStrike" cap="none">
                <a:solidFill>
                  <a:schemeClr val="dk1"/>
                </a:solidFill>
                <a:latin typeface="Arial"/>
                <a:ea typeface="Arial"/>
                <a:cs typeface="Arial"/>
                <a:sym typeface="Arial"/>
              </a:rPr>
              <a:t>When the UCIL plant was first built, it was situated in an industrial area with no residential areas nearby.</a:t>
            </a:r>
            <a:endParaRPr/>
          </a:p>
          <a:p>
            <a:pPr marL="0" marR="0" lvl="0" indent="0" algn="l" rtl="0">
              <a:spcBef>
                <a:spcPts val="0"/>
              </a:spcBef>
              <a:spcAft>
                <a:spcPts val="0"/>
              </a:spcAft>
              <a:buClr>
                <a:schemeClr val="dk1"/>
              </a:buClr>
              <a:buSzPts val="1400"/>
              <a:buFont typeface="Noto Sans Symbols"/>
              <a:buNone/>
            </a:pPr>
            <a:endParaRPr sz="14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400"/>
              <a:buFont typeface="Noto Sans Symbols"/>
              <a:buNone/>
            </a:pPr>
            <a:r>
              <a:rPr lang="en-US" sz="1400" b="0" i="0" u="none" strike="noStrike" cap="none">
                <a:solidFill>
                  <a:schemeClr val="dk1"/>
                </a:solidFill>
                <a:latin typeface="Arial"/>
                <a:ea typeface="Arial"/>
                <a:cs typeface="Arial"/>
                <a:sym typeface="Arial"/>
              </a:rPr>
              <a:t>Because the slums built up around the plant over time, many thousands of people were exposed to a cloud of MIC when it was released from the plant in 1984.</a:t>
            </a:r>
            <a:endParaRPr/>
          </a:p>
          <a:p>
            <a:pPr marL="0" marR="0" lvl="0" indent="0" algn="l" rtl="0">
              <a:spcBef>
                <a:spcPts val="0"/>
              </a:spcBef>
              <a:spcAft>
                <a:spcPts val="0"/>
              </a:spcAft>
              <a:buClr>
                <a:schemeClr val="dk1"/>
              </a:buClr>
              <a:buSzPts val="1400"/>
              <a:buFont typeface="Noto Sans Symbols"/>
              <a:buNone/>
            </a:pPr>
            <a:endParaRPr sz="14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400"/>
              <a:buFont typeface="Noto Sans Symbols"/>
              <a:buNone/>
            </a:pPr>
            <a:r>
              <a:rPr lang="en-US" sz="1400" b="0" i="0" u="none" strike="noStrike" cap="none">
                <a:solidFill>
                  <a:schemeClr val="dk1"/>
                </a:solidFill>
                <a:latin typeface="Arial"/>
                <a:ea typeface="Arial"/>
                <a:cs typeface="Arial"/>
                <a:sym typeface="Arial"/>
              </a:rPr>
              <a:t>Factors contributing to the severity of consequences included MIC vapors being heavier than air, the release occurring at night when dispersion is less, and hospitals and dispensaries being unable to cope with the number of victims.</a:t>
            </a:r>
            <a:endParaRPr/>
          </a:p>
        </p:txBody>
      </p:sp>
      <p:sp>
        <p:nvSpPr>
          <p:cNvPr id="10" name="Google Shape;160;p5"/>
          <p:cNvSpPr/>
          <p:nvPr/>
        </p:nvSpPr>
        <p:spPr>
          <a:xfrm>
            <a:off x="457200" y="274320"/>
            <a:ext cx="82296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800"/>
              <a:buFont typeface="Noto Sans Symbols"/>
              <a:buNone/>
            </a:pPr>
            <a:r>
              <a:rPr lang="en-US" sz="2800" b="1" i="1" u="none" strike="noStrike" cap="none" dirty="0">
                <a:solidFill>
                  <a:srgbClr val="000000"/>
                </a:solidFill>
                <a:latin typeface="Times New Roman"/>
                <a:ea typeface="Times New Roman"/>
                <a:cs typeface="Times New Roman"/>
                <a:sym typeface="Times New Roman"/>
              </a:rPr>
              <a:t>Background</a:t>
            </a:r>
            <a:endParaRPr dirty="0"/>
          </a:p>
        </p:txBody>
      </p:sp>
      <p:sp>
        <p:nvSpPr>
          <p:cNvPr id="9" name="Google Shape;122;p2"/>
          <p:cNvSpPr/>
          <p:nvPr/>
        </p:nvSpPr>
        <p:spPr>
          <a:xfrm>
            <a:off x="457200" y="6400800"/>
            <a:ext cx="3657600" cy="36576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200"/>
              <a:buFont typeface="Noto Sans Symbols"/>
              <a:buNone/>
            </a:pPr>
            <a:r>
              <a:rPr lang="en-US" sz="1600" b="1" i="1" dirty="0">
                <a:latin typeface="Times New Roman"/>
                <a:ea typeface="Times New Roman"/>
                <a:cs typeface="Times New Roman"/>
                <a:sym typeface="Times New Roman"/>
              </a:rPr>
              <a:t>Case 4</a:t>
            </a:r>
            <a:r>
              <a:rPr lang="en-US" sz="1600" b="1" i="1" u="none" strike="noStrike" cap="none" dirty="0">
                <a:solidFill>
                  <a:srgbClr val="000000"/>
                </a:solidFill>
                <a:latin typeface="Times New Roman"/>
                <a:ea typeface="Times New Roman"/>
                <a:cs typeface="Times New Roman"/>
                <a:sym typeface="Times New Roman"/>
              </a:rPr>
              <a:t>: </a:t>
            </a:r>
            <a:r>
              <a:rPr lang="en-US" sz="1600" b="1" i="1" u="none" strike="noStrike" cap="none" dirty="0" smtClean="0">
                <a:solidFill>
                  <a:srgbClr val="000000"/>
                </a:solidFill>
                <a:latin typeface="Times New Roman"/>
                <a:ea typeface="Times New Roman"/>
                <a:cs typeface="Times New Roman"/>
                <a:sym typeface="Times New Roman"/>
              </a:rPr>
              <a:t>The </a:t>
            </a:r>
            <a:r>
              <a:rPr lang="en-US" sz="1600" b="1" i="1" u="none" strike="noStrike" cap="none" dirty="0">
                <a:solidFill>
                  <a:srgbClr val="000000"/>
                </a:solidFill>
                <a:latin typeface="Times New Roman"/>
                <a:ea typeface="Times New Roman"/>
                <a:cs typeface="Times New Roman"/>
                <a:sym typeface="Times New Roman"/>
              </a:rPr>
              <a:t>Bhopal </a:t>
            </a:r>
            <a:r>
              <a:rPr lang="en-US" sz="1600" b="1" i="1" u="none" strike="noStrike" cap="none" dirty="0" smtClean="0">
                <a:solidFill>
                  <a:srgbClr val="000000"/>
                </a:solidFill>
                <a:latin typeface="Times New Roman"/>
                <a:ea typeface="Times New Roman"/>
                <a:cs typeface="Times New Roman"/>
                <a:sym typeface="Times New Roman"/>
              </a:rPr>
              <a:t>Loss Incident</a:t>
            </a:r>
            <a:endParaRPr sz="1800"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7"/>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7</a:t>
            </a:fld>
            <a:endParaRPr sz="1200" b="1" i="0" u="none" strike="noStrike" cap="none">
              <a:solidFill>
                <a:srgbClr val="000000"/>
              </a:solidFill>
              <a:latin typeface="Arial"/>
              <a:ea typeface="Arial"/>
              <a:cs typeface="Arial"/>
              <a:sym typeface="Arial"/>
            </a:endParaRPr>
          </a:p>
        </p:txBody>
      </p:sp>
      <p:sp>
        <p:nvSpPr>
          <p:cNvPr id="190" name="Google Shape;190;p7"/>
          <p:cNvSpPr/>
          <p:nvPr/>
        </p:nvSpPr>
        <p:spPr>
          <a:xfrm>
            <a:off x="457200" y="822960"/>
            <a:ext cx="8229600" cy="5486400"/>
          </a:xfrm>
          <a:prstGeom prst="rect">
            <a:avLst/>
          </a:prstGeom>
          <a:solidFill>
            <a:schemeClr val="accent1">
              <a:alpha val="6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l" rtl="0">
              <a:spcAft>
                <a:spcPts val="0"/>
              </a:spcAft>
              <a:buClr>
                <a:srgbClr val="000000"/>
              </a:buClr>
              <a:buSzPts val="2000"/>
              <a:buFont typeface="Noto Sans Symbols"/>
              <a:buChar char="⮚"/>
            </a:pPr>
            <a:r>
              <a:rPr lang="en-US" sz="2000" b="0" i="0" u="none" strike="noStrike" cap="none" dirty="0">
                <a:solidFill>
                  <a:srgbClr val="000000"/>
                </a:solidFill>
                <a:latin typeface="Arial"/>
                <a:ea typeface="Arial"/>
                <a:cs typeface="Arial"/>
                <a:sym typeface="Arial"/>
              </a:rPr>
              <a:t>Bhopal, India, at 12:40 AM (early morning hours) </a:t>
            </a:r>
            <a:r>
              <a:rPr lang="en-US" sz="2000" b="0" i="0" u="none" strike="noStrike" cap="none" dirty="0" smtClean="0">
                <a:solidFill>
                  <a:srgbClr val="000000"/>
                </a:solidFill>
                <a:latin typeface="Arial"/>
                <a:ea typeface="Arial"/>
                <a:cs typeface="Arial"/>
                <a:sym typeface="Arial"/>
              </a:rPr>
              <a:t>3-Dec-1984</a:t>
            </a:r>
            <a:r>
              <a:rPr lang="en-US" sz="2000" b="0" i="0" u="none" strike="noStrike" cap="none" dirty="0">
                <a:solidFill>
                  <a:srgbClr val="000000"/>
                </a:solidFill>
                <a:latin typeface="Arial"/>
                <a:ea typeface="Arial"/>
                <a:cs typeface="Arial"/>
                <a:sym typeface="Arial"/>
              </a:rPr>
              <a:t/>
            </a:r>
            <a:br>
              <a:rPr lang="en-US" sz="2000" b="0" i="0" u="none" strike="noStrike" cap="none" dirty="0">
                <a:solidFill>
                  <a:srgbClr val="000000"/>
                </a:solidFill>
                <a:latin typeface="Arial"/>
                <a:ea typeface="Arial"/>
                <a:cs typeface="Arial"/>
                <a:sym typeface="Arial"/>
              </a:rPr>
            </a:br>
            <a:r>
              <a:rPr lang="en-US" sz="2000" b="0" i="0" u="none" strike="noStrike" cap="none" dirty="0">
                <a:solidFill>
                  <a:srgbClr val="000000"/>
                </a:solidFill>
                <a:latin typeface="Arial"/>
                <a:ea typeface="Arial"/>
                <a:cs typeface="Arial"/>
                <a:sym typeface="Arial"/>
              </a:rPr>
              <a:t>(12:10 PM MDT, Sunday December 2</a:t>
            </a:r>
            <a:r>
              <a:rPr lang="en-US" sz="2000" b="0" i="0" u="none" strike="noStrike" cap="none" baseline="30000" dirty="0">
                <a:solidFill>
                  <a:srgbClr val="000000"/>
                </a:solidFill>
                <a:latin typeface="Arial"/>
                <a:ea typeface="Arial"/>
                <a:cs typeface="Arial"/>
                <a:sym typeface="Arial"/>
              </a:rPr>
              <a:t>nd</a:t>
            </a:r>
            <a:r>
              <a:rPr lang="en-US" sz="2000" b="0" i="0" u="none" strike="noStrike" cap="none" dirty="0">
                <a:solidFill>
                  <a:srgbClr val="000000"/>
                </a:solidFill>
                <a:latin typeface="Arial"/>
                <a:ea typeface="Arial"/>
                <a:cs typeface="Arial"/>
                <a:sym typeface="Arial"/>
              </a:rPr>
              <a:t>)</a:t>
            </a:r>
            <a:endParaRPr sz="2000" b="0" i="0" u="none" strike="noStrike" cap="none" dirty="0">
              <a:solidFill>
                <a:srgbClr val="000000"/>
              </a:solidFill>
              <a:latin typeface="Arial"/>
              <a:ea typeface="Arial"/>
              <a:cs typeface="Arial"/>
              <a:sym typeface="Arial"/>
            </a:endParaRPr>
          </a:p>
          <a:p>
            <a:pPr marL="457200" marR="0" lvl="0" indent="-457200" algn="l" rtl="0">
              <a:spcAft>
                <a:spcPts val="0"/>
              </a:spcAft>
              <a:buClr>
                <a:srgbClr val="000000"/>
              </a:buClr>
              <a:buSzPts val="2000"/>
              <a:buFont typeface="Noto Sans Symbols"/>
              <a:buChar char="⮚"/>
            </a:pPr>
            <a:r>
              <a:rPr lang="en-US" sz="2000" b="0" i="0" u="none" strike="noStrike" cap="none" dirty="0">
                <a:solidFill>
                  <a:srgbClr val="000000"/>
                </a:solidFill>
                <a:latin typeface="Arial"/>
                <a:ea typeface="Arial"/>
                <a:cs typeface="Arial"/>
                <a:sym typeface="Arial"/>
              </a:rPr>
              <a:t>A </a:t>
            </a:r>
            <a:r>
              <a:rPr lang="en-US" sz="2000" b="0" i="0" u="none" strike="noStrike" cap="none" dirty="0" err="1">
                <a:solidFill>
                  <a:srgbClr val="000000"/>
                </a:solidFill>
                <a:latin typeface="Arial"/>
                <a:ea typeface="Arial"/>
                <a:cs typeface="Arial"/>
                <a:sym typeface="Arial"/>
              </a:rPr>
              <a:t>vapour</a:t>
            </a:r>
            <a:r>
              <a:rPr lang="en-US" sz="2000" b="0" i="0" u="none" strike="noStrike" cap="none" dirty="0">
                <a:solidFill>
                  <a:srgbClr val="000000"/>
                </a:solidFill>
                <a:latin typeface="Arial"/>
                <a:ea typeface="Arial"/>
                <a:cs typeface="Arial"/>
                <a:sym typeface="Arial"/>
              </a:rPr>
              <a:t> cloud of Methyl Isocyanate (MIC), a highly toxic substance, was released in an uncontrolled manner.</a:t>
            </a:r>
            <a:endParaRPr sz="2000" b="0" i="0" u="none" strike="noStrike" cap="none" dirty="0">
              <a:solidFill>
                <a:srgbClr val="000000"/>
              </a:solidFill>
              <a:latin typeface="Arial"/>
              <a:ea typeface="Arial"/>
              <a:cs typeface="Arial"/>
              <a:sym typeface="Arial"/>
            </a:endParaRPr>
          </a:p>
          <a:p>
            <a:pPr marL="457200" marR="0" lvl="0" indent="-457200" algn="l" rtl="0">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p:txBody>
      </p:sp>
      <p:pic>
        <p:nvPicPr>
          <p:cNvPr id="192" name="Google Shape;192;p7"/>
          <p:cNvPicPr preferRelativeResize="0"/>
          <p:nvPr/>
        </p:nvPicPr>
        <p:blipFill rotWithShape="1">
          <a:blip r:embed="rId3">
            <a:alphaModFix/>
          </a:blip>
          <a:srcRect/>
          <a:stretch/>
        </p:blipFill>
        <p:spPr>
          <a:xfrm>
            <a:off x="1541482" y="2255369"/>
            <a:ext cx="6059448" cy="3966047"/>
          </a:xfrm>
          <a:prstGeom prst="rect">
            <a:avLst/>
          </a:prstGeom>
          <a:noFill/>
          <a:ln>
            <a:noFill/>
          </a:ln>
        </p:spPr>
      </p:pic>
      <p:sp>
        <p:nvSpPr>
          <p:cNvPr id="8" name="Google Shape;160;p5"/>
          <p:cNvSpPr/>
          <p:nvPr/>
        </p:nvSpPr>
        <p:spPr>
          <a:xfrm>
            <a:off x="457200" y="274320"/>
            <a:ext cx="82296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800"/>
              <a:buFont typeface="Noto Sans Symbols"/>
              <a:buNone/>
            </a:pPr>
            <a:r>
              <a:rPr lang="en-US" sz="2800" b="1" i="1" u="none" strike="noStrike" cap="none" dirty="0" smtClean="0">
                <a:solidFill>
                  <a:srgbClr val="000000"/>
                </a:solidFill>
                <a:latin typeface="Times New Roman"/>
                <a:ea typeface="Times New Roman"/>
                <a:cs typeface="Times New Roman"/>
                <a:sym typeface="Times New Roman"/>
              </a:rPr>
              <a:t>What Happened:</a:t>
            </a:r>
            <a:endParaRPr dirty="0"/>
          </a:p>
        </p:txBody>
      </p:sp>
      <p:sp>
        <p:nvSpPr>
          <p:cNvPr id="7" name="Google Shape;122;p2"/>
          <p:cNvSpPr/>
          <p:nvPr/>
        </p:nvSpPr>
        <p:spPr>
          <a:xfrm>
            <a:off x="457200" y="6400800"/>
            <a:ext cx="3657600" cy="36576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200"/>
              <a:buFont typeface="Noto Sans Symbols"/>
              <a:buNone/>
            </a:pPr>
            <a:r>
              <a:rPr lang="en-US" sz="1600" b="1" i="1" dirty="0">
                <a:latin typeface="Times New Roman"/>
                <a:ea typeface="Times New Roman"/>
                <a:cs typeface="Times New Roman"/>
                <a:sym typeface="Times New Roman"/>
              </a:rPr>
              <a:t>Case 4</a:t>
            </a:r>
            <a:r>
              <a:rPr lang="en-US" sz="1600" b="1" i="1" u="none" strike="noStrike" cap="none" dirty="0">
                <a:solidFill>
                  <a:srgbClr val="000000"/>
                </a:solidFill>
                <a:latin typeface="Times New Roman"/>
                <a:ea typeface="Times New Roman"/>
                <a:cs typeface="Times New Roman"/>
                <a:sym typeface="Times New Roman"/>
              </a:rPr>
              <a:t>: </a:t>
            </a:r>
            <a:r>
              <a:rPr lang="en-US" sz="1600" b="1" i="1" u="none" strike="noStrike" cap="none" dirty="0" smtClean="0">
                <a:solidFill>
                  <a:srgbClr val="000000"/>
                </a:solidFill>
                <a:latin typeface="Times New Roman"/>
                <a:ea typeface="Times New Roman"/>
                <a:cs typeface="Times New Roman"/>
                <a:sym typeface="Times New Roman"/>
              </a:rPr>
              <a:t>The </a:t>
            </a:r>
            <a:r>
              <a:rPr lang="en-US" sz="1600" b="1" i="1" u="none" strike="noStrike" cap="none" dirty="0">
                <a:solidFill>
                  <a:srgbClr val="000000"/>
                </a:solidFill>
                <a:latin typeface="Times New Roman"/>
                <a:ea typeface="Times New Roman"/>
                <a:cs typeface="Times New Roman"/>
                <a:sym typeface="Times New Roman"/>
              </a:rPr>
              <a:t>Bhopal </a:t>
            </a:r>
            <a:r>
              <a:rPr lang="en-US" sz="1600" b="1" i="1" u="none" strike="noStrike" cap="none" dirty="0" smtClean="0">
                <a:solidFill>
                  <a:srgbClr val="000000"/>
                </a:solidFill>
                <a:latin typeface="Times New Roman"/>
                <a:ea typeface="Times New Roman"/>
                <a:cs typeface="Times New Roman"/>
                <a:sym typeface="Times New Roman"/>
              </a:rPr>
              <a:t>Loss Incident</a:t>
            </a:r>
            <a:endParaRPr sz="1800"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8"/>
          <p:cNvSpPr txBox="1">
            <a:spLocks noGrp="1"/>
          </p:cNvSpPr>
          <p:nvPr>
            <p:ph type="body" idx="1"/>
          </p:nvPr>
        </p:nvSpPr>
        <p:spPr>
          <a:xfrm>
            <a:off x="457200" y="822960"/>
            <a:ext cx="8229600" cy="5484813"/>
          </a:xfrm>
          <a:prstGeom prst="rect">
            <a:avLst/>
          </a:prstGeom>
          <a:solidFill>
            <a:schemeClr val="accent1">
              <a:alpha val="6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342900" lvl="0" indent="-342900" algn="l" rtl="0">
              <a:spcBef>
                <a:spcPts val="0"/>
              </a:spcBef>
              <a:spcAft>
                <a:spcPts val="0"/>
              </a:spcAft>
              <a:buClr>
                <a:srgbClr val="000000"/>
              </a:buClr>
              <a:buSzPts val="1800"/>
              <a:buFont typeface="Noto Sans Symbols"/>
              <a:buChar char="⮚"/>
            </a:pPr>
            <a:r>
              <a:rPr lang="en-US" sz="1800" dirty="0">
                <a:solidFill>
                  <a:srgbClr val="000000"/>
                </a:solidFill>
                <a:latin typeface="Arial"/>
                <a:ea typeface="Arial"/>
                <a:cs typeface="Arial"/>
                <a:sym typeface="Arial"/>
              </a:rPr>
              <a:t>MIC hazards - not widely understood before </a:t>
            </a:r>
            <a:r>
              <a:rPr lang="en-US" sz="1800" dirty="0" smtClean="0">
                <a:solidFill>
                  <a:srgbClr val="000000"/>
                </a:solidFill>
                <a:latin typeface="Arial"/>
                <a:ea typeface="Arial"/>
                <a:cs typeface="Arial"/>
                <a:sym typeface="Arial"/>
              </a:rPr>
              <a:t>incident; MIC </a:t>
            </a:r>
            <a:r>
              <a:rPr lang="en-US" sz="1800" dirty="0">
                <a:solidFill>
                  <a:srgbClr val="000000"/>
                </a:solidFill>
                <a:latin typeface="Arial"/>
                <a:ea typeface="Arial"/>
                <a:cs typeface="Arial"/>
                <a:sym typeface="Arial"/>
              </a:rPr>
              <a:t>conveniently stored at site, an intermediate chemical used to make pesticide</a:t>
            </a:r>
            <a:endParaRPr sz="1800" dirty="0">
              <a:solidFill>
                <a:srgbClr val="000000"/>
              </a:solidFill>
              <a:latin typeface="Arial"/>
              <a:ea typeface="Arial"/>
              <a:cs typeface="Arial"/>
              <a:sym typeface="Arial"/>
            </a:endParaRPr>
          </a:p>
          <a:p>
            <a:pPr marL="342900" lvl="0" indent="-342900" algn="l" rtl="0">
              <a:spcBef>
                <a:spcPts val="0"/>
              </a:spcBef>
              <a:spcAft>
                <a:spcPts val="0"/>
              </a:spcAft>
              <a:buClr>
                <a:srgbClr val="000000"/>
              </a:buClr>
              <a:buSzPts val="1800"/>
              <a:buFont typeface="Noto Sans Symbols"/>
              <a:buChar char="⮚"/>
            </a:pPr>
            <a:r>
              <a:rPr lang="en-US" sz="1800" dirty="0">
                <a:solidFill>
                  <a:srgbClr val="000000"/>
                </a:solidFill>
                <a:latin typeface="Arial"/>
                <a:ea typeface="Arial"/>
                <a:cs typeface="Arial"/>
                <a:sym typeface="Arial"/>
              </a:rPr>
              <a:t>A change in the plant operating conditions: MIC - Temp &amp; Press increased</a:t>
            </a:r>
            <a:endParaRPr sz="1800" dirty="0">
              <a:solidFill>
                <a:srgbClr val="000000"/>
              </a:solidFill>
              <a:latin typeface="Arial"/>
              <a:ea typeface="Arial"/>
              <a:cs typeface="Arial"/>
              <a:sym typeface="Arial"/>
            </a:endParaRPr>
          </a:p>
          <a:p>
            <a:pPr marL="342900" lvl="0" indent="-342900" algn="l" rtl="0">
              <a:spcBef>
                <a:spcPts val="0"/>
              </a:spcBef>
              <a:spcAft>
                <a:spcPts val="0"/>
              </a:spcAft>
              <a:buClr>
                <a:srgbClr val="000000"/>
              </a:buClr>
              <a:buSzPts val="1800"/>
              <a:buFont typeface="Noto Sans Symbols"/>
              <a:buChar char="⮚"/>
            </a:pPr>
            <a:r>
              <a:rPr lang="en-US" sz="1800" dirty="0">
                <a:solidFill>
                  <a:srgbClr val="000000"/>
                </a:solidFill>
                <a:latin typeface="Arial"/>
                <a:ea typeface="Arial"/>
                <a:cs typeface="Arial"/>
                <a:sym typeface="Arial"/>
              </a:rPr>
              <a:t>Scrubber vent stack gas plume (emergency flare was shutdown)</a:t>
            </a:r>
            <a:endParaRPr sz="1800" dirty="0">
              <a:solidFill>
                <a:srgbClr val="000000"/>
              </a:solidFill>
              <a:latin typeface="Arial"/>
              <a:ea typeface="Arial"/>
              <a:cs typeface="Arial"/>
              <a:sym typeface="Arial"/>
            </a:endParaRPr>
          </a:p>
          <a:p>
            <a:pPr marL="342900" lvl="0" indent="-342900" algn="l" rtl="0">
              <a:spcBef>
                <a:spcPts val="0"/>
              </a:spcBef>
              <a:spcAft>
                <a:spcPts val="0"/>
              </a:spcAft>
              <a:buClr>
                <a:srgbClr val="000000"/>
              </a:buClr>
              <a:buSzPts val="1800"/>
              <a:buFont typeface="Noto Sans Symbols"/>
              <a:buChar char="⮚"/>
            </a:pPr>
            <a:r>
              <a:rPr lang="en-US" sz="1800" dirty="0">
                <a:solidFill>
                  <a:srgbClr val="000000"/>
                </a:solidFill>
                <a:latin typeface="Arial"/>
                <a:ea typeface="Arial"/>
                <a:cs typeface="Arial"/>
                <a:sym typeface="Arial"/>
              </a:rPr>
              <a:t>Workers took emergency action:</a:t>
            </a:r>
            <a:endParaRPr sz="1800" dirty="0">
              <a:solidFill>
                <a:srgbClr val="000000"/>
              </a:solidFill>
              <a:latin typeface="Arial"/>
              <a:ea typeface="Arial"/>
              <a:cs typeface="Arial"/>
              <a:sym typeface="Arial"/>
            </a:endParaRPr>
          </a:p>
          <a:p>
            <a:pPr marL="742950" lvl="2" indent="-342900" algn="l" rtl="0">
              <a:spcBef>
                <a:spcPts val="0"/>
              </a:spcBef>
              <a:spcAft>
                <a:spcPts val="0"/>
              </a:spcAft>
              <a:buClr>
                <a:srgbClr val="000000"/>
              </a:buClr>
              <a:buSzPts val="1800"/>
              <a:buFont typeface="Noto Sans Symbols"/>
              <a:buChar char="⮚"/>
            </a:pPr>
            <a:r>
              <a:rPr lang="en-US" sz="1800" dirty="0">
                <a:solidFill>
                  <a:srgbClr val="000000"/>
                </a:solidFill>
                <a:latin typeface="Arial"/>
                <a:ea typeface="Arial"/>
                <a:cs typeface="Arial"/>
                <a:sym typeface="Arial"/>
              </a:rPr>
              <a:t>Tried switching on refrigeration - had been shut off</a:t>
            </a:r>
            <a:endParaRPr sz="1800" dirty="0">
              <a:solidFill>
                <a:srgbClr val="000000"/>
              </a:solidFill>
              <a:latin typeface="Arial"/>
              <a:ea typeface="Arial"/>
              <a:cs typeface="Arial"/>
              <a:sym typeface="Arial"/>
            </a:endParaRPr>
          </a:p>
          <a:p>
            <a:pPr marL="742950" lvl="2" indent="-342900" algn="l" rtl="0">
              <a:spcBef>
                <a:spcPts val="0"/>
              </a:spcBef>
              <a:spcAft>
                <a:spcPts val="0"/>
              </a:spcAft>
              <a:buClr>
                <a:srgbClr val="000000"/>
              </a:buClr>
              <a:buSzPts val="1800"/>
              <a:buFont typeface="Noto Sans Symbols"/>
              <a:buChar char="⮚"/>
            </a:pPr>
            <a:r>
              <a:rPr lang="en-US" sz="1800" dirty="0">
                <a:solidFill>
                  <a:srgbClr val="000000"/>
                </a:solidFill>
                <a:latin typeface="Arial"/>
                <a:ea typeface="Arial"/>
                <a:cs typeface="Arial"/>
                <a:sym typeface="Arial"/>
              </a:rPr>
              <a:t>Started the scrubber on the stack - had been shut off</a:t>
            </a:r>
            <a:endParaRPr sz="1800" dirty="0">
              <a:solidFill>
                <a:srgbClr val="000000"/>
              </a:solidFill>
              <a:latin typeface="Arial"/>
              <a:ea typeface="Arial"/>
              <a:cs typeface="Arial"/>
              <a:sym typeface="Arial"/>
            </a:endParaRPr>
          </a:p>
          <a:p>
            <a:pPr marL="742950" lvl="2" indent="-342900" algn="l" rtl="0">
              <a:spcBef>
                <a:spcPts val="0"/>
              </a:spcBef>
              <a:spcAft>
                <a:spcPts val="0"/>
              </a:spcAft>
              <a:buClr>
                <a:srgbClr val="000000"/>
              </a:buClr>
              <a:buSzPts val="1800"/>
              <a:buFont typeface="Noto Sans Symbols"/>
              <a:buChar char="⮚"/>
            </a:pPr>
            <a:r>
              <a:rPr lang="en-US" sz="1800" dirty="0">
                <a:solidFill>
                  <a:srgbClr val="000000"/>
                </a:solidFill>
                <a:latin typeface="Arial"/>
                <a:ea typeface="Arial"/>
                <a:cs typeface="Arial"/>
                <a:sym typeface="Arial"/>
              </a:rPr>
              <a:t>Sprayed water on escaping gases - had been shut off</a:t>
            </a:r>
            <a:endParaRPr sz="1800" dirty="0">
              <a:solidFill>
                <a:srgbClr val="000000"/>
              </a:solidFill>
              <a:latin typeface="Arial"/>
              <a:ea typeface="Arial"/>
              <a:cs typeface="Arial"/>
              <a:sym typeface="Arial"/>
            </a:endParaRPr>
          </a:p>
          <a:p>
            <a:pPr marL="742950" lvl="2" indent="-342900" algn="l" rtl="0">
              <a:spcBef>
                <a:spcPts val="0"/>
              </a:spcBef>
              <a:spcAft>
                <a:spcPts val="0"/>
              </a:spcAft>
              <a:buClr>
                <a:srgbClr val="000000"/>
              </a:buClr>
              <a:buSzPts val="1800"/>
              <a:buFont typeface="Noto Sans Symbols"/>
              <a:buChar char="⮚"/>
            </a:pPr>
            <a:r>
              <a:rPr lang="en-US" sz="1800" dirty="0">
                <a:solidFill>
                  <a:srgbClr val="000000"/>
                </a:solidFill>
                <a:latin typeface="Arial"/>
                <a:ea typeface="Arial"/>
                <a:cs typeface="Arial"/>
                <a:sym typeface="Arial"/>
              </a:rPr>
              <a:t>Toxic gases were able to bypass all </a:t>
            </a:r>
            <a:r>
              <a:rPr lang="en-US" sz="1800" u="sng" dirty="0">
                <a:solidFill>
                  <a:srgbClr val="000000"/>
                </a:solidFill>
                <a:latin typeface="Arial"/>
                <a:ea typeface="Arial"/>
                <a:cs typeface="Arial"/>
                <a:sym typeface="Arial"/>
              </a:rPr>
              <a:t>these </a:t>
            </a:r>
            <a:r>
              <a:rPr lang="en-US" sz="1800" u="sng" dirty="0" smtClean="0">
                <a:solidFill>
                  <a:srgbClr val="000000"/>
                </a:solidFill>
                <a:latin typeface="Arial"/>
                <a:ea typeface="Arial"/>
                <a:cs typeface="Arial"/>
                <a:sym typeface="Arial"/>
              </a:rPr>
              <a:t>process safety / pollution control / mitigation features</a:t>
            </a:r>
            <a:r>
              <a:rPr lang="en-US" sz="1800" dirty="0" smtClean="0">
                <a:solidFill>
                  <a:srgbClr val="000000"/>
                </a:solidFill>
                <a:latin typeface="Arial"/>
                <a:ea typeface="Arial"/>
                <a:cs typeface="Arial"/>
                <a:sym typeface="Arial"/>
              </a:rPr>
              <a:t> </a:t>
            </a:r>
            <a:r>
              <a:rPr lang="en-US" sz="1800" dirty="0">
                <a:solidFill>
                  <a:srgbClr val="000000"/>
                </a:solidFill>
                <a:latin typeface="Arial"/>
                <a:ea typeface="Arial"/>
                <a:cs typeface="Arial"/>
                <a:sym typeface="Arial"/>
              </a:rPr>
              <a:t>(loss of control, process safety loss incident)</a:t>
            </a:r>
            <a:endParaRPr sz="1800" dirty="0">
              <a:solidFill>
                <a:srgbClr val="000000"/>
              </a:solidFill>
              <a:latin typeface="Arial"/>
              <a:ea typeface="Arial"/>
              <a:cs typeface="Arial"/>
              <a:sym typeface="Arial"/>
            </a:endParaRPr>
          </a:p>
          <a:p>
            <a:pPr marL="342900" lvl="0" indent="-342900" algn="l" rtl="0">
              <a:spcBef>
                <a:spcPts val="0"/>
              </a:spcBef>
              <a:spcAft>
                <a:spcPts val="0"/>
              </a:spcAft>
              <a:buClr>
                <a:srgbClr val="000000"/>
              </a:buClr>
              <a:buSzPts val="1800"/>
              <a:buFont typeface="Noto Sans Symbols"/>
              <a:buChar char="⮚"/>
            </a:pPr>
            <a:r>
              <a:rPr lang="en-US" sz="1800" dirty="0">
                <a:solidFill>
                  <a:srgbClr val="000000"/>
                </a:solidFill>
                <a:latin typeface="Arial"/>
                <a:ea typeface="Arial"/>
                <a:cs typeface="Arial"/>
                <a:sym typeface="Arial"/>
              </a:rPr>
              <a:t>Approx. 40,000 </a:t>
            </a:r>
            <a:r>
              <a:rPr lang="en-US" sz="1800" dirty="0" err="1">
                <a:solidFill>
                  <a:srgbClr val="000000"/>
                </a:solidFill>
                <a:latin typeface="Arial"/>
                <a:ea typeface="Arial"/>
                <a:cs typeface="Arial"/>
                <a:sym typeface="Arial"/>
              </a:rPr>
              <a:t>kgs</a:t>
            </a:r>
            <a:r>
              <a:rPr lang="en-US" sz="1800" dirty="0">
                <a:solidFill>
                  <a:srgbClr val="000000"/>
                </a:solidFill>
                <a:latin typeface="Arial"/>
                <a:ea typeface="Arial"/>
                <a:cs typeface="Arial"/>
                <a:sym typeface="Arial"/>
              </a:rPr>
              <a:t>. MIC gas escaped as a "heavy" cloud over 45 minutes</a:t>
            </a:r>
            <a:endParaRPr sz="1800" dirty="0">
              <a:solidFill>
                <a:srgbClr val="000000"/>
              </a:solidFill>
              <a:latin typeface="Arial"/>
              <a:ea typeface="Arial"/>
              <a:cs typeface="Arial"/>
              <a:sym typeface="Arial"/>
            </a:endParaRPr>
          </a:p>
          <a:p>
            <a:pPr marL="342900" lvl="0" indent="-342900" algn="l" rtl="0">
              <a:spcBef>
                <a:spcPts val="0"/>
              </a:spcBef>
              <a:spcAft>
                <a:spcPts val="0"/>
              </a:spcAft>
              <a:buClr>
                <a:srgbClr val="000000"/>
              </a:buClr>
              <a:buSzPts val="1800"/>
              <a:buFont typeface="Noto Sans Symbols"/>
              <a:buChar char="⮚"/>
            </a:pPr>
            <a:r>
              <a:rPr lang="en-US" sz="1800" dirty="0">
                <a:solidFill>
                  <a:srgbClr val="000000"/>
                </a:solidFill>
                <a:latin typeface="Arial"/>
                <a:ea typeface="Arial"/>
                <a:cs typeface="Arial"/>
                <a:sym typeface="Arial"/>
              </a:rPr>
              <a:t>Two large residential shantytowns were allowed by the City Council to be built with no consideration of risk</a:t>
            </a:r>
            <a:endParaRPr sz="1800" dirty="0">
              <a:solidFill>
                <a:srgbClr val="000000"/>
              </a:solidFill>
              <a:latin typeface="Arial"/>
              <a:ea typeface="Arial"/>
              <a:cs typeface="Arial"/>
              <a:sym typeface="Arial"/>
            </a:endParaRPr>
          </a:p>
          <a:p>
            <a:pPr marL="342900" lvl="0" indent="-342900" algn="l" rtl="0">
              <a:spcBef>
                <a:spcPts val="0"/>
              </a:spcBef>
              <a:spcAft>
                <a:spcPts val="0"/>
              </a:spcAft>
              <a:buClr>
                <a:srgbClr val="000000"/>
              </a:buClr>
              <a:buSzPts val="1800"/>
              <a:buFont typeface="Noto Sans Symbols"/>
              <a:buChar char="⮚"/>
            </a:pPr>
            <a:r>
              <a:rPr lang="en-US" sz="1800" dirty="0">
                <a:solidFill>
                  <a:srgbClr val="000000"/>
                </a:solidFill>
                <a:latin typeface="Arial"/>
                <a:ea typeface="Arial"/>
                <a:cs typeface="Arial"/>
                <a:sym typeface="Arial"/>
              </a:rPr>
              <a:t>In the panic of the night, </a:t>
            </a:r>
            <a:r>
              <a:rPr lang="en-US" sz="1800" u="sng" dirty="0">
                <a:solidFill>
                  <a:srgbClr val="000000"/>
                </a:solidFill>
                <a:latin typeface="Arial"/>
                <a:ea typeface="Arial"/>
                <a:cs typeface="Arial"/>
                <a:sym typeface="Arial"/>
              </a:rPr>
              <a:t>over 100,000 people urged to flee</a:t>
            </a:r>
            <a:endParaRPr dirty="0"/>
          </a:p>
          <a:p>
            <a:pPr marL="342900" lvl="0" indent="-342900" algn="l" rtl="0">
              <a:spcBef>
                <a:spcPts val="0"/>
              </a:spcBef>
              <a:spcAft>
                <a:spcPts val="0"/>
              </a:spcAft>
              <a:buClr>
                <a:srgbClr val="000000"/>
              </a:buClr>
              <a:buSzPts val="1800"/>
              <a:buFont typeface="Noto Sans Symbols"/>
              <a:buChar char="⮚"/>
            </a:pPr>
            <a:r>
              <a:rPr lang="en-US" sz="1800" dirty="0">
                <a:solidFill>
                  <a:srgbClr val="000000"/>
                </a:solidFill>
                <a:latin typeface="Arial"/>
                <a:ea typeface="Arial"/>
                <a:cs typeface="Arial"/>
                <a:sym typeface="Arial"/>
              </a:rPr>
              <a:t>Impact on People:</a:t>
            </a:r>
            <a:endParaRPr dirty="0"/>
          </a:p>
          <a:p>
            <a:pPr marL="742950" lvl="2" indent="-342900" algn="l" rtl="0">
              <a:spcBef>
                <a:spcPts val="0"/>
              </a:spcBef>
              <a:spcAft>
                <a:spcPts val="0"/>
              </a:spcAft>
              <a:buClr>
                <a:srgbClr val="000000"/>
              </a:buClr>
              <a:buSzPts val="1800"/>
              <a:buFont typeface="Noto Sans Symbols"/>
              <a:buChar char="⮚"/>
            </a:pPr>
            <a:r>
              <a:rPr lang="en-US" sz="1800" dirty="0">
                <a:solidFill>
                  <a:srgbClr val="000000"/>
                </a:solidFill>
                <a:latin typeface="Arial"/>
                <a:ea typeface="Arial"/>
                <a:cs typeface="Arial"/>
                <a:sym typeface="Arial"/>
              </a:rPr>
              <a:t>Only 1 worker affected at the plant site </a:t>
            </a:r>
            <a:endParaRPr dirty="0"/>
          </a:p>
          <a:p>
            <a:pPr marL="742950" lvl="2" indent="-342900" algn="l" rtl="0">
              <a:spcBef>
                <a:spcPts val="0"/>
              </a:spcBef>
              <a:spcAft>
                <a:spcPts val="0"/>
              </a:spcAft>
              <a:buClr>
                <a:srgbClr val="000000"/>
              </a:buClr>
              <a:buSzPts val="1800"/>
              <a:buFont typeface="Noto Sans Symbols"/>
              <a:buChar char="⮚"/>
            </a:pPr>
            <a:r>
              <a:rPr lang="en-US" sz="1800" dirty="0">
                <a:solidFill>
                  <a:srgbClr val="000000"/>
                </a:solidFill>
                <a:latin typeface="Arial"/>
                <a:ea typeface="Arial"/>
                <a:cs typeface="Arial"/>
                <a:sym typeface="Arial"/>
              </a:rPr>
              <a:t>Offsite: both acute &amp; longer term health impacts</a:t>
            </a:r>
            <a:endParaRPr dirty="0"/>
          </a:p>
          <a:p>
            <a:pPr marL="742950" lvl="2" indent="-342900" algn="l" rtl="0">
              <a:spcBef>
                <a:spcPts val="0"/>
              </a:spcBef>
              <a:spcAft>
                <a:spcPts val="0"/>
              </a:spcAft>
              <a:buClr>
                <a:srgbClr val="000000"/>
              </a:buClr>
              <a:buSzPts val="1800"/>
              <a:buFont typeface="Noto Sans Symbols"/>
              <a:buChar char="⮚"/>
            </a:pPr>
            <a:r>
              <a:rPr lang="en-US" sz="1800" dirty="0">
                <a:solidFill>
                  <a:srgbClr val="000000"/>
                </a:solidFill>
                <a:latin typeface="Arial"/>
                <a:ea typeface="Arial"/>
                <a:cs typeface="Arial"/>
                <a:sym typeface="Arial"/>
              </a:rPr>
              <a:t>Initially 2,500 fatalities (more like 20,000 &amp; over 100,000 with reduced life expectancy)</a:t>
            </a:r>
            <a:endParaRPr sz="1800" dirty="0">
              <a:solidFill>
                <a:srgbClr val="000000"/>
              </a:solidFill>
              <a:latin typeface="Arial"/>
              <a:ea typeface="Arial"/>
              <a:cs typeface="Arial"/>
              <a:sym typeface="Arial"/>
            </a:endParaRPr>
          </a:p>
        </p:txBody>
      </p:sp>
      <p:sp>
        <p:nvSpPr>
          <p:cNvPr id="203" name="Google Shape;203;p8"/>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8</a:t>
            </a:fld>
            <a:endParaRPr sz="1200" b="1" i="0" u="none" strike="noStrike" cap="none">
              <a:solidFill>
                <a:srgbClr val="000000"/>
              </a:solidFill>
              <a:latin typeface="Arial"/>
              <a:ea typeface="Arial"/>
              <a:cs typeface="Arial"/>
              <a:sym typeface="Arial"/>
            </a:endParaRPr>
          </a:p>
        </p:txBody>
      </p:sp>
      <p:sp>
        <p:nvSpPr>
          <p:cNvPr id="204" name="Google Shape;204;p8"/>
          <p:cNvSpPr/>
          <p:nvPr/>
        </p:nvSpPr>
        <p:spPr>
          <a:xfrm>
            <a:off x="457200" y="274320"/>
            <a:ext cx="82296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800"/>
              <a:buFont typeface="Noto Sans Symbols"/>
              <a:buNone/>
            </a:pPr>
            <a:r>
              <a:rPr lang="en-US" sz="2800" b="1" i="1" u="none" strike="noStrike" cap="none">
                <a:solidFill>
                  <a:srgbClr val="000000"/>
                </a:solidFill>
                <a:latin typeface="Times New Roman"/>
                <a:ea typeface="Times New Roman"/>
                <a:cs typeface="Times New Roman"/>
                <a:sym typeface="Times New Roman"/>
              </a:rPr>
              <a:t>Key Points of the Loss Incident</a:t>
            </a:r>
            <a:endParaRPr sz="2800" b="1" i="1" u="none" strike="noStrike" cap="none">
              <a:solidFill>
                <a:srgbClr val="000000"/>
              </a:solidFill>
              <a:latin typeface="Times New Roman"/>
              <a:ea typeface="Times New Roman"/>
              <a:cs typeface="Times New Roman"/>
              <a:sym typeface="Times New Roman"/>
            </a:endParaRPr>
          </a:p>
        </p:txBody>
      </p:sp>
      <p:sp>
        <p:nvSpPr>
          <p:cNvPr id="6" name="Google Shape;122;p2"/>
          <p:cNvSpPr/>
          <p:nvPr/>
        </p:nvSpPr>
        <p:spPr>
          <a:xfrm>
            <a:off x="457200" y="6400800"/>
            <a:ext cx="3657600" cy="36576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200"/>
              <a:buFont typeface="Noto Sans Symbols"/>
              <a:buNone/>
            </a:pPr>
            <a:r>
              <a:rPr lang="en-US" sz="1600" b="1" i="1" dirty="0">
                <a:latin typeface="Times New Roman"/>
                <a:ea typeface="Times New Roman"/>
                <a:cs typeface="Times New Roman"/>
                <a:sym typeface="Times New Roman"/>
              </a:rPr>
              <a:t>Case 4</a:t>
            </a:r>
            <a:r>
              <a:rPr lang="en-US" sz="1600" b="1" i="1" u="none" strike="noStrike" cap="none" dirty="0">
                <a:solidFill>
                  <a:srgbClr val="000000"/>
                </a:solidFill>
                <a:latin typeface="Times New Roman"/>
                <a:ea typeface="Times New Roman"/>
                <a:cs typeface="Times New Roman"/>
                <a:sym typeface="Times New Roman"/>
              </a:rPr>
              <a:t>: </a:t>
            </a:r>
            <a:r>
              <a:rPr lang="en-US" sz="1600" b="1" i="1" u="none" strike="noStrike" cap="none" dirty="0" smtClean="0">
                <a:solidFill>
                  <a:srgbClr val="000000"/>
                </a:solidFill>
                <a:latin typeface="Times New Roman"/>
                <a:ea typeface="Times New Roman"/>
                <a:cs typeface="Times New Roman"/>
                <a:sym typeface="Times New Roman"/>
              </a:rPr>
              <a:t>The </a:t>
            </a:r>
            <a:r>
              <a:rPr lang="en-US" sz="1600" b="1" i="1" u="none" strike="noStrike" cap="none" dirty="0">
                <a:solidFill>
                  <a:srgbClr val="000000"/>
                </a:solidFill>
                <a:latin typeface="Times New Roman"/>
                <a:ea typeface="Times New Roman"/>
                <a:cs typeface="Times New Roman"/>
                <a:sym typeface="Times New Roman"/>
              </a:rPr>
              <a:t>Bhopal </a:t>
            </a:r>
            <a:r>
              <a:rPr lang="en-US" sz="1600" b="1" i="1" u="none" strike="noStrike" cap="none" dirty="0" smtClean="0">
                <a:solidFill>
                  <a:srgbClr val="000000"/>
                </a:solidFill>
                <a:latin typeface="Times New Roman"/>
                <a:ea typeface="Times New Roman"/>
                <a:cs typeface="Times New Roman"/>
                <a:sym typeface="Times New Roman"/>
              </a:rPr>
              <a:t>Loss Incident</a:t>
            </a:r>
            <a:endParaRPr sz="1800"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9"/>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9</a:t>
            </a:fld>
            <a:endParaRPr sz="1200" b="1" i="0" u="none" strike="noStrike" cap="none">
              <a:solidFill>
                <a:srgbClr val="000000"/>
              </a:solidFill>
              <a:latin typeface="Arial"/>
              <a:ea typeface="Arial"/>
              <a:cs typeface="Arial"/>
              <a:sym typeface="Arial"/>
            </a:endParaRPr>
          </a:p>
        </p:txBody>
      </p:sp>
      <p:sp>
        <p:nvSpPr>
          <p:cNvPr id="215" name="Google Shape;215;p9"/>
          <p:cNvSpPr/>
          <p:nvPr/>
        </p:nvSpPr>
        <p:spPr>
          <a:xfrm>
            <a:off x="457200" y="822960"/>
            <a:ext cx="8229600" cy="5486400"/>
          </a:xfrm>
          <a:prstGeom prst="rect">
            <a:avLst/>
          </a:prstGeom>
          <a:solidFill>
            <a:schemeClr val="accent1">
              <a:alpha val="6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374650" algn="l" rtl="0">
              <a:spcBef>
                <a:spcPts val="0"/>
              </a:spcBef>
              <a:spcAft>
                <a:spcPts val="0"/>
              </a:spcAft>
              <a:buClr>
                <a:schemeClr val="dk2"/>
              </a:buClr>
              <a:buSzPts val="1300"/>
              <a:buFont typeface="Noto Sans Symbols"/>
              <a:buNone/>
            </a:pPr>
            <a:endParaRPr sz="2000" b="0" i="0" u="none" strike="noStrike" cap="none" dirty="0">
              <a:solidFill>
                <a:schemeClr val="dk1"/>
              </a:solidFill>
              <a:latin typeface="Arial" panose="020B0604020202020204" pitchFamily="34" charset="0"/>
              <a:ea typeface="Times New Roman"/>
              <a:cs typeface="Arial" panose="020B0604020202020204" pitchFamily="34" charset="0"/>
              <a:sym typeface="Times New Roman"/>
            </a:endParaRPr>
          </a:p>
          <a:p>
            <a:pPr marL="457200" marR="0" lvl="0" indent="-457200" algn="l" rtl="0">
              <a:lnSpc>
                <a:spcPct val="110000"/>
              </a:lnSpc>
              <a:spcBef>
                <a:spcPts val="400"/>
              </a:spcBef>
              <a:spcAft>
                <a:spcPts val="0"/>
              </a:spcAft>
              <a:buClrTx/>
              <a:buSzPct val="100000"/>
              <a:buFont typeface="Wingdings" panose="05000000000000000000" pitchFamily="2" charset="2"/>
              <a:buChar char="Ø"/>
            </a:pPr>
            <a:r>
              <a:rPr lang="en-US" sz="2000" b="0" i="0" u="none" strike="noStrike" cap="none" dirty="0">
                <a:solidFill>
                  <a:schemeClr val="lt2"/>
                </a:solidFill>
                <a:latin typeface="Arial" panose="020B0604020202020204" pitchFamily="34" charset="0"/>
                <a:cs typeface="Arial" panose="020B0604020202020204" pitchFamily="34" charset="0"/>
                <a:sym typeface="Arial"/>
              </a:rPr>
              <a:t>Plant losing money, running at 40% capacity</a:t>
            </a:r>
            <a:endParaRPr sz="2000" b="0" i="0" u="none" strike="noStrike" cap="none" dirty="0">
              <a:solidFill>
                <a:schemeClr val="lt2"/>
              </a:solidFill>
              <a:latin typeface="Arial" panose="020B0604020202020204" pitchFamily="34" charset="0"/>
              <a:cs typeface="Arial" panose="020B0604020202020204" pitchFamily="34" charset="0"/>
              <a:sym typeface="Arial"/>
            </a:endParaRPr>
          </a:p>
          <a:p>
            <a:pPr marL="457200" marR="0" lvl="2" indent="-457200" algn="l" rtl="0">
              <a:lnSpc>
                <a:spcPct val="110000"/>
              </a:lnSpc>
              <a:spcBef>
                <a:spcPts val="400"/>
              </a:spcBef>
              <a:spcAft>
                <a:spcPts val="0"/>
              </a:spcAft>
              <a:buClrTx/>
              <a:buSzPct val="100000"/>
              <a:buFont typeface="Wingdings" panose="05000000000000000000" pitchFamily="2" charset="2"/>
              <a:buChar char="Ø"/>
            </a:pPr>
            <a:r>
              <a:rPr lang="en-US" sz="2000" b="0" i="0" u="none" strike="noStrike" cap="none" dirty="0">
                <a:solidFill>
                  <a:schemeClr val="lt2"/>
                </a:solidFill>
                <a:latin typeface="Arial" panose="020B0604020202020204" pitchFamily="34" charset="0"/>
                <a:cs typeface="Arial" panose="020B0604020202020204" pitchFamily="34" charset="0"/>
                <a:sym typeface="Arial"/>
              </a:rPr>
              <a:t>Best employees leaving, 80% of workers training in USA had left</a:t>
            </a:r>
            <a:endParaRPr sz="2000" b="0" i="0" u="none" strike="noStrike" cap="none" dirty="0">
              <a:solidFill>
                <a:schemeClr val="lt2"/>
              </a:solidFill>
              <a:latin typeface="Arial" panose="020B0604020202020204" pitchFamily="34" charset="0"/>
              <a:cs typeface="Arial" panose="020B0604020202020204" pitchFamily="34" charset="0"/>
              <a:sym typeface="Arial"/>
            </a:endParaRPr>
          </a:p>
          <a:p>
            <a:pPr marL="457200" marR="0" lvl="2" indent="-457200" algn="l" rtl="0">
              <a:lnSpc>
                <a:spcPct val="110000"/>
              </a:lnSpc>
              <a:spcBef>
                <a:spcPts val="400"/>
              </a:spcBef>
              <a:spcAft>
                <a:spcPts val="0"/>
              </a:spcAft>
              <a:buClrTx/>
              <a:buSzPct val="100000"/>
              <a:buFont typeface="Wingdings" panose="05000000000000000000" pitchFamily="2" charset="2"/>
              <a:buChar char="Ø"/>
            </a:pPr>
            <a:r>
              <a:rPr lang="en-US" sz="2000" b="0" i="0" u="none" strike="noStrike" cap="none" dirty="0">
                <a:solidFill>
                  <a:schemeClr val="lt2"/>
                </a:solidFill>
                <a:latin typeface="Arial" panose="020B0604020202020204" pitchFamily="34" charset="0"/>
                <a:cs typeface="Arial" panose="020B0604020202020204" pitchFamily="34" charset="0"/>
                <a:sym typeface="Arial"/>
              </a:rPr>
              <a:t>Between 1980 and 1984, staffing cut by half</a:t>
            </a:r>
            <a:endParaRPr sz="2000" dirty="0">
              <a:latin typeface="Arial" panose="020B0604020202020204" pitchFamily="34" charset="0"/>
              <a:cs typeface="Arial" panose="020B0604020202020204" pitchFamily="34" charset="0"/>
            </a:endParaRPr>
          </a:p>
          <a:p>
            <a:pPr marL="457200" marR="0" lvl="2" indent="-457200" algn="l" rtl="0">
              <a:lnSpc>
                <a:spcPct val="110000"/>
              </a:lnSpc>
              <a:spcBef>
                <a:spcPts val="400"/>
              </a:spcBef>
              <a:spcAft>
                <a:spcPts val="0"/>
              </a:spcAft>
              <a:buClrTx/>
              <a:buSzPct val="100000"/>
              <a:buFont typeface="Wingdings" panose="05000000000000000000" pitchFamily="2" charset="2"/>
              <a:buChar char="Ø"/>
            </a:pPr>
            <a:r>
              <a:rPr lang="en-US" sz="2000" b="0" i="0" u="none" strike="noStrike" cap="none" dirty="0">
                <a:solidFill>
                  <a:schemeClr val="lt2"/>
                </a:solidFill>
                <a:latin typeface="Arial" panose="020B0604020202020204" pitchFamily="34" charset="0"/>
                <a:cs typeface="Arial" panose="020B0604020202020204" pitchFamily="34" charset="0"/>
                <a:sym typeface="Arial"/>
              </a:rPr>
              <a:t>UCIL was one of fifty international subsidiaries </a:t>
            </a:r>
            <a:r>
              <a:rPr lang="en-US" sz="2000" b="0" i="0" u="none" strike="noStrike" cap="none" dirty="0" smtClean="0">
                <a:solidFill>
                  <a:schemeClr val="lt2"/>
                </a:solidFill>
                <a:latin typeface="Arial" panose="020B0604020202020204" pitchFamily="34" charset="0"/>
                <a:cs typeface="Arial" panose="020B0604020202020204" pitchFamily="34" charset="0"/>
                <a:sym typeface="Arial"/>
              </a:rPr>
              <a:t>of The Union </a:t>
            </a:r>
            <a:r>
              <a:rPr lang="en-US" sz="2000" b="0" i="0" u="none" strike="noStrike" cap="none" dirty="0">
                <a:solidFill>
                  <a:schemeClr val="lt2"/>
                </a:solidFill>
                <a:latin typeface="Arial" panose="020B0604020202020204" pitchFamily="34" charset="0"/>
                <a:cs typeface="Arial" panose="020B0604020202020204" pitchFamily="34" charset="0"/>
                <a:sym typeface="Arial"/>
              </a:rPr>
              <a:t>Carbide </a:t>
            </a:r>
            <a:r>
              <a:rPr lang="en-US" sz="2000" b="0" i="0" u="none" strike="noStrike" cap="none" dirty="0" smtClean="0">
                <a:solidFill>
                  <a:schemeClr val="lt2"/>
                </a:solidFill>
                <a:latin typeface="Arial" panose="020B0604020202020204" pitchFamily="34" charset="0"/>
                <a:cs typeface="Arial" panose="020B0604020202020204" pitchFamily="34" charset="0"/>
                <a:sym typeface="Arial"/>
              </a:rPr>
              <a:t>Corporation; UCIL = </a:t>
            </a:r>
            <a:r>
              <a:rPr lang="en-US" sz="2000" b="0" i="0" u="none" strike="noStrike" cap="none" dirty="0">
                <a:solidFill>
                  <a:schemeClr val="lt2"/>
                </a:solidFill>
                <a:latin typeface="Arial" panose="020B0604020202020204" pitchFamily="34" charset="0"/>
                <a:cs typeface="Arial" panose="020B0604020202020204" pitchFamily="34" charset="0"/>
                <a:sym typeface="Arial"/>
              </a:rPr>
              <a:t>2% of world sales, 2% of profits</a:t>
            </a:r>
            <a:endParaRPr sz="2000" b="0" i="0" u="none" strike="noStrike" cap="none" dirty="0">
              <a:solidFill>
                <a:schemeClr val="lt2"/>
              </a:solidFill>
              <a:latin typeface="Arial" panose="020B0604020202020204" pitchFamily="34" charset="0"/>
              <a:cs typeface="Arial" panose="020B0604020202020204" pitchFamily="34" charset="0"/>
              <a:sym typeface="Arial"/>
            </a:endParaRPr>
          </a:p>
          <a:p>
            <a:pPr marL="457200" marR="0" lvl="2" indent="-457200" algn="l" rtl="0">
              <a:lnSpc>
                <a:spcPct val="110000"/>
              </a:lnSpc>
              <a:spcBef>
                <a:spcPts val="400"/>
              </a:spcBef>
              <a:spcAft>
                <a:spcPts val="0"/>
              </a:spcAft>
              <a:buClrTx/>
              <a:buSzPct val="100000"/>
              <a:buFont typeface="Wingdings" panose="05000000000000000000" pitchFamily="2" charset="2"/>
              <a:buChar char="Ø"/>
            </a:pPr>
            <a:r>
              <a:rPr lang="en-US" sz="2000" b="0" i="0" u="none" strike="noStrike" cap="none" dirty="0">
                <a:solidFill>
                  <a:schemeClr val="lt2"/>
                </a:solidFill>
                <a:latin typeface="Arial" panose="020B0604020202020204" pitchFamily="34" charset="0"/>
                <a:cs typeface="Arial" panose="020B0604020202020204" pitchFamily="34" charset="0"/>
                <a:sym typeface="Arial"/>
              </a:rPr>
              <a:t>The plant was for sale at time of disaster due to economic conditions</a:t>
            </a:r>
            <a:endParaRPr sz="2000" b="0" i="0" u="none" strike="noStrike" cap="none" dirty="0">
              <a:solidFill>
                <a:schemeClr val="lt2"/>
              </a:solidFill>
              <a:latin typeface="Arial" panose="020B0604020202020204" pitchFamily="34" charset="0"/>
              <a:cs typeface="Arial" panose="020B0604020202020204" pitchFamily="34" charset="0"/>
              <a:sym typeface="Arial"/>
            </a:endParaRPr>
          </a:p>
          <a:p>
            <a:pPr marL="457200" marR="0" lvl="2" indent="-457200" algn="l" rtl="0">
              <a:lnSpc>
                <a:spcPct val="110000"/>
              </a:lnSpc>
              <a:spcBef>
                <a:spcPts val="400"/>
              </a:spcBef>
              <a:spcAft>
                <a:spcPts val="0"/>
              </a:spcAft>
              <a:buClrTx/>
              <a:buSzPct val="100000"/>
              <a:buFont typeface="Wingdings" panose="05000000000000000000" pitchFamily="2" charset="2"/>
              <a:buChar char="Ø"/>
            </a:pPr>
            <a:r>
              <a:rPr lang="en-US" sz="2000" b="0" i="0" u="none" strike="noStrike" cap="none" dirty="0">
                <a:solidFill>
                  <a:schemeClr val="lt2"/>
                </a:solidFill>
                <a:latin typeface="Arial" panose="020B0604020202020204" pitchFamily="34" charset="0"/>
                <a:cs typeface="Arial" panose="020B0604020202020204" pitchFamily="34" charset="0"/>
                <a:sym typeface="Arial"/>
              </a:rPr>
              <a:t>8 plant managers in 15 years</a:t>
            </a:r>
            <a:endParaRPr sz="2000" dirty="0">
              <a:latin typeface="Arial" panose="020B0604020202020204" pitchFamily="34" charset="0"/>
              <a:cs typeface="Arial" panose="020B0604020202020204" pitchFamily="34" charset="0"/>
            </a:endParaRPr>
          </a:p>
          <a:p>
            <a:pPr marL="457200" marR="0" lvl="2" indent="-457200" algn="l" rtl="0">
              <a:lnSpc>
                <a:spcPct val="110000"/>
              </a:lnSpc>
              <a:spcBef>
                <a:spcPts val="400"/>
              </a:spcBef>
              <a:spcAft>
                <a:spcPts val="0"/>
              </a:spcAft>
              <a:buClrTx/>
              <a:buSzPct val="100000"/>
              <a:buFont typeface="Wingdings" panose="05000000000000000000" pitchFamily="2" charset="2"/>
              <a:buChar char="Ø"/>
            </a:pPr>
            <a:r>
              <a:rPr lang="en-US" sz="2000" b="0" i="0" u="none" strike="noStrike" cap="none" dirty="0">
                <a:solidFill>
                  <a:schemeClr val="lt2"/>
                </a:solidFill>
                <a:latin typeface="Arial" panose="020B0604020202020204" pitchFamily="34" charset="0"/>
                <a:cs typeface="Arial" panose="020B0604020202020204" pitchFamily="34" charset="0"/>
                <a:sym typeface="Arial"/>
              </a:rPr>
              <a:t>Original managers had left and had been replaced by others whose experience had been mainly in the manufacture of </a:t>
            </a:r>
            <a:r>
              <a:rPr lang="en-US" sz="2000" b="0" i="0" u="none" strike="noStrike" cap="none" dirty="0" smtClean="0">
                <a:solidFill>
                  <a:schemeClr val="lt2"/>
                </a:solidFill>
                <a:latin typeface="Arial" panose="020B0604020202020204" pitchFamily="34" charset="0"/>
                <a:cs typeface="Arial" panose="020B0604020202020204" pitchFamily="34" charset="0"/>
                <a:sym typeface="Arial"/>
              </a:rPr>
              <a:t>consumer batteries.</a:t>
            </a:r>
            <a:endParaRPr sz="2000" b="0" i="0" u="none" strike="noStrike" cap="none" dirty="0">
              <a:solidFill>
                <a:schemeClr val="lt2"/>
              </a:solidFill>
              <a:latin typeface="Arial" panose="020B0604020202020204" pitchFamily="34" charset="0"/>
              <a:cs typeface="Arial" panose="020B0604020202020204" pitchFamily="34" charset="0"/>
              <a:sym typeface="Arial"/>
            </a:endParaRPr>
          </a:p>
        </p:txBody>
      </p:sp>
      <p:sp>
        <p:nvSpPr>
          <p:cNvPr id="216" name="Google Shape;216;p9"/>
          <p:cNvSpPr/>
          <p:nvPr/>
        </p:nvSpPr>
        <p:spPr>
          <a:xfrm>
            <a:off x="457200" y="274320"/>
            <a:ext cx="82296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800"/>
              <a:buFont typeface="Noto Sans Symbols"/>
              <a:buNone/>
            </a:pPr>
            <a:r>
              <a:rPr lang="en-US" sz="2800" b="1" i="1" u="none" strike="noStrike" cap="none" dirty="0">
                <a:solidFill>
                  <a:srgbClr val="000000"/>
                </a:solidFill>
                <a:latin typeface="Times New Roman"/>
                <a:ea typeface="Times New Roman"/>
                <a:cs typeface="Times New Roman"/>
                <a:sym typeface="Times New Roman"/>
              </a:rPr>
              <a:t>Organizational Factors</a:t>
            </a:r>
            <a:endParaRPr dirty="0"/>
          </a:p>
        </p:txBody>
      </p:sp>
      <p:sp>
        <p:nvSpPr>
          <p:cNvPr id="6" name="Google Shape;122;p2"/>
          <p:cNvSpPr/>
          <p:nvPr/>
        </p:nvSpPr>
        <p:spPr>
          <a:xfrm>
            <a:off x="457200" y="6400800"/>
            <a:ext cx="3657600" cy="36576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200"/>
              <a:buFont typeface="Noto Sans Symbols"/>
              <a:buNone/>
            </a:pPr>
            <a:r>
              <a:rPr lang="en-US" sz="1600" b="1" i="1" dirty="0">
                <a:latin typeface="Times New Roman"/>
                <a:ea typeface="Times New Roman"/>
                <a:cs typeface="Times New Roman"/>
                <a:sym typeface="Times New Roman"/>
              </a:rPr>
              <a:t>Case 4</a:t>
            </a:r>
            <a:r>
              <a:rPr lang="en-US" sz="1600" b="1" i="1" u="none" strike="noStrike" cap="none" dirty="0">
                <a:solidFill>
                  <a:srgbClr val="000000"/>
                </a:solidFill>
                <a:latin typeface="Times New Roman"/>
                <a:ea typeface="Times New Roman"/>
                <a:cs typeface="Times New Roman"/>
                <a:sym typeface="Times New Roman"/>
              </a:rPr>
              <a:t>: </a:t>
            </a:r>
            <a:r>
              <a:rPr lang="en-US" sz="1600" b="1" i="1" u="none" strike="noStrike" cap="none" dirty="0" smtClean="0">
                <a:solidFill>
                  <a:srgbClr val="000000"/>
                </a:solidFill>
                <a:latin typeface="Times New Roman"/>
                <a:ea typeface="Times New Roman"/>
                <a:cs typeface="Times New Roman"/>
                <a:sym typeface="Times New Roman"/>
              </a:rPr>
              <a:t>The </a:t>
            </a:r>
            <a:r>
              <a:rPr lang="en-US" sz="1600" b="1" i="1" u="none" strike="noStrike" cap="none" dirty="0">
                <a:solidFill>
                  <a:srgbClr val="000000"/>
                </a:solidFill>
                <a:latin typeface="Times New Roman"/>
                <a:ea typeface="Times New Roman"/>
                <a:cs typeface="Times New Roman"/>
                <a:sym typeface="Times New Roman"/>
              </a:rPr>
              <a:t>Bhopal </a:t>
            </a:r>
            <a:r>
              <a:rPr lang="en-US" sz="1600" b="1" i="1" u="none" strike="noStrike" cap="none" dirty="0" smtClean="0">
                <a:solidFill>
                  <a:srgbClr val="000000"/>
                </a:solidFill>
                <a:latin typeface="Times New Roman"/>
                <a:ea typeface="Times New Roman"/>
                <a:cs typeface="Times New Roman"/>
                <a:sym typeface="Times New Roman"/>
              </a:rPr>
              <a:t>Loss Incident</a:t>
            </a:r>
            <a:endParaRPr sz="1800" dirty="0"/>
          </a:p>
        </p:txBody>
      </p:sp>
    </p:spTree>
  </p:cSld>
  <p:clrMapOvr>
    <a:masterClrMapping/>
  </p:clrMapOvr>
  <p:transition>
    <p:fade/>
  </p:transition>
</p:sld>
</file>

<file path=ppt/theme/theme1.xml><?xml version="1.0" encoding="utf-8"?>
<a:theme xmlns:a="http://schemas.openxmlformats.org/drawingml/2006/main" name="Sakura">
  <a:themeElements>
    <a:clrScheme name="Sakura 1">
      <a:dk1>
        <a:srgbClr val="463634"/>
      </a:dk1>
      <a:lt1>
        <a:srgbClr val="AA947E"/>
      </a:lt1>
      <a:dk2>
        <a:srgbClr val="795241"/>
      </a:dk2>
      <a:lt2>
        <a:srgbClr val="000000"/>
      </a:lt2>
      <a:accent1>
        <a:srgbClr val="F9DBD3"/>
      </a:accent1>
      <a:accent2>
        <a:srgbClr val="DACA9C"/>
      </a:accent2>
      <a:accent3>
        <a:srgbClr val="D2C8C0"/>
      </a:accent3>
      <a:accent4>
        <a:srgbClr val="3A2D2B"/>
      </a:accent4>
      <a:accent5>
        <a:srgbClr val="FBEAE6"/>
      </a:accent5>
      <a:accent6>
        <a:srgbClr val="C5B78D"/>
      </a:accent6>
      <a:hlink>
        <a:srgbClr val="393A18"/>
      </a:hlink>
      <a:folHlink>
        <a:srgbClr val="56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1513</Words>
  <Application>Microsoft Office PowerPoint</Application>
  <PresentationFormat>On-screen Show (4:3)</PresentationFormat>
  <Paragraphs>188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Noto Sans Symbols</vt:lpstr>
      <vt:lpstr>Wingdings</vt:lpstr>
      <vt:lpstr>Arial Narrow</vt:lpstr>
      <vt:lpstr>Times New Roman</vt:lpstr>
      <vt:lpstr>Arial</vt:lpstr>
      <vt:lpstr>Sakura</vt:lpstr>
      <vt:lpstr>On Becoming a Leader  in Risk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Becoming a Leader in  Risk Management</dc:title>
  <dc:creator>D.MCM</dc:creator>
  <cp:lastModifiedBy>JR Cocchio</cp:lastModifiedBy>
  <cp:revision>12</cp:revision>
  <dcterms:created xsi:type="dcterms:W3CDTF">2000-06-15T15:09:46Z</dcterms:created>
  <dcterms:modified xsi:type="dcterms:W3CDTF">2019-09-23T18:59:05Z</dcterms:modified>
</cp:coreProperties>
</file>