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4" r:id="rId2"/>
    <p:sldMasterId id="2147483676" r:id="rId3"/>
  </p:sldMasterIdLst>
  <p:notesMasterIdLst>
    <p:notesMasterId r:id="rId30"/>
  </p:notesMasterIdLst>
  <p:sldIdLst>
    <p:sldId id="256" r:id="rId4"/>
    <p:sldId id="302" r:id="rId5"/>
    <p:sldId id="257" r:id="rId6"/>
    <p:sldId id="258" r:id="rId7"/>
    <p:sldId id="261" r:id="rId8"/>
    <p:sldId id="262" r:id="rId9"/>
    <p:sldId id="265" r:id="rId10"/>
    <p:sldId id="269" r:id="rId11"/>
    <p:sldId id="299" r:id="rId12"/>
    <p:sldId id="272" r:id="rId13"/>
    <p:sldId id="274" r:id="rId14"/>
    <p:sldId id="273" r:id="rId15"/>
    <p:sldId id="275" r:id="rId16"/>
    <p:sldId id="277" r:id="rId17"/>
    <p:sldId id="300" r:id="rId18"/>
    <p:sldId id="279" r:id="rId19"/>
    <p:sldId id="282" r:id="rId20"/>
    <p:sldId id="280" r:id="rId21"/>
    <p:sldId id="284" r:id="rId22"/>
    <p:sldId id="285" r:id="rId23"/>
    <p:sldId id="291" r:id="rId24"/>
    <p:sldId id="301" r:id="rId25"/>
    <p:sldId id="298" r:id="rId26"/>
    <p:sldId id="295" r:id="rId27"/>
    <p:sldId id="297" r:id="rId28"/>
    <p:sldId id="288" r:id="rId2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DbSTmTdKqycFpryYDo0OwHy+d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44365-FE66-45CE-9F9B-FB76EE237756}">
  <a:tblStyle styleId="{EAA44365-FE66-45CE-9F9B-FB76EE2377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42"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64B39-30C8-4E77-93CA-FF4D766EC039}" type="doc">
      <dgm:prSet loTypeId="urn:microsoft.com/office/officeart/2005/8/layout/balance1" loCatId="relationship" qsTypeId="urn:microsoft.com/office/officeart/2005/8/quickstyle/3d2" qsCatId="3D" csTypeId="urn:microsoft.com/office/officeart/2005/8/colors/accent4_1" csCatId="accent4" phldr="1"/>
      <dgm:spPr/>
      <dgm:t>
        <a:bodyPr/>
        <a:lstStyle/>
        <a:p>
          <a:endParaRPr lang="en-US"/>
        </a:p>
      </dgm:t>
    </dgm:pt>
    <dgm:pt modelId="{8949C649-B4B2-44F1-B160-338B9208E3DC}">
      <dgm:prSet phldrT="[Text]"/>
      <dgm:spPr/>
      <dgm:t>
        <a:bodyPr/>
        <a:lstStyle/>
        <a:p>
          <a:r>
            <a:rPr lang="en-US" dirty="0" smtClean="0"/>
            <a:t>JSA</a:t>
          </a:r>
          <a:endParaRPr lang="en-US" dirty="0"/>
        </a:p>
      </dgm:t>
    </dgm:pt>
    <dgm:pt modelId="{A6C13B53-C7DF-4D30-9FEB-F4D803CE0B01}" type="parTrans" cxnId="{93070FEE-3E74-480D-8670-E669CBA214F5}">
      <dgm:prSet/>
      <dgm:spPr/>
      <dgm:t>
        <a:bodyPr/>
        <a:lstStyle/>
        <a:p>
          <a:endParaRPr lang="en-US"/>
        </a:p>
      </dgm:t>
    </dgm:pt>
    <dgm:pt modelId="{64F33B6B-CAA5-4706-8F37-DBAD81077944}" type="sibTrans" cxnId="{93070FEE-3E74-480D-8670-E669CBA214F5}">
      <dgm:prSet/>
      <dgm:spPr/>
      <dgm:t>
        <a:bodyPr/>
        <a:lstStyle/>
        <a:p>
          <a:endParaRPr lang="en-US"/>
        </a:p>
      </dgm:t>
    </dgm:pt>
    <dgm:pt modelId="{C49C23B0-5673-49DD-889D-0D242DD690BD}">
      <dgm:prSet phldrT="[Text]"/>
      <dgm:spPr/>
      <dgm:t>
        <a:bodyPr/>
        <a:lstStyle/>
        <a:p>
          <a:r>
            <a:rPr lang="en-US" dirty="0" smtClean="0"/>
            <a:t>Provides the generalized steps of a job task</a:t>
          </a:r>
          <a:endParaRPr lang="en-US" dirty="0"/>
        </a:p>
      </dgm:t>
    </dgm:pt>
    <dgm:pt modelId="{52A403F1-A586-4663-B38A-D3182956FB5D}" type="parTrans" cxnId="{405780D7-0170-4500-80CB-DCE2EEF488CE}">
      <dgm:prSet/>
      <dgm:spPr/>
      <dgm:t>
        <a:bodyPr/>
        <a:lstStyle/>
        <a:p>
          <a:endParaRPr lang="en-US"/>
        </a:p>
      </dgm:t>
    </dgm:pt>
    <dgm:pt modelId="{DF6C3F27-4BC0-4E03-95C0-069BBC80C951}" type="sibTrans" cxnId="{405780D7-0170-4500-80CB-DCE2EEF488CE}">
      <dgm:prSet/>
      <dgm:spPr/>
      <dgm:t>
        <a:bodyPr/>
        <a:lstStyle/>
        <a:p>
          <a:endParaRPr lang="en-US"/>
        </a:p>
      </dgm:t>
    </dgm:pt>
    <dgm:pt modelId="{3A3A29FF-D5BB-4B75-BC43-DBEDAD4EB415}">
      <dgm:prSet phldrT="[Text]"/>
      <dgm:spPr/>
      <dgm:t>
        <a:bodyPr/>
        <a:lstStyle/>
        <a:p>
          <a:r>
            <a:rPr lang="en-US" dirty="0" smtClean="0"/>
            <a:t>Should be laid out before an FLRA/SQRA is completed</a:t>
          </a:r>
          <a:endParaRPr lang="en-US" dirty="0"/>
        </a:p>
      </dgm:t>
    </dgm:pt>
    <dgm:pt modelId="{601523F1-7696-44EF-BB52-7BD7D456CCCC}" type="parTrans" cxnId="{60D4A452-09A5-4596-9589-FF7CE5A29C23}">
      <dgm:prSet/>
      <dgm:spPr/>
      <dgm:t>
        <a:bodyPr/>
        <a:lstStyle/>
        <a:p>
          <a:endParaRPr lang="en-US"/>
        </a:p>
      </dgm:t>
    </dgm:pt>
    <dgm:pt modelId="{3BA591EE-0612-4A74-839B-06310E511FFC}" type="sibTrans" cxnId="{60D4A452-09A5-4596-9589-FF7CE5A29C23}">
      <dgm:prSet/>
      <dgm:spPr/>
      <dgm:t>
        <a:bodyPr/>
        <a:lstStyle/>
        <a:p>
          <a:endParaRPr lang="en-US"/>
        </a:p>
      </dgm:t>
    </dgm:pt>
    <dgm:pt modelId="{0AD55053-DB2A-467A-B9CF-238B80E4FE99}">
      <dgm:prSet phldrT="[Text]"/>
      <dgm:spPr/>
      <dgm:t>
        <a:bodyPr/>
        <a:lstStyle/>
        <a:p>
          <a:r>
            <a:rPr lang="en-US" dirty="0" smtClean="0"/>
            <a:t>FLRA/SQRA</a:t>
          </a:r>
          <a:endParaRPr lang="en-US" dirty="0"/>
        </a:p>
      </dgm:t>
    </dgm:pt>
    <dgm:pt modelId="{8E8CD7BE-421D-4A1A-B60A-9A157706B902}" type="parTrans" cxnId="{573F134C-01EB-452F-8A5B-2762FDCB59B8}">
      <dgm:prSet/>
      <dgm:spPr/>
      <dgm:t>
        <a:bodyPr/>
        <a:lstStyle/>
        <a:p>
          <a:endParaRPr lang="en-US"/>
        </a:p>
      </dgm:t>
    </dgm:pt>
    <dgm:pt modelId="{1CEC4345-04F4-4F7A-9795-23F91C7523E2}" type="sibTrans" cxnId="{573F134C-01EB-452F-8A5B-2762FDCB59B8}">
      <dgm:prSet/>
      <dgm:spPr/>
      <dgm:t>
        <a:bodyPr/>
        <a:lstStyle/>
        <a:p>
          <a:endParaRPr lang="en-US"/>
        </a:p>
      </dgm:t>
    </dgm:pt>
    <dgm:pt modelId="{9C957878-BF6B-402A-89CC-4971470F1AE1}">
      <dgm:prSet phldrT="[Text]"/>
      <dgm:spPr/>
      <dgm:t>
        <a:bodyPr/>
        <a:lstStyle/>
        <a:p>
          <a:r>
            <a:rPr lang="en-US" dirty="0" smtClean="0"/>
            <a:t>Is tailored to the specific task &amp; environment at hand</a:t>
          </a:r>
          <a:endParaRPr lang="en-US" dirty="0"/>
        </a:p>
      </dgm:t>
    </dgm:pt>
    <dgm:pt modelId="{2C732598-F086-4E99-8160-A7E39C120723}" type="parTrans" cxnId="{9E963605-F492-41DA-9461-5E6531CF21ED}">
      <dgm:prSet/>
      <dgm:spPr/>
      <dgm:t>
        <a:bodyPr/>
        <a:lstStyle/>
        <a:p>
          <a:endParaRPr lang="en-US"/>
        </a:p>
      </dgm:t>
    </dgm:pt>
    <dgm:pt modelId="{80A63C06-0071-446F-85BD-C810BA637F3A}" type="sibTrans" cxnId="{9E963605-F492-41DA-9461-5E6531CF21ED}">
      <dgm:prSet/>
      <dgm:spPr/>
      <dgm:t>
        <a:bodyPr/>
        <a:lstStyle/>
        <a:p>
          <a:endParaRPr lang="en-US"/>
        </a:p>
      </dgm:t>
    </dgm:pt>
    <dgm:pt modelId="{961F1E34-08AC-4F70-B815-ACDD17CBDAA0}">
      <dgm:prSet phldrT="[Text]"/>
      <dgm:spPr/>
      <dgm:t>
        <a:bodyPr/>
        <a:lstStyle/>
        <a:p>
          <a:r>
            <a:rPr lang="en-US" dirty="0" smtClean="0"/>
            <a:t>Communicates hazards to the team just prior to work starting</a:t>
          </a:r>
          <a:endParaRPr lang="en-US" dirty="0"/>
        </a:p>
      </dgm:t>
    </dgm:pt>
    <dgm:pt modelId="{36DCEAF7-48F1-4D5F-B8F6-2F46AB3C7ADC}" type="parTrans" cxnId="{F220F1AB-3419-4CF1-997A-42B34AD3EAE0}">
      <dgm:prSet/>
      <dgm:spPr/>
      <dgm:t>
        <a:bodyPr/>
        <a:lstStyle/>
        <a:p>
          <a:endParaRPr lang="en-US"/>
        </a:p>
      </dgm:t>
    </dgm:pt>
    <dgm:pt modelId="{6941625D-C845-4D99-B5CC-E2969A622687}" type="sibTrans" cxnId="{F220F1AB-3419-4CF1-997A-42B34AD3EAE0}">
      <dgm:prSet/>
      <dgm:spPr/>
      <dgm:t>
        <a:bodyPr/>
        <a:lstStyle/>
        <a:p>
          <a:endParaRPr lang="en-US"/>
        </a:p>
      </dgm:t>
    </dgm:pt>
    <dgm:pt modelId="{D9CC5FCE-FF2D-4596-9DC5-859EBCE34B31}">
      <dgm:prSet phldrT="[Text]"/>
      <dgm:spPr/>
      <dgm:t>
        <a:bodyPr/>
        <a:lstStyle/>
        <a:p>
          <a:r>
            <a:rPr lang="en-US" dirty="0" smtClean="0"/>
            <a:t>The first step in outlining the hazards of a job task</a:t>
          </a:r>
          <a:endParaRPr lang="en-US" dirty="0"/>
        </a:p>
      </dgm:t>
    </dgm:pt>
    <dgm:pt modelId="{B68CE08B-3277-4804-8903-DC8EF33333BC}" type="parTrans" cxnId="{8E498D74-0D43-4C05-BB93-AB908810C4D7}">
      <dgm:prSet/>
      <dgm:spPr/>
      <dgm:t>
        <a:bodyPr/>
        <a:lstStyle/>
        <a:p>
          <a:endParaRPr lang="en-US"/>
        </a:p>
      </dgm:t>
    </dgm:pt>
    <dgm:pt modelId="{097212D2-079B-445E-974A-F871F0C06591}" type="sibTrans" cxnId="{8E498D74-0D43-4C05-BB93-AB908810C4D7}">
      <dgm:prSet/>
      <dgm:spPr/>
      <dgm:t>
        <a:bodyPr/>
        <a:lstStyle/>
        <a:p>
          <a:endParaRPr lang="en-US"/>
        </a:p>
      </dgm:t>
    </dgm:pt>
    <dgm:pt modelId="{479FA5D1-9D79-4136-915F-B0E47B8659C7}">
      <dgm:prSet phldrT="[Text]"/>
      <dgm:spPr/>
      <dgm:t>
        <a:bodyPr/>
        <a:lstStyle/>
        <a:p>
          <a:r>
            <a:rPr lang="en-US" dirty="0" smtClean="0"/>
            <a:t>Can be reviewed well before the task is undertaken</a:t>
          </a:r>
          <a:endParaRPr lang="en-US" dirty="0"/>
        </a:p>
      </dgm:t>
    </dgm:pt>
    <dgm:pt modelId="{D18E4017-9002-4BE4-955A-2F176A74EB28}" type="parTrans" cxnId="{1938BE2E-C88B-4F6C-AEA4-4478AF2EB6CB}">
      <dgm:prSet/>
      <dgm:spPr/>
      <dgm:t>
        <a:bodyPr/>
        <a:lstStyle/>
        <a:p>
          <a:endParaRPr lang="en-US"/>
        </a:p>
      </dgm:t>
    </dgm:pt>
    <dgm:pt modelId="{E55100FA-85A8-40EF-A9DB-58111B226C8A}" type="sibTrans" cxnId="{1938BE2E-C88B-4F6C-AEA4-4478AF2EB6CB}">
      <dgm:prSet/>
      <dgm:spPr/>
      <dgm:t>
        <a:bodyPr/>
        <a:lstStyle/>
        <a:p>
          <a:endParaRPr lang="en-US"/>
        </a:p>
      </dgm:t>
    </dgm:pt>
    <dgm:pt modelId="{68C706FA-1A21-4907-9C6C-1930F257094F}">
      <dgm:prSet phldrT="[Text]"/>
      <dgm:spPr/>
      <dgm:t>
        <a:bodyPr/>
        <a:lstStyle/>
        <a:p>
          <a:r>
            <a:rPr lang="en-US" dirty="0" smtClean="0"/>
            <a:t>Can be revisited with changing conditions in the field</a:t>
          </a:r>
          <a:endParaRPr lang="en-US" dirty="0"/>
        </a:p>
      </dgm:t>
    </dgm:pt>
    <dgm:pt modelId="{79324D29-10F9-45D5-AAED-BA44662D7788}" type="parTrans" cxnId="{463B781C-4777-4A47-A659-C2B5BA2C810B}">
      <dgm:prSet/>
      <dgm:spPr/>
      <dgm:t>
        <a:bodyPr/>
        <a:lstStyle/>
        <a:p>
          <a:endParaRPr lang="en-US"/>
        </a:p>
      </dgm:t>
    </dgm:pt>
    <dgm:pt modelId="{D5F9F7E0-DB3A-4B62-81E0-7F60AC244DE6}" type="sibTrans" cxnId="{463B781C-4777-4A47-A659-C2B5BA2C810B}">
      <dgm:prSet/>
      <dgm:spPr/>
      <dgm:t>
        <a:bodyPr/>
        <a:lstStyle/>
        <a:p>
          <a:endParaRPr lang="en-US"/>
        </a:p>
      </dgm:t>
    </dgm:pt>
    <dgm:pt modelId="{2F1E755D-CBB9-4FBC-9852-3E634DD2ABF6}" type="pres">
      <dgm:prSet presAssocID="{12864B39-30C8-4E77-93CA-FF4D766EC039}" presName="outerComposite" presStyleCnt="0">
        <dgm:presLayoutVars>
          <dgm:chMax val="2"/>
          <dgm:animLvl val="lvl"/>
          <dgm:resizeHandles val="exact"/>
        </dgm:presLayoutVars>
      </dgm:prSet>
      <dgm:spPr/>
      <dgm:t>
        <a:bodyPr/>
        <a:lstStyle/>
        <a:p>
          <a:endParaRPr lang="en-US"/>
        </a:p>
      </dgm:t>
    </dgm:pt>
    <dgm:pt modelId="{D5FFFF83-0881-4BAC-B6C1-16DD01094739}" type="pres">
      <dgm:prSet presAssocID="{12864B39-30C8-4E77-93CA-FF4D766EC039}" presName="dummyMaxCanvas" presStyleCnt="0"/>
      <dgm:spPr/>
    </dgm:pt>
    <dgm:pt modelId="{0738284C-C5B5-471E-A6C2-71D431515A4E}" type="pres">
      <dgm:prSet presAssocID="{12864B39-30C8-4E77-93CA-FF4D766EC039}" presName="parentComposite" presStyleCnt="0"/>
      <dgm:spPr/>
    </dgm:pt>
    <dgm:pt modelId="{A98BDFC2-F255-49F9-B55E-B0468283EDC2}" type="pres">
      <dgm:prSet presAssocID="{12864B39-30C8-4E77-93CA-FF4D766EC039}" presName="parent1" presStyleLbl="alignAccFollowNode1" presStyleIdx="0" presStyleCnt="4">
        <dgm:presLayoutVars>
          <dgm:chMax val="4"/>
        </dgm:presLayoutVars>
      </dgm:prSet>
      <dgm:spPr/>
      <dgm:t>
        <a:bodyPr/>
        <a:lstStyle/>
        <a:p>
          <a:endParaRPr lang="en-US"/>
        </a:p>
      </dgm:t>
    </dgm:pt>
    <dgm:pt modelId="{A9F1D71F-63C7-4504-9B64-DF7DE92278DA}" type="pres">
      <dgm:prSet presAssocID="{12864B39-30C8-4E77-93CA-FF4D766EC039}" presName="parent2" presStyleLbl="alignAccFollowNode1" presStyleIdx="1" presStyleCnt="4">
        <dgm:presLayoutVars>
          <dgm:chMax val="4"/>
        </dgm:presLayoutVars>
      </dgm:prSet>
      <dgm:spPr/>
      <dgm:t>
        <a:bodyPr/>
        <a:lstStyle/>
        <a:p>
          <a:endParaRPr lang="en-US"/>
        </a:p>
      </dgm:t>
    </dgm:pt>
    <dgm:pt modelId="{029FB93E-8AF6-4ADB-A3B8-957221962133}" type="pres">
      <dgm:prSet presAssocID="{12864B39-30C8-4E77-93CA-FF4D766EC039}" presName="childrenComposite" presStyleCnt="0"/>
      <dgm:spPr/>
    </dgm:pt>
    <dgm:pt modelId="{819A0642-E068-46F7-9757-9AC8CCEED048}" type="pres">
      <dgm:prSet presAssocID="{12864B39-30C8-4E77-93CA-FF4D766EC039}" presName="dummyMaxCanvas_ChildArea" presStyleCnt="0"/>
      <dgm:spPr/>
    </dgm:pt>
    <dgm:pt modelId="{4D58D849-2AC9-4FD9-AF6B-2258D1EF25D6}" type="pres">
      <dgm:prSet presAssocID="{12864B39-30C8-4E77-93CA-FF4D766EC039}" presName="fulcrum" presStyleLbl="alignAccFollowNode1" presStyleIdx="2" presStyleCnt="4"/>
      <dgm:spPr/>
    </dgm:pt>
    <dgm:pt modelId="{DF1C4744-35B5-4A37-9200-244FCDC0A840}" type="pres">
      <dgm:prSet presAssocID="{12864B39-30C8-4E77-93CA-FF4D766EC039}" presName="balance_43" presStyleLbl="alignAccFollowNode1" presStyleIdx="3" presStyleCnt="4">
        <dgm:presLayoutVars>
          <dgm:bulletEnabled val="1"/>
        </dgm:presLayoutVars>
      </dgm:prSet>
      <dgm:spPr/>
    </dgm:pt>
    <dgm:pt modelId="{7648AF12-7306-4872-8660-8AA5E837C856}" type="pres">
      <dgm:prSet presAssocID="{12864B39-30C8-4E77-93CA-FF4D766EC039}" presName="left_43_1" presStyleLbl="node1" presStyleIdx="0" presStyleCnt="7">
        <dgm:presLayoutVars>
          <dgm:bulletEnabled val="1"/>
        </dgm:presLayoutVars>
      </dgm:prSet>
      <dgm:spPr/>
      <dgm:t>
        <a:bodyPr/>
        <a:lstStyle/>
        <a:p>
          <a:endParaRPr lang="en-US"/>
        </a:p>
      </dgm:t>
    </dgm:pt>
    <dgm:pt modelId="{B4DCE04E-1062-44DC-9466-8A43EA9A3F0F}" type="pres">
      <dgm:prSet presAssocID="{12864B39-30C8-4E77-93CA-FF4D766EC039}" presName="left_43_2" presStyleLbl="node1" presStyleIdx="1" presStyleCnt="7">
        <dgm:presLayoutVars>
          <dgm:bulletEnabled val="1"/>
        </dgm:presLayoutVars>
      </dgm:prSet>
      <dgm:spPr/>
      <dgm:t>
        <a:bodyPr/>
        <a:lstStyle/>
        <a:p>
          <a:endParaRPr lang="en-US"/>
        </a:p>
      </dgm:t>
    </dgm:pt>
    <dgm:pt modelId="{41907C2F-B03D-406D-B17D-2A5B398599DE}" type="pres">
      <dgm:prSet presAssocID="{12864B39-30C8-4E77-93CA-FF4D766EC039}" presName="left_43_3" presStyleLbl="node1" presStyleIdx="2" presStyleCnt="7">
        <dgm:presLayoutVars>
          <dgm:bulletEnabled val="1"/>
        </dgm:presLayoutVars>
      </dgm:prSet>
      <dgm:spPr/>
      <dgm:t>
        <a:bodyPr/>
        <a:lstStyle/>
        <a:p>
          <a:endParaRPr lang="en-US"/>
        </a:p>
      </dgm:t>
    </dgm:pt>
    <dgm:pt modelId="{C2BEB91D-EA39-4626-9751-55724F087E81}" type="pres">
      <dgm:prSet presAssocID="{12864B39-30C8-4E77-93CA-FF4D766EC039}" presName="left_43_4" presStyleLbl="node1" presStyleIdx="3" presStyleCnt="7">
        <dgm:presLayoutVars>
          <dgm:bulletEnabled val="1"/>
        </dgm:presLayoutVars>
      </dgm:prSet>
      <dgm:spPr/>
      <dgm:t>
        <a:bodyPr/>
        <a:lstStyle/>
        <a:p>
          <a:endParaRPr lang="en-US"/>
        </a:p>
      </dgm:t>
    </dgm:pt>
    <dgm:pt modelId="{5365C4AB-D38B-4BD3-8A9E-EC175152D36B}" type="pres">
      <dgm:prSet presAssocID="{12864B39-30C8-4E77-93CA-FF4D766EC039}" presName="right_43_1" presStyleLbl="node1" presStyleIdx="4" presStyleCnt="7">
        <dgm:presLayoutVars>
          <dgm:bulletEnabled val="1"/>
        </dgm:presLayoutVars>
      </dgm:prSet>
      <dgm:spPr/>
      <dgm:t>
        <a:bodyPr/>
        <a:lstStyle/>
        <a:p>
          <a:endParaRPr lang="en-US"/>
        </a:p>
      </dgm:t>
    </dgm:pt>
    <dgm:pt modelId="{9EDA7323-EC50-49E6-8E8E-6E60D8CF646D}" type="pres">
      <dgm:prSet presAssocID="{12864B39-30C8-4E77-93CA-FF4D766EC039}" presName="right_43_2" presStyleLbl="node1" presStyleIdx="5" presStyleCnt="7">
        <dgm:presLayoutVars>
          <dgm:bulletEnabled val="1"/>
        </dgm:presLayoutVars>
      </dgm:prSet>
      <dgm:spPr/>
      <dgm:t>
        <a:bodyPr/>
        <a:lstStyle/>
        <a:p>
          <a:endParaRPr lang="en-US"/>
        </a:p>
      </dgm:t>
    </dgm:pt>
    <dgm:pt modelId="{80244B91-5781-4C57-8A68-7823483817B7}" type="pres">
      <dgm:prSet presAssocID="{12864B39-30C8-4E77-93CA-FF4D766EC039}" presName="right_43_3" presStyleLbl="node1" presStyleIdx="6" presStyleCnt="7">
        <dgm:presLayoutVars>
          <dgm:bulletEnabled val="1"/>
        </dgm:presLayoutVars>
      </dgm:prSet>
      <dgm:spPr/>
      <dgm:t>
        <a:bodyPr/>
        <a:lstStyle/>
        <a:p>
          <a:endParaRPr lang="en-US"/>
        </a:p>
      </dgm:t>
    </dgm:pt>
  </dgm:ptLst>
  <dgm:cxnLst>
    <dgm:cxn modelId="{715E6E96-16D4-461E-8559-DA8F2DEB7C21}" type="presOf" srcId="{D9CC5FCE-FF2D-4596-9DC5-859EBCE34B31}" destId="{7648AF12-7306-4872-8660-8AA5E837C856}" srcOrd="0" destOrd="0" presId="urn:microsoft.com/office/officeart/2005/8/layout/balance1"/>
    <dgm:cxn modelId="{C8465B83-36B4-40E3-8399-0A598A57659D}" type="presOf" srcId="{3A3A29FF-D5BB-4B75-BC43-DBEDAD4EB415}" destId="{41907C2F-B03D-406D-B17D-2A5B398599DE}" srcOrd="0" destOrd="0" presId="urn:microsoft.com/office/officeart/2005/8/layout/balance1"/>
    <dgm:cxn modelId="{93070FEE-3E74-480D-8670-E669CBA214F5}" srcId="{12864B39-30C8-4E77-93CA-FF4D766EC039}" destId="{8949C649-B4B2-44F1-B160-338B9208E3DC}" srcOrd="0" destOrd="0" parTransId="{A6C13B53-C7DF-4D30-9FEB-F4D803CE0B01}" sibTransId="{64F33B6B-CAA5-4706-8F37-DBAD81077944}"/>
    <dgm:cxn modelId="{60D4A452-09A5-4596-9589-FF7CE5A29C23}" srcId="{8949C649-B4B2-44F1-B160-338B9208E3DC}" destId="{3A3A29FF-D5BB-4B75-BC43-DBEDAD4EB415}" srcOrd="2" destOrd="0" parTransId="{601523F1-7696-44EF-BB52-7BD7D456CCCC}" sibTransId="{3BA591EE-0612-4A74-839B-06310E511FFC}"/>
    <dgm:cxn modelId="{9E963605-F492-41DA-9461-5E6531CF21ED}" srcId="{0AD55053-DB2A-467A-B9CF-238B80E4FE99}" destId="{9C957878-BF6B-402A-89CC-4971470F1AE1}" srcOrd="0" destOrd="0" parTransId="{2C732598-F086-4E99-8160-A7E39C120723}" sibTransId="{80A63C06-0071-446F-85BD-C810BA637F3A}"/>
    <dgm:cxn modelId="{5B621075-8AE5-4176-8BB8-0324F192CDC8}" type="presOf" srcId="{12864B39-30C8-4E77-93CA-FF4D766EC039}" destId="{2F1E755D-CBB9-4FBC-9852-3E634DD2ABF6}" srcOrd="0" destOrd="0" presId="urn:microsoft.com/office/officeart/2005/8/layout/balance1"/>
    <dgm:cxn modelId="{405780D7-0170-4500-80CB-DCE2EEF488CE}" srcId="{8949C649-B4B2-44F1-B160-338B9208E3DC}" destId="{C49C23B0-5673-49DD-889D-0D242DD690BD}" srcOrd="1" destOrd="0" parTransId="{52A403F1-A586-4663-B38A-D3182956FB5D}" sibTransId="{DF6C3F27-4BC0-4E03-95C0-069BBC80C951}"/>
    <dgm:cxn modelId="{8E498D74-0D43-4C05-BB93-AB908810C4D7}" srcId="{8949C649-B4B2-44F1-B160-338B9208E3DC}" destId="{D9CC5FCE-FF2D-4596-9DC5-859EBCE34B31}" srcOrd="0" destOrd="0" parTransId="{B68CE08B-3277-4804-8903-DC8EF33333BC}" sibTransId="{097212D2-079B-445E-974A-F871F0C06591}"/>
    <dgm:cxn modelId="{463B781C-4777-4A47-A659-C2B5BA2C810B}" srcId="{0AD55053-DB2A-467A-B9CF-238B80E4FE99}" destId="{68C706FA-1A21-4907-9C6C-1930F257094F}" srcOrd="1" destOrd="0" parTransId="{79324D29-10F9-45D5-AAED-BA44662D7788}" sibTransId="{D5F9F7E0-DB3A-4B62-81E0-7F60AC244DE6}"/>
    <dgm:cxn modelId="{C3D67A44-5F43-4F27-91C7-4BE11762C8F9}" type="presOf" srcId="{8949C649-B4B2-44F1-B160-338B9208E3DC}" destId="{A98BDFC2-F255-49F9-B55E-B0468283EDC2}" srcOrd="0" destOrd="0" presId="urn:microsoft.com/office/officeart/2005/8/layout/balance1"/>
    <dgm:cxn modelId="{573F134C-01EB-452F-8A5B-2762FDCB59B8}" srcId="{12864B39-30C8-4E77-93CA-FF4D766EC039}" destId="{0AD55053-DB2A-467A-B9CF-238B80E4FE99}" srcOrd="1" destOrd="0" parTransId="{8E8CD7BE-421D-4A1A-B60A-9A157706B902}" sibTransId="{1CEC4345-04F4-4F7A-9795-23F91C7523E2}"/>
    <dgm:cxn modelId="{F9EEC3A4-4239-4BD4-B142-284ADC955540}" type="presOf" srcId="{C49C23B0-5673-49DD-889D-0D242DD690BD}" destId="{B4DCE04E-1062-44DC-9466-8A43EA9A3F0F}" srcOrd="0" destOrd="0" presId="urn:microsoft.com/office/officeart/2005/8/layout/balance1"/>
    <dgm:cxn modelId="{DB7E0930-F609-4FD3-AAB5-4B73F0757E6F}" type="presOf" srcId="{479FA5D1-9D79-4136-915F-B0E47B8659C7}" destId="{C2BEB91D-EA39-4626-9751-55724F087E81}" srcOrd="0" destOrd="0" presId="urn:microsoft.com/office/officeart/2005/8/layout/balance1"/>
    <dgm:cxn modelId="{15704694-4104-4390-857C-582FFCB56F20}" type="presOf" srcId="{9C957878-BF6B-402A-89CC-4971470F1AE1}" destId="{5365C4AB-D38B-4BD3-8A9E-EC175152D36B}" srcOrd="0" destOrd="0" presId="urn:microsoft.com/office/officeart/2005/8/layout/balance1"/>
    <dgm:cxn modelId="{D2857525-D2EA-44B8-BC2C-97FD7109A26E}" type="presOf" srcId="{961F1E34-08AC-4F70-B815-ACDD17CBDAA0}" destId="{80244B91-5781-4C57-8A68-7823483817B7}" srcOrd="0" destOrd="0" presId="urn:microsoft.com/office/officeart/2005/8/layout/balance1"/>
    <dgm:cxn modelId="{F220F1AB-3419-4CF1-997A-42B34AD3EAE0}" srcId="{0AD55053-DB2A-467A-B9CF-238B80E4FE99}" destId="{961F1E34-08AC-4F70-B815-ACDD17CBDAA0}" srcOrd="2" destOrd="0" parTransId="{36DCEAF7-48F1-4D5F-B8F6-2F46AB3C7ADC}" sibTransId="{6941625D-C845-4D99-B5CC-E2969A622687}"/>
    <dgm:cxn modelId="{1938BE2E-C88B-4F6C-AEA4-4478AF2EB6CB}" srcId="{8949C649-B4B2-44F1-B160-338B9208E3DC}" destId="{479FA5D1-9D79-4136-915F-B0E47B8659C7}" srcOrd="3" destOrd="0" parTransId="{D18E4017-9002-4BE4-955A-2F176A74EB28}" sibTransId="{E55100FA-85A8-40EF-A9DB-58111B226C8A}"/>
    <dgm:cxn modelId="{68B7AA2C-C3DB-4252-8793-255A5572D61D}" type="presOf" srcId="{0AD55053-DB2A-467A-B9CF-238B80E4FE99}" destId="{A9F1D71F-63C7-4504-9B64-DF7DE92278DA}" srcOrd="0" destOrd="0" presId="urn:microsoft.com/office/officeart/2005/8/layout/balance1"/>
    <dgm:cxn modelId="{04F844CA-B9B9-4DD0-AF21-6FB29B627CB4}" type="presOf" srcId="{68C706FA-1A21-4907-9C6C-1930F257094F}" destId="{9EDA7323-EC50-49E6-8E8E-6E60D8CF646D}" srcOrd="0" destOrd="0" presId="urn:microsoft.com/office/officeart/2005/8/layout/balance1"/>
    <dgm:cxn modelId="{32C884A7-4A8B-4870-9E81-04D512CE82F4}" type="presParOf" srcId="{2F1E755D-CBB9-4FBC-9852-3E634DD2ABF6}" destId="{D5FFFF83-0881-4BAC-B6C1-16DD01094739}" srcOrd="0" destOrd="0" presId="urn:microsoft.com/office/officeart/2005/8/layout/balance1"/>
    <dgm:cxn modelId="{EAE18FD4-D7B6-4513-9CF2-BAEF119F086D}" type="presParOf" srcId="{2F1E755D-CBB9-4FBC-9852-3E634DD2ABF6}" destId="{0738284C-C5B5-471E-A6C2-71D431515A4E}" srcOrd="1" destOrd="0" presId="urn:microsoft.com/office/officeart/2005/8/layout/balance1"/>
    <dgm:cxn modelId="{406B54F1-2D8D-4BAB-B486-1E386CB4C89E}" type="presParOf" srcId="{0738284C-C5B5-471E-A6C2-71D431515A4E}" destId="{A98BDFC2-F255-49F9-B55E-B0468283EDC2}" srcOrd="0" destOrd="0" presId="urn:microsoft.com/office/officeart/2005/8/layout/balance1"/>
    <dgm:cxn modelId="{A43245EA-E394-4E04-94CF-84D98A4C0B13}" type="presParOf" srcId="{0738284C-C5B5-471E-A6C2-71D431515A4E}" destId="{A9F1D71F-63C7-4504-9B64-DF7DE92278DA}" srcOrd="1" destOrd="0" presId="urn:microsoft.com/office/officeart/2005/8/layout/balance1"/>
    <dgm:cxn modelId="{E23D9CDE-914D-485F-950A-F758CD92C3C6}" type="presParOf" srcId="{2F1E755D-CBB9-4FBC-9852-3E634DD2ABF6}" destId="{029FB93E-8AF6-4ADB-A3B8-957221962133}" srcOrd="2" destOrd="0" presId="urn:microsoft.com/office/officeart/2005/8/layout/balance1"/>
    <dgm:cxn modelId="{581265B6-56D5-42E9-BB6D-C07F8258E3F2}" type="presParOf" srcId="{029FB93E-8AF6-4ADB-A3B8-957221962133}" destId="{819A0642-E068-46F7-9757-9AC8CCEED048}" srcOrd="0" destOrd="0" presId="urn:microsoft.com/office/officeart/2005/8/layout/balance1"/>
    <dgm:cxn modelId="{504AAACF-C26F-4C2F-8294-12C3D8973477}" type="presParOf" srcId="{029FB93E-8AF6-4ADB-A3B8-957221962133}" destId="{4D58D849-2AC9-4FD9-AF6B-2258D1EF25D6}" srcOrd="1" destOrd="0" presId="urn:microsoft.com/office/officeart/2005/8/layout/balance1"/>
    <dgm:cxn modelId="{85B97B5E-FEDE-45EB-B5E5-2AE8DD8D9625}" type="presParOf" srcId="{029FB93E-8AF6-4ADB-A3B8-957221962133}" destId="{DF1C4744-35B5-4A37-9200-244FCDC0A840}" srcOrd="2" destOrd="0" presId="urn:microsoft.com/office/officeart/2005/8/layout/balance1"/>
    <dgm:cxn modelId="{25198697-FA9F-4698-9B26-0D4DBA69A9C0}" type="presParOf" srcId="{029FB93E-8AF6-4ADB-A3B8-957221962133}" destId="{7648AF12-7306-4872-8660-8AA5E837C856}" srcOrd="3" destOrd="0" presId="urn:microsoft.com/office/officeart/2005/8/layout/balance1"/>
    <dgm:cxn modelId="{A7132523-C85A-4DEF-BFD6-CD5DA1DA710F}" type="presParOf" srcId="{029FB93E-8AF6-4ADB-A3B8-957221962133}" destId="{B4DCE04E-1062-44DC-9466-8A43EA9A3F0F}" srcOrd="4" destOrd="0" presId="urn:microsoft.com/office/officeart/2005/8/layout/balance1"/>
    <dgm:cxn modelId="{594BC58A-9AB9-413C-B585-411244D103D1}" type="presParOf" srcId="{029FB93E-8AF6-4ADB-A3B8-957221962133}" destId="{41907C2F-B03D-406D-B17D-2A5B398599DE}" srcOrd="5" destOrd="0" presId="urn:microsoft.com/office/officeart/2005/8/layout/balance1"/>
    <dgm:cxn modelId="{9AFE5D7E-FED2-4F96-BC83-E531B6049AF2}" type="presParOf" srcId="{029FB93E-8AF6-4ADB-A3B8-957221962133}" destId="{C2BEB91D-EA39-4626-9751-55724F087E81}" srcOrd="6" destOrd="0" presId="urn:microsoft.com/office/officeart/2005/8/layout/balance1"/>
    <dgm:cxn modelId="{8FDEC570-28B9-4CAC-9560-B2301AB2FB0D}" type="presParOf" srcId="{029FB93E-8AF6-4ADB-A3B8-957221962133}" destId="{5365C4AB-D38B-4BD3-8A9E-EC175152D36B}" srcOrd="7" destOrd="0" presId="urn:microsoft.com/office/officeart/2005/8/layout/balance1"/>
    <dgm:cxn modelId="{011FF59B-12D3-42C8-94CA-2B2323601240}" type="presParOf" srcId="{029FB93E-8AF6-4ADB-A3B8-957221962133}" destId="{9EDA7323-EC50-49E6-8E8E-6E60D8CF646D}" srcOrd="8" destOrd="0" presId="urn:microsoft.com/office/officeart/2005/8/layout/balance1"/>
    <dgm:cxn modelId="{FF427647-EB37-499D-9680-D79DCFCFA625}" type="presParOf" srcId="{029FB93E-8AF6-4ADB-A3B8-957221962133}" destId="{80244B91-5781-4C57-8A68-7823483817B7}" srcOrd="9" destOrd="0" presId="urn:microsoft.com/office/officeart/2005/8/layout/balanc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BDFC2-F255-49F9-B55E-B0468283EDC2}">
      <dsp:nvSpPr>
        <dsp:cNvPr id="0" name=""/>
        <dsp:cNvSpPr/>
      </dsp:nvSpPr>
      <dsp:spPr>
        <a:xfrm>
          <a:off x="1278387" y="0"/>
          <a:ext cx="1560566" cy="866981"/>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4">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JSA</a:t>
          </a:r>
          <a:endParaRPr lang="en-US" sz="1800" kern="1200" dirty="0"/>
        </a:p>
      </dsp:txBody>
      <dsp:txXfrm>
        <a:off x="1303780" y="25393"/>
        <a:ext cx="1509780" cy="816195"/>
      </dsp:txXfrm>
    </dsp:sp>
    <dsp:sp modelId="{A9F1D71F-63C7-4504-9B64-DF7DE92278DA}">
      <dsp:nvSpPr>
        <dsp:cNvPr id="0" name=""/>
        <dsp:cNvSpPr/>
      </dsp:nvSpPr>
      <dsp:spPr>
        <a:xfrm>
          <a:off x="3532539" y="0"/>
          <a:ext cx="1560566" cy="866981"/>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4">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FLRA/SQRA</a:t>
          </a:r>
          <a:endParaRPr lang="en-US" sz="1800" kern="1200" dirty="0"/>
        </a:p>
      </dsp:txBody>
      <dsp:txXfrm>
        <a:off x="3557932" y="25393"/>
        <a:ext cx="1509780" cy="816195"/>
      </dsp:txXfrm>
    </dsp:sp>
    <dsp:sp modelId="{4D58D849-2AC9-4FD9-AF6B-2258D1EF25D6}">
      <dsp:nvSpPr>
        <dsp:cNvPr id="0" name=""/>
        <dsp:cNvSpPr/>
      </dsp:nvSpPr>
      <dsp:spPr>
        <a:xfrm>
          <a:off x="2860628" y="3684670"/>
          <a:ext cx="650236" cy="650236"/>
        </a:xfrm>
        <a:prstGeom prst="triangle">
          <a:avLst/>
        </a:prstGeom>
        <a:solidFill>
          <a:schemeClr val="lt1">
            <a:alpha val="90000"/>
            <a:tint val="40000"/>
            <a:hueOff val="0"/>
            <a:satOff val="0"/>
            <a:lumOff val="0"/>
            <a:alphaOff val="0"/>
          </a:schemeClr>
        </a:solidFill>
        <a:ln w="9525" cap="flat" cmpd="sng" algn="ctr">
          <a:solidFill>
            <a:schemeClr val="accent4">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DF1C4744-35B5-4A37-9200-244FCDC0A840}">
      <dsp:nvSpPr>
        <dsp:cNvPr id="0" name=""/>
        <dsp:cNvSpPr/>
      </dsp:nvSpPr>
      <dsp:spPr>
        <a:xfrm rot="21360000">
          <a:off x="1234442" y="3406037"/>
          <a:ext cx="3902607" cy="272896"/>
        </a:xfrm>
        <a:prstGeom prst="rect">
          <a:avLst/>
        </a:prstGeom>
        <a:solidFill>
          <a:schemeClr val="lt1">
            <a:alpha val="90000"/>
            <a:tint val="40000"/>
            <a:hueOff val="0"/>
            <a:satOff val="0"/>
            <a:lumOff val="0"/>
            <a:alphaOff val="0"/>
          </a:schemeClr>
        </a:solidFill>
        <a:ln w="9525" cap="flat" cmpd="sng" algn="ctr">
          <a:solidFill>
            <a:schemeClr val="accent4">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7648AF12-7306-4872-8660-8AA5E837C856}">
      <dsp:nvSpPr>
        <dsp:cNvPr id="0" name=""/>
        <dsp:cNvSpPr/>
      </dsp:nvSpPr>
      <dsp:spPr>
        <a:xfrm rot="21360000">
          <a:off x="1240968" y="2914403"/>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The first step in outlining the hazards of a job task</a:t>
          </a:r>
          <a:endParaRPr lang="en-US" sz="1000" kern="1200" dirty="0"/>
        </a:p>
      </dsp:txBody>
      <dsp:txXfrm>
        <a:off x="1267077" y="2940512"/>
        <a:ext cx="1496487" cy="482618"/>
      </dsp:txXfrm>
    </dsp:sp>
    <dsp:sp modelId="{B4DCE04E-1062-44DC-9466-8A43EA9A3F0F}">
      <dsp:nvSpPr>
        <dsp:cNvPr id="0" name=""/>
        <dsp:cNvSpPr/>
      </dsp:nvSpPr>
      <dsp:spPr>
        <a:xfrm rot="21360000">
          <a:off x="1197619" y="2342195"/>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Provides the generalized steps of a job task</a:t>
          </a:r>
          <a:endParaRPr lang="en-US" sz="1000" kern="1200" dirty="0"/>
        </a:p>
      </dsp:txBody>
      <dsp:txXfrm>
        <a:off x="1223728" y="2368304"/>
        <a:ext cx="1496487" cy="482618"/>
      </dsp:txXfrm>
    </dsp:sp>
    <dsp:sp modelId="{41907C2F-B03D-406D-B17D-2A5B398599DE}">
      <dsp:nvSpPr>
        <dsp:cNvPr id="0" name=""/>
        <dsp:cNvSpPr/>
      </dsp:nvSpPr>
      <dsp:spPr>
        <a:xfrm rot="21360000">
          <a:off x="1154270" y="1769987"/>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Should be laid out before an FLRA/SQRA is completed</a:t>
          </a:r>
          <a:endParaRPr lang="en-US" sz="1000" kern="1200" dirty="0"/>
        </a:p>
      </dsp:txBody>
      <dsp:txXfrm>
        <a:off x="1180379" y="1796096"/>
        <a:ext cx="1496487" cy="482618"/>
      </dsp:txXfrm>
    </dsp:sp>
    <dsp:sp modelId="{C2BEB91D-EA39-4626-9751-55724F087E81}">
      <dsp:nvSpPr>
        <dsp:cNvPr id="0" name=""/>
        <dsp:cNvSpPr/>
      </dsp:nvSpPr>
      <dsp:spPr>
        <a:xfrm rot="21360000">
          <a:off x="1110921" y="1197780"/>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Can be reviewed well before the task is undertaken</a:t>
          </a:r>
          <a:endParaRPr lang="en-US" sz="1000" kern="1200" dirty="0"/>
        </a:p>
      </dsp:txBody>
      <dsp:txXfrm>
        <a:off x="1137030" y="1223889"/>
        <a:ext cx="1496487" cy="482618"/>
      </dsp:txXfrm>
    </dsp:sp>
    <dsp:sp modelId="{5365C4AB-D38B-4BD3-8A9E-EC175152D36B}">
      <dsp:nvSpPr>
        <dsp:cNvPr id="0" name=""/>
        <dsp:cNvSpPr/>
      </dsp:nvSpPr>
      <dsp:spPr>
        <a:xfrm rot="21360000">
          <a:off x="3495120" y="2758346"/>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Is tailored to the specific task &amp; environment at hand</a:t>
          </a:r>
          <a:endParaRPr lang="en-US" sz="1000" kern="1200" dirty="0"/>
        </a:p>
      </dsp:txBody>
      <dsp:txXfrm>
        <a:off x="3521229" y="2784455"/>
        <a:ext cx="1496487" cy="482618"/>
      </dsp:txXfrm>
    </dsp:sp>
    <dsp:sp modelId="{9EDA7323-EC50-49E6-8E8E-6E60D8CF646D}">
      <dsp:nvSpPr>
        <dsp:cNvPr id="0" name=""/>
        <dsp:cNvSpPr/>
      </dsp:nvSpPr>
      <dsp:spPr>
        <a:xfrm rot="21360000">
          <a:off x="3451771" y="2186138"/>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Can be revisited with changing conditions in the field</a:t>
          </a:r>
          <a:endParaRPr lang="en-US" sz="1000" kern="1200" dirty="0"/>
        </a:p>
      </dsp:txBody>
      <dsp:txXfrm>
        <a:off x="3477880" y="2212247"/>
        <a:ext cx="1496487" cy="482618"/>
      </dsp:txXfrm>
    </dsp:sp>
    <dsp:sp modelId="{80244B91-5781-4C57-8A68-7823483817B7}">
      <dsp:nvSpPr>
        <dsp:cNvPr id="0" name=""/>
        <dsp:cNvSpPr/>
      </dsp:nvSpPr>
      <dsp:spPr>
        <a:xfrm rot="21360000">
          <a:off x="3408422" y="1613931"/>
          <a:ext cx="1548705" cy="53483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Communicates hazards to the team just prior to work starting</a:t>
          </a:r>
          <a:endParaRPr lang="en-US" sz="1000" kern="1200" dirty="0"/>
        </a:p>
      </dsp:txBody>
      <dsp:txXfrm>
        <a:off x="3434531" y="1640040"/>
        <a:ext cx="1496487" cy="482618"/>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notes"/>
          <p:cNvSpPr txBox="1"/>
          <p:nvPr/>
        </p:nvSpPr>
        <p:spPr>
          <a:xfrm>
            <a:off x="0" y="1"/>
            <a:ext cx="4015421" cy="345832"/>
          </a:xfrm>
          <a:prstGeom prst="rect">
            <a:avLst/>
          </a:prstGeom>
          <a:noFill/>
          <a:ln>
            <a:noFill/>
          </a:ln>
        </p:spPr>
        <p:txBody>
          <a:bodyPr spcFirstLastPara="1" wrap="square" lIns="92675" tIns="46325" rIns="92675" bIns="4632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ENGG404 Lecture 00 - Day 1</a:t>
            </a:r>
            <a:endParaRPr sz="1400" b="0" i="0" u="none" strike="noStrike" cap="none">
              <a:solidFill>
                <a:srgbClr val="000000"/>
              </a:solidFill>
              <a:latin typeface="Arial"/>
              <a:ea typeface="Arial"/>
              <a:cs typeface="Arial"/>
              <a:sym typeface="Arial"/>
            </a:endParaRPr>
          </a:p>
        </p:txBody>
      </p:sp>
      <p:sp>
        <p:nvSpPr>
          <p:cNvPr id="667" name="Google Shape;667;p1:notes"/>
          <p:cNvSpPr txBox="1"/>
          <p:nvPr/>
        </p:nvSpPr>
        <p:spPr>
          <a:xfrm>
            <a:off x="0" y="6572383"/>
            <a:ext cx="4015421" cy="345832"/>
          </a:xfrm>
          <a:prstGeom prst="rect">
            <a:avLst/>
          </a:prstGeom>
          <a:noFill/>
          <a:ln>
            <a:noFill/>
          </a:ln>
        </p:spPr>
        <p:txBody>
          <a:bodyPr spcFirstLastPara="1" wrap="square" lIns="92675" tIns="46325" rIns="92675" bIns="4632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2012 Fall</a:t>
            </a:r>
            <a:endParaRPr sz="1400" b="0" i="0" u="none" strike="noStrike" cap="none">
              <a:solidFill>
                <a:srgbClr val="000000"/>
              </a:solidFill>
              <a:latin typeface="Arial"/>
              <a:ea typeface="Arial"/>
              <a:cs typeface="Arial"/>
              <a:sym typeface="Arial"/>
            </a:endParaRPr>
          </a:p>
        </p:txBody>
      </p:sp>
      <p:sp>
        <p:nvSpPr>
          <p:cNvPr id="668" name="Google Shape;668;p1:notes"/>
          <p:cNvSpPr txBox="1"/>
          <p:nvPr/>
        </p:nvSpPr>
        <p:spPr>
          <a:xfrm>
            <a:off x="5247533" y="6572383"/>
            <a:ext cx="4015421" cy="345832"/>
          </a:xfrm>
          <a:prstGeom prst="rect">
            <a:avLst/>
          </a:prstGeom>
          <a:noFill/>
          <a:ln>
            <a:noFill/>
          </a:ln>
        </p:spPr>
        <p:txBody>
          <a:bodyPr spcFirstLastPara="1" wrap="square" lIns="92675" tIns="46325" rIns="92675" bIns="4632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
        <p:nvSpPr>
          <p:cNvPr id="669" name="Google Shape;669;p1:notes"/>
          <p:cNvSpPr txBox="1"/>
          <p:nvPr/>
        </p:nvSpPr>
        <p:spPr>
          <a:xfrm>
            <a:off x="5247533" y="6572383"/>
            <a:ext cx="4015421" cy="345832"/>
          </a:xfrm>
          <a:prstGeom prst="rect">
            <a:avLst/>
          </a:prstGeom>
          <a:noFill/>
          <a:ln>
            <a:noFill/>
          </a:ln>
        </p:spPr>
        <p:txBody>
          <a:bodyPr spcFirstLastPara="1" wrap="square" lIns="92325" tIns="46150" rIns="92325" bIns="46150" anchor="b" anchorCtr="0">
            <a:noAutofit/>
          </a:bodyPr>
          <a:lstStyle/>
          <a:p>
            <a:pPr marL="0" marR="0" lvl="0" indent="0" algn="r" rtl="0">
              <a:lnSpc>
                <a:spcPct val="100000"/>
              </a:lnSpc>
              <a:spcBef>
                <a:spcPts val="0"/>
              </a:spcBef>
              <a:spcAft>
                <a:spcPts val="0"/>
              </a:spcAft>
              <a:buClr>
                <a:srgbClr val="000000"/>
              </a:buClr>
              <a:buSzPts val="1200"/>
              <a:buFont typeface="Noto Sans Symbols"/>
              <a:buChar char="⮚"/>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
        <p:nvSpPr>
          <p:cNvPr id="670" name="Google Shape;670;p1: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1" name="Google Shape;671;p1:notes"/>
          <p:cNvSpPr txBox="1">
            <a:spLocks noGrp="1"/>
          </p:cNvSpPr>
          <p:nvPr>
            <p:ph type="body" idx="1"/>
          </p:nvPr>
        </p:nvSpPr>
        <p:spPr>
          <a:xfrm>
            <a:off x="1235271" y="3286192"/>
            <a:ext cx="6792411" cy="3114065"/>
          </a:xfrm>
          <a:prstGeom prst="rect">
            <a:avLst/>
          </a:prstGeom>
          <a:noFill/>
          <a:ln>
            <a:noFill/>
          </a:ln>
        </p:spPr>
        <p:txBody>
          <a:bodyPr spcFirstLastPara="1" wrap="square" lIns="93175" tIns="46150" rIns="93175" bIns="46150" anchor="t" anchorCtr="0">
            <a:noAutofit/>
          </a:bodyPr>
          <a:lstStyle/>
          <a:p>
            <a:pPr marL="0" lvl="0" indent="0" algn="l" rtl="0">
              <a:lnSpc>
                <a:spcPct val="150000"/>
              </a:lnSpc>
              <a:spcBef>
                <a:spcPts val="0"/>
              </a:spcBef>
              <a:spcAft>
                <a:spcPts val="0"/>
              </a:spcAft>
              <a:buClr>
                <a:schemeClr val="dk1"/>
              </a:buClr>
              <a:buSzPts val="1200"/>
              <a:buFont typeface="Arial"/>
              <a:buNone/>
            </a:pPr>
            <a:r>
              <a:rPr lang="en-US">
                <a:latin typeface="Arial"/>
                <a:ea typeface="Arial"/>
                <a:cs typeface="Arial"/>
                <a:sym typeface="Arial"/>
              </a:rPr>
              <a:t>Aka FLHA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p17: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ENGG406 2015WENGG404 Lecture 00 - Day 1</a:t>
            </a:r>
            <a:endParaRPr/>
          </a:p>
        </p:txBody>
      </p:sp>
      <p:sp>
        <p:nvSpPr>
          <p:cNvPr id="1380" name="Google Shape;1380;p17: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26-Jan-20152012 Fall</a:t>
            </a:r>
            <a:endParaRPr/>
          </a:p>
        </p:txBody>
      </p:sp>
      <p:sp>
        <p:nvSpPr>
          <p:cNvPr id="1381" name="Google Shape;1381;p17: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1382" name="Google Shape;1382;p17:notes"/>
          <p:cNvSpPr txBox="1"/>
          <p:nvPr/>
        </p:nvSpPr>
        <p:spPr>
          <a:xfrm>
            <a:off x="3942000" y="8843867"/>
            <a:ext cx="3012838" cy="465233"/>
          </a:xfrm>
          <a:prstGeom prst="rect">
            <a:avLst/>
          </a:prstGeom>
          <a:noFill/>
          <a:ln>
            <a:noFill/>
          </a:ln>
        </p:spPr>
        <p:txBody>
          <a:bodyPr spcFirstLastPara="1" wrap="square" lIns="94000" tIns="47000" rIns="94000" bIns="470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1383" name="Google Shape;1383;p17: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4" name="Google Shape;1384;p17:notes"/>
          <p:cNvSpPr txBox="1">
            <a:spLocks noGrp="1"/>
          </p:cNvSpPr>
          <p:nvPr>
            <p:ph type="body" idx="1"/>
          </p:nvPr>
        </p:nvSpPr>
        <p:spPr>
          <a:xfrm>
            <a:off x="701398" y="4415686"/>
            <a:ext cx="5607605" cy="4183171"/>
          </a:xfrm>
          <a:prstGeom prst="rect">
            <a:avLst/>
          </a:prstGeom>
          <a:noFill/>
          <a:ln>
            <a:noFill/>
          </a:ln>
        </p:spPr>
        <p:txBody>
          <a:bodyPr spcFirstLastPara="1" wrap="square" lIns="94000" tIns="47000" rIns="94000" bIns="470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19:notes"/>
          <p:cNvSpPr>
            <a:spLocks noGrp="1" noRot="1" noChangeAspect="1"/>
          </p:cNvSpPr>
          <p:nvPr>
            <p:ph type="sldImg" idx="2"/>
          </p:nvPr>
        </p:nvSpPr>
        <p:spPr>
          <a:xfrm>
            <a:off x="1152525" y="696913"/>
            <a:ext cx="4652963"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4" name="Google Shape;1414;p19:notes"/>
          <p:cNvSpPr txBox="1">
            <a:spLocks noGrp="1"/>
          </p:cNvSpPr>
          <p:nvPr>
            <p:ph type="body" idx="1"/>
          </p:nvPr>
        </p:nvSpPr>
        <p:spPr>
          <a:xfrm>
            <a:off x="701398" y="4415686"/>
            <a:ext cx="5607605" cy="4183171"/>
          </a:xfrm>
          <a:prstGeom prst="rect">
            <a:avLst/>
          </a:prstGeom>
          <a:noFill/>
          <a:ln>
            <a:noFill/>
          </a:ln>
        </p:spPr>
        <p:txBody>
          <a:bodyPr spcFirstLastPara="1" wrap="square" lIns="93175" tIns="46800" rIns="93175" bIns="46800" anchor="t" anchorCtr="0">
            <a:noAutofit/>
          </a:bodyPr>
          <a:lstStyle/>
          <a:p>
            <a:pPr marL="0" lvl="0" indent="0" algn="l" rtl="0">
              <a:spcBef>
                <a:spcPts val="0"/>
              </a:spcBef>
              <a:spcAft>
                <a:spcPts val="0"/>
              </a:spcAft>
              <a:buNone/>
            </a:pPr>
            <a:endParaRPr/>
          </a:p>
        </p:txBody>
      </p:sp>
      <p:sp>
        <p:nvSpPr>
          <p:cNvPr id="1415" name="Google Shape;1415;p19:notes"/>
          <p:cNvSpPr txBox="1"/>
          <p:nvPr/>
        </p:nvSpPr>
        <p:spPr>
          <a:xfrm>
            <a:off x="3939968" y="8841626"/>
            <a:ext cx="3014870" cy="467474"/>
          </a:xfrm>
          <a:prstGeom prst="rect">
            <a:avLst/>
          </a:prstGeom>
          <a:noFill/>
          <a:ln>
            <a:noFill/>
          </a:ln>
        </p:spPr>
        <p:txBody>
          <a:bodyPr spcFirstLastPara="1" wrap="square" lIns="94000" tIns="47000" rIns="94000"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18: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ENGG406 2015WENGG404 Lecture 00 - Day 1</a:t>
            </a:r>
            <a:endParaRPr/>
          </a:p>
        </p:txBody>
      </p:sp>
      <p:sp>
        <p:nvSpPr>
          <p:cNvPr id="1392" name="Google Shape;1392;p18: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26-Jan-20152012 Fall</a:t>
            </a:r>
            <a:endParaRPr/>
          </a:p>
        </p:txBody>
      </p:sp>
      <p:sp>
        <p:nvSpPr>
          <p:cNvPr id="1393" name="Google Shape;1393;p18: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
        <p:nvSpPr>
          <p:cNvPr id="1394" name="Google Shape;1394;p18:notes"/>
          <p:cNvSpPr txBox="1"/>
          <p:nvPr/>
        </p:nvSpPr>
        <p:spPr>
          <a:xfrm>
            <a:off x="3942000" y="8843867"/>
            <a:ext cx="3012838" cy="465233"/>
          </a:xfrm>
          <a:prstGeom prst="rect">
            <a:avLst/>
          </a:prstGeom>
          <a:noFill/>
          <a:ln>
            <a:noFill/>
          </a:ln>
        </p:spPr>
        <p:txBody>
          <a:bodyPr spcFirstLastPara="1" wrap="square" lIns="94000" tIns="47000" rIns="94000" bIns="470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
        <p:nvSpPr>
          <p:cNvPr id="1395" name="Google Shape;1395;p18: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6" name="Google Shape;1396;p18:notes"/>
          <p:cNvSpPr txBox="1">
            <a:spLocks noGrp="1"/>
          </p:cNvSpPr>
          <p:nvPr>
            <p:ph type="body" idx="1"/>
          </p:nvPr>
        </p:nvSpPr>
        <p:spPr>
          <a:xfrm>
            <a:off x="701398" y="4415686"/>
            <a:ext cx="5607605" cy="4183171"/>
          </a:xfrm>
          <a:prstGeom prst="rect">
            <a:avLst/>
          </a:prstGeom>
          <a:noFill/>
          <a:ln>
            <a:noFill/>
          </a:ln>
        </p:spPr>
        <p:txBody>
          <a:bodyPr spcFirstLastPara="1" wrap="square" lIns="94000" tIns="47000" rIns="94000" bIns="470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0: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4" name="Google Shape;1424;p20: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dirty="0"/>
          </a:p>
        </p:txBody>
      </p:sp>
      <p:sp>
        <p:nvSpPr>
          <p:cNvPr id="1425" name="Google Shape;1425;p20:notes"/>
          <p:cNvSpPr txBox="1">
            <a:spLocks noGrp="1"/>
          </p:cNvSpPr>
          <p:nvPr>
            <p:ph type="hdr" idx="3"/>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a:t>Don't Get Splashed! </a:t>
            </a:r>
            <a:endParaRPr/>
          </a:p>
        </p:txBody>
      </p:sp>
      <p:sp>
        <p:nvSpPr>
          <p:cNvPr id="1426" name="Google Shape;1426;p20:notes"/>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a:t>10-Sept-13-April-2017</a:t>
            </a:r>
            <a:endParaRPr/>
          </a:p>
        </p:txBody>
      </p:sp>
      <p:sp>
        <p:nvSpPr>
          <p:cNvPr id="1427" name="Google Shape;1427;p20: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lvl="0" indent="0" algn="l" rtl="0">
              <a:spcBef>
                <a:spcPts val="0"/>
              </a:spcBef>
              <a:spcAft>
                <a:spcPts val="0"/>
              </a:spcAft>
              <a:buNone/>
            </a:pPr>
            <a:r>
              <a:rPr lang="en-US"/>
              <a:t>Total pages = 25</a:t>
            </a:r>
            <a:endParaRPr/>
          </a:p>
        </p:txBody>
      </p:sp>
      <p:sp>
        <p:nvSpPr>
          <p:cNvPr id="1428" name="Google Shape;1428;p20: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22: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465" name="Google Shape;1465;p22: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466" name="Google Shape;1466;p22: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
        <p:nvSpPr>
          <p:cNvPr id="1467" name="Google Shape;1467;p22:notes"/>
          <p:cNvSpPr txBox="1"/>
          <p:nvPr/>
        </p:nvSpPr>
        <p:spPr>
          <a:xfrm>
            <a:off x="0" y="1"/>
            <a:ext cx="3013684" cy="465349"/>
          </a:xfrm>
          <a:prstGeom prst="rect">
            <a:avLst/>
          </a:prstGeom>
          <a:noFill/>
          <a:ln>
            <a:noFill/>
          </a:ln>
        </p:spPr>
        <p:txBody>
          <a:bodyPr spcFirstLastPara="1" wrap="square" lIns="93150" tIns="46575" rIns="93150"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ENGG404 Lecture 00 - Day 1</a:t>
            </a:r>
            <a:endParaRPr/>
          </a:p>
        </p:txBody>
      </p:sp>
      <p:sp>
        <p:nvSpPr>
          <p:cNvPr id="1468" name="Google Shape;1468;p22:notes"/>
          <p:cNvSpPr txBox="1"/>
          <p:nvPr/>
        </p:nvSpPr>
        <p:spPr>
          <a:xfrm>
            <a:off x="0" y="8843751"/>
            <a:ext cx="3013684" cy="465349"/>
          </a:xfrm>
          <a:prstGeom prst="rect">
            <a:avLst/>
          </a:prstGeom>
          <a:noFill/>
          <a:ln>
            <a:noFill/>
          </a:ln>
        </p:spPr>
        <p:txBody>
          <a:bodyPr spcFirstLastPara="1" wrap="square" lIns="93150" tIns="46575" rIns="93150"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2012 Fall</a:t>
            </a:r>
            <a:endParaRPr/>
          </a:p>
        </p:txBody>
      </p:sp>
      <p:sp>
        <p:nvSpPr>
          <p:cNvPr id="1469" name="Google Shape;1469;p22:notes"/>
          <p:cNvSpPr txBox="1"/>
          <p:nvPr/>
        </p:nvSpPr>
        <p:spPr>
          <a:xfrm>
            <a:off x="3941155" y="8843751"/>
            <a:ext cx="3013684" cy="465349"/>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
        <p:nvSpPr>
          <p:cNvPr id="1470" name="Google Shape;1470;p22:notes"/>
          <p:cNvSpPr txBox="1"/>
          <p:nvPr/>
        </p:nvSpPr>
        <p:spPr>
          <a:xfrm>
            <a:off x="3941155" y="8843751"/>
            <a:ext cx="3013684" cy="46534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
        <p:nvSpPr>
          <p:cNvPr id="1471" name="Google Shape;1471;p22: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2" name="Google Shape;1472;p22: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2: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694" name="Google Shape;694;p2:notes"/>
          <p:cNvSpPr txBox="1">
            <a:spLocks noGrp="1"/>
          </p:cNvSpPr>
          <p:nvPr>
            <p:ph type="hdr" idx="3"/>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Don't Get Splashed! </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5" name="Google Shape;695;p2:notes"/>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10-Sept-13-April-2017</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6" name="Google Shape;696;p2: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Total pages = 25</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7" name="Google Shape;697;p2: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42770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24: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513" name="Google Shape;1513;p24: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514" name="Google Shape;1514;p24: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200" b="0" i="0" u="none" strike="noStrike" cap="none">
              <a:solidFill>
                <a:srgbClr val="000000"/>
              </a:solidFill>
              <a:latin typeface="Times New Roman"/>
              <a:ea typeface="Times New Roman"/>
              <a:cs typeface="Times New Roman"/>
              <a:sym typeface="Times New Roman"/>
            </a:endParaRPr>
          </a:p>
        </p:txBody>
      </p:sp>
      <p:sp>
        <p:nvSpPr>
          <p:cNvPr id="1515" name="Google Shape;1515;p24: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200" b="0" i="0" u="none" strike="noStrike" cap="none">
              <a:solidFill>
                <a:srgbClr val="000000"/>
              </a:solidFill>
              <a:latin typeface="Times New Roman"/>
              <a:ea typeface="Times New Roman"/>
              <a:cs typeface="Times New Roman"/>
              <a:sym typeface="Times New Roman"/>
            </a:endParaRPr>
          </a:p>
        </p:txBody>
      </p:sp>
      <p:sp>
        <p:nvSpPr>
          <p:cNvPr id="1516" name="Google Shape;1516;p24: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7" name="Google Shape;1517;p24: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p27: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550" name="Google Shape;1550;p27: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551" name="Google Shape;1551;p27: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200" b="0" i="0" u="none" strike="noStrike" cap="none">
              <a:solidFill>
                <a:srgbClr val="000000"/>
              </a:solidFill>
              <a:latin typeface="Times New Roman"/>
              <a:ea typeface="Times New Roman"/>
              <a:cs typeface="Times New Roman"/>
              <a:sym typeface="Times New Roman"/>
            </a:endParaRPr>
          </a:p>
        </p:txBody>
      </p:sp>
      <p:sp>
        <p:nvSpPr>
          <p:cNvPr id="1552" name="Google Shape;1552;p27: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17</a:t>
            </a:fld>
            <a:endParaRPr sz="1200" b="0" i="0" u="none" strike="noStrike" cap="none">
              <a:solidFill>
                <a:srgbClr val="000000"/>
              </a:solidFill>
              <a:latin typeface="Times New Roman"/>
              <a:ea typeface="Times New Roman"/>
              <a:cs typeface="Times New Roman"/>
              <a:sym typeface="Times New Roman"/>
            </a:endParaRPr>
          </a:p>
        </p:txBody>
      </p:sp>
      <p:sp>
        <p:nvSpPr>
          <p:cNvPr id="1553" name="Google Shape;1553;p27: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4" name="Google Shape;1554;p27: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p25: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525" name="Google Shape;1525;p25: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526" name="Google Shape;1526;p25: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200" b="0" i="0" u="none" strike="noStrike" cap="none">
              <a:solidFill>
                <a:srgbClr val="000000"/>
              </a:solidFill>
              <a:latin typeface="Times New Roman"/>
              <a:ea typeface="Times New Roman"/>
              <a:cs typeface="Times New Roman"/>
              <a:sym typeface="Times New Roman"/>
            </a:endParaRPr>
          </a:p>
        </p:txBody>
      </p:sp>
      <p:sp>
        <p:nvSpPr>
          <p:cNvPr id="1527" name="Google Shape;1527;p25: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200" b="0" i="0" u="none" strike="noStrike" cap="none">
              <a:solidFill>
                <a:srgbClr val="000000"/>
              </a:solidFill>
              <a:latin typeface="Times New Roman"/>
              <a:ea typeface="Times New Roman"/>
              <a:cs typeface="Times New Roman"/>
              <a:sym typeface="Times New Roman"/>
            </a:endParaRPr>
          </a:p>
        </p:txBody>
      </p:sp>
      <p:sp>
        <p:nvSpPr>
          <p:cNvPr id="1528" name="Google Shape;1528;p25: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9" name="Google Shape;1529;p25: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p29: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574" name="Google Shape;1574;p29: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575" name="Google Shape;1575;p29: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
        <p:nvSpPr>
          <p:cNvPr id="1576" name="Google Shape;1576;p29: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
        <p:nvSpPr>
          <p:cNvPr id="1577" name="Google Shape;1577;p29: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8" name="Google Shape;1578;p29: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rPr>
              <a:t>ENGG406 2015WENGG404 Lecture 00 - Day 1</a:t>
            </a:r>
          </a:p>
        </p:txBody>
      </p:sp>
      <p:sp>
        <p:nvSpPr>
          <p:cNvPr id="7171" name="Rectangle 6"/>
          <p:cNvSpPr>
            <a:spLocks noGrp="1" noChangeArrowheads="1"/>
          </p:cNvSpPr>
          <p:nvPr>
            <p:ph type="ftr" sz="quarter" idx="4"/>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rPr>
              <a:t>26-Jan-20152012 Fall</a:t>
            </a:r>
          </a:p>
        </p:txBody>
      </p:sp>
      <p:sp>
        <p:nvSpPr>
          <p:cNvPr id="7172"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0FD5C497-109A-4A26-8B12-163BEBCEBFF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rPr>
              <a:pPr marL="0" marR="0" lvl="0" indent="0" algn="r" defTabSz="936625"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endParaRPr>
          </a:p>
        </p:txBody>
      </p:sp>
      <p:sp>
        <p:nvSpPr>
          <p:cNvPr id="7173" name="Slide Image Placeholder 1"/>
          <p:cNvSpPr>
            <a:spLocks noGrp="1" noRot="1" noChangeAspect="1" noTextEdit="1"/>
          </p:cNvSpPr>
          <p:nvPr>
            <p:ph type="sldImg"/>
          </p:nvPr>
        </p:nvSpPr>
        <p:spPr>
          <a:xfrm>
            <a:off x="1152525" y="696913"/>
            <a:ext cx="4652963" cy="3490912"/>
          </a:xfrm>
          <a:ln/>
        </p:spPr>
      </p:sp>
      <p:sp>
        <p:nvSpPr>
          <p:cNvPr id="7174" name="Notes Placeholder 2"/>
          <p:cNvSpPr>
            <a:spLocks noGrp="1"/>
          </p:cNvSpPr>
          <p:nvPr>
            <p:ph type="body" idx="1"/>
          </p:nvPr>
        </p:nvSpPr>
        <p:spPr>
          <a:noFill/>
        </p:spPr>
        <p:txBody>
          <a:bodyPr wrap="none" tIns="46822" bIns="46822"/>
          <a:lstStyle/>
          <a:p>
            <a:endParaRPr lang="en-CA" altLang="en-US">
              <a:ea typeface="ＭＳ Ｐゴシック" panose="020B0600070205080204" pitchFamily="34" charset="-128"/>
            </a:endParaRPr>
          </a:p>
        </p:txBody>
      </p:sp>
      <p:sp>
        <p:nvSpPr>
          <p:cNvPr id="7175" name="Slide Number Placeholder 3"/>
          <p:cNvSpPr txBox="1">
            <a:spLocks noGrp="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11" tIns="47006" rIns="94011" bIns="47006"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9C0EDC09-A2A8-4D2E-823C-8EC47B428B0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sym typeface="Arial"/>
              </a:rPr>
              <a:pPr marL="0" marR="0" lvl="0" indent="0" algn="r" defTabSz="915988"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sym typeface="Arial"/>
            </a:endParaRPr>
          </a:p>
        </p:txBody>
      </p:sp>
    </p:spTree>
    <p:extLst>
      <p:ext uri="{BB962C8B-B14F-4D97-AF65-F5344CB8AC3E}">
        <p14:creationId xmlns:p14="http://schemas.microsoft.com/office/powerpoint/2010/main" val="186668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30: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587" name="Google Shape;1587;p30: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588" name="Google Shape;1588;p30: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200" b="0" i="0" u="none" strike="noStrike" cap="none">
              <a:solidFill>
                <a:srgbClr val="000000"/>
              </a:solidFill>
              <a:latin typeface="Times New Roman"/>
              <a:ea typeface="Times New Roman"/>
              <a:cs typeface="Times New Roman"/>
              <a:sym typeface="Times New Roman"/>
            </a:endParaRPr>
          </a:p>
        </p:txBody>
      </p:sp>
      <p:sp>
        <p:nvSpPr>
          <p:cNvPr id="1589" name="Google Shape;1589;p30: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200" b="0" i="0" u="none" strike="noStrike" cap="none">
              <a:solidFill>
                <a:srgbClr val="000000"/>
              </a:solidFill>
              <a:latin typeface="Times New Roman"/>
              <a:ea typeface="Times New Roman"/>
              <a:cs typeface="Times New Roman"/>
              <a:sym typeface="Times New Roman"/>
            </a:endParaRPr>
          </a:p>
        </p:txBody>
      </p:sp>
      <p:sp>
        <p:nvSpPr>
          <p:cNvPr id="1590" name="Google Shape;1590;p30: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1" name="Google Shape;1591;p30: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ENGG406 2015WENGG404 Lecture 00 - Day 1</a:t>
            </a:r>
          </a:p>
        </p:txBody>
      </p:sp>
      <p:sp>
        <p:nvSpPr>
          <p:cNvPr id="5123" name="Rectangle 6"/>
          <p:cNvSpPr>
            <a:spLocks noGrp="1" noChangeArrowheads="1"/>
          </p:cNvSpPr>
          <p:nvPr>
            <p:ph type="ftr" sz="quarter" idx="4"/>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26-Jan-20152012 Fall</a:t>
            </a:r>
          </a:p>
        </p:txBody>
      </p:sp>
      <p:sp>
        <p:nvSpPr>
          <p:cNvPr id="5124"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DE205FD0-E0BD-4D07-B34B-63310E13878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6625"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25" name="Rectangle 2"/>
          <p:cNvSpPr txBox="1">
            <a:spLocks noGrp="1" noChangeArrowheads="1"/>
          </p:cNvSpPr>
          <p:nvPr/>
        </p:nvSpPr>
        <p:spPr bwMode="auto">
          <a:xfrm>
            <a:off x="1" y="0"/>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41" tIns="46821" rIns="93641" bIns="46821"/>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36625">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36625">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36625">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36625">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ENGG404 Lecture 00 - Day 1</a:t>
            </a:r>
          </a:p>
        </p:txBody>
      </p:sp>
      <p:sp>
        <p:nvSpPr>
          <p:cNvPr id="5126" name="Rectangle 6"/>
          <p:cNvSpPr txBox="1">
            <a:spLocks noGrp="1" noChangeArrowheads="1"/>
          </p:cNvSpPr>
          <p:nvPr/>
        </p:nvSpPr>
        <p:spPr bwMode="auto">
          <a:xfrm>
            <a:off x="1"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41" tIns="46821" rIns="93641" bIns="46821" anchor="b"/>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36625">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36625">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36625">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36625">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2012 Fall</a:t>
            </a:r>
          </a:p>
        </p:txBody>
      </p:sp>
      <p:sp>
        <p:nvSpPr>
          <p:cNvPr id="5127" name="Rectangle 7"/>
          <p:cNvSpPr txBox="1">
            <a:spLocks noGrp="1" noChangeArrowheads="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41" tIns="46821" rIns="93641" bIns="46821" anchor="b"/>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36625">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36625">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36625">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36625">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7DA81568-AD82-471F-9269-CF8D33F99D6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6625"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28" name="Rectangle 7"/>
          <p:cNvSpPr txBox="1">
            <a:spLocks noGrp="1" noChangeArrowheads="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1" tIns="46826" rIns="93651" bIns="46826"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0" fontAlgn="base" latinLnBrk="0" hangingPunct="0">
              <a:lnSpc>
                <a:spcPct val="100000"/>
              </a:lnSpc>
              <a:spcBef>
                <a:spcPct val="0"/>
              </a:spcBef>
              <a:spcAft>
                <a:spcPct val="0"/>
              </a:spcAft>
              <a:buClrTx/>
              <a:buSzTx/>
              <a:buFontTx/>
              <a:buNone/>
              <a:tabLst/>
              <a:defRPr/>
            </a:pPr>
            <a:fld id="{92AEA2EC-BDDB-4DCD-B4DC-F22A8AA1297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5988"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129" name="Rectangle 2"/>
          <p:cNvSpPr>
            <a:spLocks noGrp="1" noRot="1" noChangeAspect="1" noChangeArrowheads="1" noTextEdit="1"/>
          </p:cNvSpPr>
          <p:nvPr>
            <p:ph type="sldImg"/>
          </p:nvPr>
        </p:nvSpPr>
        <p:spPr>
          <a:ln/>
        </p:spPr>
      </p:sp>
      <p:sp>
        <p:nvSpPr>
          <p:cNvPr id="5130" name="Rectangle 3"/>
          <p:cNvSpPr>
            <a:spLocks noGrp="1" noChangeArrowheads="1"/>
          </p:cNvSpPr>
          <p:nvPr>
            <p:ph type="body" idx="1"/>
          </p:nvPr>
        </p:nvSpPr>
        <p:spPr>
          <a:noFill/>
        </p:spPr>
        <p:txBody>
          <a:bodyPr tIns="46822" bIns="46822"/>
          <a:lstStyle/>
          <a:p>
            <a:pPr>
              <a:lnSpc>
                <a:spcPct val="150000"/>
              </a:lnSpc>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07127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2: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694" name="Google Shape;694;p2:notes"/>
          <p:cNvSpPr txBox="1">
            <a:spLocks noGrp="1"/>
          </p:cNvSpPr>
          <p:nvPr>
            <p:ph type="hdr" idx="3"/>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Don't Get Splashed! </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5" name="Google Shape;695;p2:notes"/>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10-Sept-13-April-2017</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6" name="Google Shape;696;p2: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Total pages = 25</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7" name="Google Shape;697;p2: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22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647650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ENGG406 2015WENGG404 Lecture 00 - Day 1</a:t>
            </a:r>
          </a:p>
        </p:txBody>
      </p:sp>
      <p:sp>
        <p:nvSpPr>
          <p:cNvPr id="11267" name="Rectangle 6"/>
          <p:cNvSpPr>
            <a:spLocks noGrp="1" noChangeArrowheads="1"/>
          </p:cNvSpPr>
          <p:nvPr>
            <p:ph type="ftr" sz="quarter" idx="4"/>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26-Jan-20152012 Fall</a:t>
            </a:r>
          </a:p>
        </p:txBody>
      </p:sp>
      <p:sp>
        <p:nvSpPr>
          <p:cNvPr id="11268"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D782A0A4-D0C1-48B9-B6B4-D3E05E5A9FB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6625"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269" name="Slide Image Placeholder 1"/>
          <p:cNvSpPr>
            <a:spLocks noGrp="1" noRot="1" noChangeAspect="1" noTextEdit="1"/>
          </p:cNvSpPr>
          <p:nvPr>
            <p:ph type="sldImg"/>
          </p:nvPr>
        </p:nvSpPr>
        <p:spPr>
          <a:xfrm>
            <a:off x="1152525" y="696913"/>
            <a:ext cx="4652963" cy="3490912"/>
          </a:xfrm>
          <a:ln/>
        </p:spPr>
      </p:sp>
      <p:sp>
        <p:nvSpPr>
          <p:cNvPr id="11270" name="Notes Placeholder 2"/>
          <p:cNvSpPr>
            <a:spLocks noGrp="1"/>
          </p:cNvSpPr>
          <p:nvPr>
            <p:ph type="body" idx="1"/>
          </p:nvPr>
        </p:nvSpPr>
        <p:spPr>
          <a:noFill/>
        </p:spPr>
        <p:txBody>
          <a:bodyPr wrap="none" tIns="46822" bIns="46822"/>
          <a:lstStyle/>
          <a:p>
            <a:endParaRPr lang="en-CA" altLang="en-US">
              <a:ea typeface="ＭＳ Ｐゴシック" panose="020B0600070205080204" pitchFamily="34" charset="-128"/>
            </a:endParaRPr>
          </a:p>
        </p:txBody>
      </p:sp>
      <p:sp>
        <p:nvSpPr>
          <p:cNvPr id="11271" name="Slide Number Placeholder 3"/>
          <p:cNvSpPr txBox="1">
            <a:spLocks noGrp="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11" tIns="47006" rIns="94011" bIns="47006"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B7A9C4BA-2E2A-4E77-87AF-F3EA3D230CD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5988"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708570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ENGG406 2015WENGG404 Lecture 00 - Day 1</a:t>
            </a:r>
          </a:p>
        </p:txBody>
      </p:sp>
      <p:sp>
        <p:nvSpPr>
          <p:cNvPr id="13315" name="Rectangle 6"/>
          <p:cNvSpPr>
            <a:spLocks noGrp="1" noChangeArrowheads="1"/>
          </p:cNvSpPr>
          <p:nvPr>
            <p:ph type="ftr" sz="quarter" idx="4"/>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26-Jan-20152012 Fall</a:t>
            </a:r>
          </a:p>
        </p:txBody>
      </p:sp>
      <p:sp>
        <p:nvSpPr>
          <p:cNvPr id="13316"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7458AD2A-F40F-40B7-896A-8819A617B84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6625"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317" name="Slide Image Placeholder 1"/>
          <p:cNvSpPr>
            <a:spLocks noGrp="1" noRot="1" noChangeAspect="1" noTextEdit="1"/>
          </p:cNvSpPr>
          <p:nvPr>
            <p:ph type="sldImg"/>
          </p:nvPr>
        </p:nvSpPr>
        <p:spPr>
          <a:xfrm>
            <a:off x="1152525" y="696913"/>
            <a:ext cx="4652963" cy="3490912"/>
          </a:xfrm>
          <a:ln/>
        </p:spPr>
      </p:sp>
      <p:sp>
        <p:nvSpPr>
          <p:cNvPr id="13318" name="Notes Placeholder 2"/>
          <p:cNvSpPr>
            <a:spLocks noGrp="1"/>
          </p:cNvSpPr>
          <p:nvPr>
            <p:ph type="body" idx="1"/>
          </p:nvPr>
        </p:nvSpPr>
        <p:spPr>
          <a:noFill/>
        </p:spPr>
        <p:txBody>
          <a:bodyPr wrap="none" tIns="46822" bIns="46822"/>
          <a:lstStyle/>
          <a:p>
            <a:endParaRPr lang="en-CA" altLang="en-US" dirty="0">
              <a:ea typeface="ＭＳ Ｐゴシック" panose="020B0600070205080204" pitchFamily="34" charset="-128"/>
            </a:endParaRPr>
          </a:p>
        </p:txBody>
      </p:sp>
      <p:sp>
        <p:nvSpPr>
          <p:cNvPr id="13319" name="Slide Number Placeholder 3"/>
          <p:cNvSpPr txBox="1">
            <a:spLocks noGrp="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11" tIns="47006" rIns="94011" bIns="47006"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56534889-E21C-48F7-AE53-3AA8188C14E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5988"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70990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ENGG406 2015WENGG404 Lecture 00 - Day 1</a:t>
            </a:r>
          </a:p>
        </p:txBody>
      </p:sp>
      <p:sp>
        <p:nvSpPr>
          <p:cNvPr id="11267" name="Rectangle 6"/>
          <p:cNvSpPr>
            <a:spLocks noGrp="1" noChangeArrowheads="1"/>
          </p:cNvSpPr>
          <p:nvPr>
            <p:ph type="ftr" sz="quarter" idx="4"/>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36625"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26-Jan-20152012 Fall</a:t>
            </a:r>
          </a:p>
        </p:txBody>
      </p:sp>
      <p:sp>
        <p:nvSpPr>
          <p:cNvPr id="11268" name="Rectangle 7"/>
          <p:cNvSpPr>
            <a:spLocks noGrp="1" noChangeArrowheads="1"/>
          </p:cNvSpPr>
          <p:nvPr>
            <p:ph type="sldNum" sz="quarter" idx="5"/>
          </p:nvPr>
        </p:nvSpPr>
        <p:spPr>
          <a:noFill/>
        </p:spPr>
        <p:txBody>
          <a:bodyPr/>
          <a:lstStyle>
            <a:lvl1pPr defTabSz="936625">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36625" rtl="0" eaLnBrk="0" fontAlgn="base" latinLnBrk="0" hangingPunct="0">
              <a:lnSpc>
                <a:spcPct val="100000"/>
              </a:lnSpc>
              <a:spcBef>
                <a:spcPct val="0"/>
              </a:spcBef>
              <a:spcAft>
                <a:spcPct val="0"/>
              </a:spcAft>
              <a:buClrTx/>
              <a:buSzTx/>
              <a:buFontTx/>
              <a:buNone/>
              <a:tabLst/>
              <a:defRPr/>
            </a:pPr>
            <a:fld id="{D782A0A4-D0C1-48B9-B6B4-D3E05E5A9FB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36625"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269" name="Slide Image Placeholder 1"/>
          <p:cNvSpPr>
            <a:spLocks noGrp="1" noRot="1" noChangeAspect="1" noTextEdit="1"/>
          </p:cNvSpPr>
          <p:nvPr>
            <p:ph type="sldImg"/>
          </p:nvPr>
        </p:nvSpPr>
        <p:spPr>
          <a:xfrm>
            <a:off x="1152525" y="696913"/>
            <a:ext cx="4652963" cy="3490912"/>
          </a:xfrm>
          <a:ln/>
        </p:spPr>
      </p:sp>
      <p:sp>
        <p:nvSpPr>
          <p:cNvPr id="11270" name="Notes Placeholder 2"/>
          <p:cNvSpPr>
            <a:spLocks noGrp="1"/>
          </p:cNvSpPr>
          <p:nvPr>
            <p:ph type="body" idx="1"/>
          </p:nvPr>
        </p:nvSpPr>
        <p:spPr>
          <a:noFill/>
        </p:spPr>
        <p:txBody>
          <a:bodyPr wrap="none" tIns="46822" bIns="46822"/>
          <a:lstStyle/>
          <a:p>
            <a:endParaRPr lang="en-CA" altLang="en-US">
              <a:ea typeface="ＭＳ Ｐゴシック" panose="020B0600070205080204" pitchFamily="34" charset="-128"/>
            </a:endParaRPr>
          </a:p>
        </p:txBody>
      </p:sp>
      <p:sp>
        <p:nvSpPr>
          <p:cNvPr id="11271" name="Slide Number Placeholder 3"/>
          <p:cNvSpPr txBox="1">
            <a:spLocks noGrp="1"/>
          </p:cNvSpPr>
          <p:nvPr/>
        </p:nvSpPr>
        <p:spPr bwMode="auto">
          <a:xfrm>
            <a:off x="3940368" y="8842381"/>
            <a:ext cx="3014471" cy="46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11" tIns="47006" rIns="94011" bIns="47006"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B7A9C4BA-2E2A-4E77-87AF-F3EA3D230CD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5988"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60015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33: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ENGG406 2015WENGG404 Lecture 00 - Day 1</a:t>
            </a:r>
            <a:endParaRPr/>
          </a:p>
        </p:txBody>
      </p:sp>
      <p:sp>
        <p:nvSpPr>
          <p:cNvPr id="1628" name="Google Shape;1628;p33: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27-Jan-20152012 Fall</a:t>
            </a:r>
            <a:endParaRPr/>
          </a:p>
        </p:txBody>
      </p:sp>
      <p:sp>
        <p:nvSpPr>
          <p:cNvPr id="1629" name="Google Shape;1629;p33: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200" b="0" i="0" u="none" strike="noStrike" cap="none">
              <a:solidFill>
                <a:srgbClr val="000000"/>
              </a:solidFill>
              <a:latin typeface="Times New Roman"/>
              <a:ea typeface="Times New Roman"/>
              <a:cs typeface="Times New Roman"/>
              <a:sym typeface="Times New Roman"/>
            </a:endParaRPr>
          </a:p>
        </p:txBody>
      </p:sp>
      <p:sp>
        <p:nvSpPr>
          <p:cNvPr id="1630" name="Google Shape;1630;p33:notes"/>
          <p:cNvSpPr txBox="1"/>
          <p:nvPr/>
        </p:nvSpPr>
        <p:spPr>
          <a:xfrm>
            <a:off x="3941155" y="8843751"/>
            <a:ext cx="3013684" cy="46534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200" b="0" i="0" u="none" strike="noStrike" cap="none">
              <a:solidFill>
                <a:srgbClr val="000000"/>
              </a:solidFill>
              <a:latin typeface="Times New Roman"/>
              <a:ea typeface="Times New Roman"/>
              <a:cs typeface="Times New Roman"/>
              <a:sym typeface="Times New Roman"/>
            </a:endParaRPr>
          </a:p>
        </p:txBody>
      </p:sp>
      <p:sp>
        <p:nvSpPr>
          <p:cNvPr id="1631" name="Google Shape;1631;p33: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2" name="Google Shape;1632;p33:notes"/>
          <p:cNvSpPr txBox="1">
            <a:spLocks noGrp="1"/>
          </p:cNvSpPr>
          <p:nvPr>
            <p:ph type="body" idx="1"/>
          </p:nvPr>
        </p:nvSpPr>
        <p:spPr>
          <a:xfrm>
            <a:off x="701398" y="4415686"/>
            <a:ext cx="5607605" cy="41831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2: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694" name="Google Shape;694;p2:notes"/>
          <p:cNvSpPr txBox="1">
            <a:spLocks noGrp="1"/>
          </p:cNvSpPr>
          <p:nvPr>
            <p:ph type="hdr" idx="3"/>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Don't Get Splashed! </a:t>
            </a:r>
            <a:endParaRPr sz="1200" b="0" i="0" u="none" strike="noStrike" cap="none">
              <a:solidFill>
                <a:srgbClr val="000000"/>
              </a:solidFill>
              <a:latin typeface="Arial"/>
              <a:ea typeface="Arial"/>
              <a:cs typeface="Arial"/>
              <a:sym typeface="Arial"/>
            </a:endParaRPr>
          </a:p>
        </p:txBody>
      </p:sp>
      <p:sp>
        <p:nvSpPr>
          <p:cNvPr id="695" name="Google Shape;695;p2:notes"/>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10-Sept-13-April-2017</a:t>
            </a:r>
            <a:endParaRPr sz="1200" b="0" i="0" u="none" strike="noStrike" cap="none">
              <a:solidFill>
                <a:srgbClr val="000000"/>
              </a:solidFill>
              <a:latin typeface="Arial"/>
              <a:ea typeface="Arial"/>
              <a:cs typeface="Arial"/>
              <a:sym typeface="Arial"/>
            </a:endParaRPr>
          </a:p>
        </p:txBody>
      </p:sp>
      <p:sp>
        <p:nvSpPr>
          <p:cNvPr id="696" name="Google Shape;696;p2: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Total pages = 25</a:t>
            </a:r>
            <a:endParaRPr sz="1200" b="0" i="0" u="none" strike="noStrike" cap="none">
              <a:solidFill>
                <a:srgbClr val="000000"/>
              </a:solidFill>
              <a:latin typeface="Arial"/>
              <a:ea typeface="Arial"/>
              <a:cs typeface="Arial"/>
              <a:sym typeface="Arial"/>
            </a:endParaRPr>
          </a:p>
        </p:txBody>
      </p:sp>
      <p:sp>
        <p:nvSpPr>
          <p:cNvPr id="697" name="Google Shape;697;p2: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3: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0" name="Google Shape;710;p3: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360"/>
              </a:spcBef>
              <a:spcAft>
                <a:spcPts val="0"/>
              </a:spcAft>
              <a:buClr>
                <a:schemeClr val="dk1"/>
              </a:buClr>
              <a:buSzPts val="1200"/>
              <a:buFont typeface="Arial"/>
              <a:buNone/>
            </a:pPr>
            <a:endParaRPr dirty="0"/>
          </a:p>
        </p:txBody>
      </p:sp>
      <p:sp>
        <p:nvSpPr>
          <p:cNvPr id="711" name="Google Shape;711;p3: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6: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5" name="Google Shape;1245;p6: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1246" name="Google Shape;1246;p6: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7: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4" name="Google Shape;1254;p7: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1255" name="Google Shape;1255;p7: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10: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360"/>
              </a:spcBef>
              <a:spcAft>
                <a:spcPts val="0"/>
              </a:spcAft>
              <a:buClr>
                <a:schemeClr val="dk1"/>
              </a:buClr>
              <a:buSzPts val="1200"/>
              <a:buFont typeface="Arial"/>
              <a:buNone/>
            </a:pPr>
            <a:endParaRPr/>
          </a:p>
        </p:txBody>
      </p:sp>
      <p:sp>
        <p:nvSpPr>
          <p:cNvPr id="1285" name="Google Shape;1285;p10: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14:notes"/>
          <p:cNvSpPr txBox="1">
            <a:spLocks noGrp="1"/>
          </p:cNvSpPr>
          <p:nvPr>
            <p:ph type="hdr" idx="2"/>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2015-20116ENGG404 Lecture 00 - Day 1</a:t>
            </a:r>
            <a:endParaRPr/>
          </a:p>
        </p:txBody>
      </p:sp>
      <p:sp>
        <p:nvSpPr>
          <p:cNvPr id="1321" name="Google Shape;1321;p14: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322" name="Google Shape;1322;p14:notes"/>
          <p:cNvSpPr txBox="1"/>
          <p:nvPr/>
        </p:nvSpPr>
        <p:spPr>
          <a:xfrm>
            <a:off x="0" y="1"/>
            <a:ext cx="3000175" cy="464028"/>
          </a:xfrm>
          <a:prstGeom prst="rect">
            <a:avLst/>
          </a:prstGeom>
          <a:noFill/>
          <a:ln>
            <a:noFill/>
          </a:ln>
        </p:spPr>
        <p:txBody>
          <a:bodyPr spcFirstLastPara="1" wrap="square" lIns="92425" tIns="46200" rIns="92425" bIns="462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 Lecture 00 - Day 1</a:t>
            </a:r>
            <a:endParaRPr/>
          </a:p>
        </p:txBody>
      </p:sp>
      <p:sp>
        <p:nvSpPr>
          <p:cNvPr id="1323" name="Google Shape;1323;p14: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1324" name="Google Shape;1324;p14:notes"/>
          <p:cNvSpPr txBox="1"/>
          <p:nvPr/>
        </p:nvSpPr>
        <p:spPr>
          <a:xfrm>
            <a:off x="3920187" y="8796054"/>
            <a:ext cx="3000175" cy="464028"/>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325" name="Google Shape;1325;p14:notes"/>
          <p:cNvSpPr txBox="1"/>
          <p:nvPr/>
        </p:nvSpPr>
        <p:spPr>
          <a:xfrm>
            <a:off x="3920187" y="8796054"/>
            <a:ext cx="3000175" cy="464028"/>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326" name="Google Shape;1326;p14:notes"/>
          <p:cNvSpPr>
            <a:spLocks noGrp="1" noRot="1" noChangeAspect="1"/>
          </p:cNvSpPr>
          <p:nvPr>
            <p:ph type="sldImg" idx="3"/>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7" name="Google Shape;1327;p14:notes"/>
          <p:cNvSpPr txBox="1">
            <a:spLocks noGrp="1"/>
          </p:cNvSpPr>
          <p:nvPr>
            <p:ph type="body" idx="1"/>
          </p:nvPr>
        </p:nvSpPr>
        <p:spPr>
          <a:xfrm>
            <a:off x="701398" y="4415686"/>
            <a:ext cx="5607605" cy="4183171"/>
          </a:xfrm>
          <a:prstGeom prst="rect">
            <a:avLst/>
          </a:prstGeom>
          <a:noFill/>
          <a:ln>
            <a:noFill/>
          </a:ln>
        </p:spPr>
        <p:txBody>
          <a:bodyPr spcFirstLastPara="1" wrap="square" lIns="93175" tIns="46200" rIns="93175" bIns="4620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3" name="Google Shape;693;p2:notes"/>
          <p:cNvSpPr txBox="1">
            <a:spLocks noGrp="1"/>
          </p:cNvSpPr>
          <p:nvPr>
            <p:ph type="body" idx="1"/>
          </p:nvPr>
        </p:nvSpPr>
        <p:spPr>
          <a:xfrm>
            <a:off x="701398" y="4415686"/>
            <a:ext cx="5607605" cy="4183171"/>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dirty="0"/>
          </a:p>
        </p:txBody>
      </p:sp>
      <p:sp>
        <p:nvSpPr>
          <p:cNvPr id="694" name="Google Shape;694;p2:notes"/>
          <p:cNvSpPr txBox="1">
            <a:spLocks noGrp="1"/>
          </p:cNvSpPr>
          <p:nvPr>
            <p:ph type="hdr" idx="3"/>
          </p:nvPr>
        </p:nvSpPr>
        <p:spPr>
          <a:xfrm>
            <a:off x="1" y="2"/>
            <a:ext cx="3037800" cy="465029"/>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Don't Get Splashed! </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5" name="Google Shape;695;p2:notes"/>
          <p:cNvSpPr txBox="1">
            <a:spLocks noGrp="1"/>
          </p:cNvSpPr>
          <p:nvPr>
            <p:ph type="dt" idx="10"/>
          </p:nvPr>
        </p:nvSpPr>
        <p:spPr>
          <a:xfrm>
            <a:off x="3971409" y="2"/>
            <a:ext cx="3037800" cy="465029"/>
          </a:xfrm>
          <a:prstGeom prst="rect">
            <a:avLst/>
          </a:prstGeom>
          <a:noFill/>
          <a:ln>
            <a:noFill/>
          </a:ln>
        </p:spPr>
        <p:txBody>
          <a:bodyPr spcFirstLastPara="1" wrap="square" lIns="93175" tIns="46575" rIns="93175" bIns="4657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10-Sept-13-April-2017</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6" name="Google Shape;696;p2:notes"/>
          <p:cNvSpPr txBox="1">
            <a:spLocks noGrp="1"/>
          </p:cNvSpPr>
          <p:nvPr>
            <p:ph type="ftr" idx="11"/>
          </p:nvPr>
        </p:nvSpPr>
        <p:spPr>
          <a:xfrm>
            <a:off x="1" y="8829277"/>
            <a:ext cx="3037800" cy="465029"/>
          </a:xfrm>
          <a:prstGeom prst="rect">
            <a:avLst/>
          </a:prstGeom>
          <a:noFill/>
          <a:ln>
            <a:noFill/>
          </a:ln>
        </p:spPr>
        <p:txBody>
          <a:bodyPr spcFirstLastPara="1" wrap="square" lIns="93175" tIns="46575" rIns="93175" bIns="4657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Total pages = 25</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7" name="Google Shape;697;p2:notes"/>
          <p:cNvSpPr txBox="1">
            <a:spLocks noGrp="1"/>
          </p:cNvSpPr>
          <p:nvPr>
            <p:ph type="sldNum" idx="12"/>
          </p:nvPr>
        </p:nvSpPr>
        <p:spPr>
          <a:xfrm>
            <a:off x="3971409" y="8829277"/>
            <a:ext cx="3037800" cy="465029"/>
          </a:xfrm>
          <a:prstGeom prst="rect">
            <a:avLst/>
          </a:prstGeom>
          <a:noFill/>
          <a:ln>
            <a:noFill/>
          </a:ln>
        </p:spPr>
        <p:txBody>
          <a:bodyPr spcFirstLastPara="1" wrap="square"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52034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53"/>
        <p:cNvGrpSpPr/>
        <p:nvPr/>
      </p:nvGrpSpPr>
      <p:grpSpPr>
        <a:xfrm>
          <a:off x="0" y="0"/>
          <a:ext cx="0" cy="0"/>
          <a:chOff x="0" y="0"/>
          <a:chExt cx="0" cy="0"/>
        </a:xfrm>
      </p:grpSpPr>
      <p:sp>
        <p:nvSpPr>
          <p:cNvPr id="254" name="Google Shape;254;p3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5" name="Google Shape;255;p3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256" name="Google Shape;256;p36"/>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553"/>
        <p:cNvGrpSpPr/>
        <p:nvPr/>
      </p:nvGrpSpPr>
      <p:grpSpPr>
        <a:xfrm>
          <a:off x="0" y="0"/>
          <a:ext cx="0" cy="0"/>
          <a:chOff x="0" y="0"/>
          <a:chExt cx="0" cy="0"/>
        </a:xfrm>
      </p:grpSpPr>
      <p:sp>
        <p:nvSpPr>
          <p:cNvPr id="554" name="Google Shape;554;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5" name="Google Shape;555;p58"/>
          <p:cNvSpPr txBox="1">
            <a:spLocks noGrp="1"/>
          </p:cNvSpPr>
          <p:nvPr>
            <p:ph type="body" idx="1"/>
          </p:nvPr>
        </p:nvSpPr>
        <p:spPr>
          <a:xfrm rot="5400000">
            <a:off x="2305050" y="-247650"/>
            <a:ext cx="4533900" cy="82296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56" name="Google Shape;556;p5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57" name="Google Shape;557;p5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58" name="Google Shape;558;p58"/>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559"/>
        <p:cNvGrpSpPr/>
        <p:nvPr/>
      </p:nvGrpSpPr>
      <p:grpSpPr>
        <a:xfrm>
          <a:off x="0" y="0"/>
          <a:ext cx="0" cy="0"/>
          <a:chOff x="0" y="0"/>
          <a:chExt cx="0" cy="0"/>
        </a:xfrm>
      </p:grpSpPr>
      <p:sp>
        <p:nvSpPr>
          <p:cNvPr id="560" name="Google Shape;560;p59"/>
          <p:cNvSpPr txBox="1">
            <a:spLocks noGrp="1"/>
          </p:cNvSpPr>
          <p:nvPr>
            <p:ph type="title"/>
          </p:nvPr>
        </p:nvSpPr>
        <p:spPr>
          <a:xfrm rot="5400000">
            <a:off x="4728300" y="2175738"/>
            <a:ext cx="5859600" cy="20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1" name="Google Shape;561;p59"/>
          <p:cNvSpPr txBox="1">
            <a:spLocks noGrp="1"/>
          </p:cNvSpPr>
          <p:nvPr>
            <p:ph type="body" idx="1"/>
          </p:nvPr>
        </p:nvSpPr>
        <p:spPr>
          <a:xfrm rot="5400000">
            <a:off x="537300" y="194538"/>
            <a:ext cx="5859600" cy="60198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62" name="Google Shape;562;p5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63" name="Google Shape;563;p5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64" name="Google Shape;564;p59"/>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ext, and 2 Content" type="txAndTwoObj">
  <p:cSld name="TEXT_AND_TWO_OBJECTS">
    <p:spTree>
      <p:nvGrpSpPr>
        <p:cNvPr id="1" name="Shape 565"/>
        <p:cNvGrpSpPr/>
        <p:nvPr/>
      </p:nvGrpSpPr>
      <p:grpSpPr>
        <a:xfrm>
          <a:off x="0" y="0"/>
          <a:ext cx="0" cy="0"/>
          <a:chOff x="0" y="0"/>
          <a:chExt cx="0" cy="0"/>
        </a:xfrm>
      </p:grpSpPr>
      <p:sp>
        <p:nvSpPr>
          <p:cNvPr id="566" name="Google Shape;566;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7" name="Google Shape;567;p60"/>
          <p:cNvSpPr txBox="1">
            <a:spLocks noGrp="1"/>
          </p:cNvSpPr>
          <p:nvPr>
            <p:ph type="body" idx="1"/>
          </p:nvPr>
        </p:nvSpPr>
        <p:spPr>
          <a:xfrm>
            <a:off x="457200" y="1600200"/>
            <a:ext cx="4038600" cy="4533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68" name="Google Shape;568;p60"/>
          <p:cNvSpPr txBox="1">
            <a:spLocks noGrp="1"/>
          </p:cNvSpPr>
          <p:nvPr>
            <p:ph type="body" idx="2"/>
          </p:nvPr>
        </p:nvSpPr>
        <p:spPr>
          <a:xfrm>
            <a:off x="4648200" y="160020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69" name="Google Shape;569;p60"/>
          <p:cNvSpPr txBox="1">
            <a:spLocks noGrp="1"/>
          </p:cNvSpPr>
          <p:nvPr>
            <p:ph type="body" idx="3"/>
          </p:nvPr>
        </p:nvSpPr>
        <p:spPr>
          <a:xfrm>
            <a:off x="4648200" y="394335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70" name="Google Shape;570;p6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71" name="Google Shape;571;p6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72" name="Google Shape;572;p60"/>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Content, and 2 Content" type="objAndTwoObj">
  <p:cSld name="OBJECT_AND_TWO_OBJECTS">
    <p:spTree>
      <p:nvGrpSpPr>
        <p:cNvPr id="1" name="Shape 573"/>
        <p:cNvGrpSpPr/>
        <p:nvPr/>
      </p:nvGrpSpPr>
      <p:grpSpPr>
        <a:xfrm>
          <a:off x="0" y="0"/>
          <a:ext cx="0" cy="0"/>
          <a:chOff x="0" y="0"/>
          <a:chExt cx="0" cy="0"/>
        </a:xfrm>
      </p:grpSpPr>
      <p:sp>
        <p:nvSpPr>
          <p:cNvPr id="574" name="Google Shape;574;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61"/>
          <p:cNvSpPr txBox="1">
            <a:spLocks noGrp="1"/>
          </p:cNvSpPr>
          <p:nvPr>
            <p:ph type="body" idx="1"/>
          </p:nvPr>
        </p:nvSpPr>
        <p:spPr>
          <a:xfrm>
            <a:off x="457200" y="1600200"/>
            <a:ext cx="4038600" cy="4533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76" name="Google Shape;576;p61"/>
          <p:cNvSpPr txBox="1">
            <a:spLocks noGrp="1"/>
          </p:cNvSpPr>
          <p:nvPr>
            <p:ph type="body" idx="2"/>
          </p:nvPr>
        </p:nvSpPr>
        <p:spPr>
          <a:xfrm>
            <a:off x="4648200" y="160020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77" name="Google Shape;577;p61"/>
          <p:cNvSpPr txBox="1">
            <a:spLocks noGrp="1"/>
          </p:cNvSpPr>
          <p:nvPr>
            <p:ph type="body" idx="3"/>
          </p:nvPr>
        </p:nvSpPr>
        <p:spPr>
          <a:xfrm>
            <a:off x="4648200" y="394335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78" name="Google Shape;578;p6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79" name="Google Shape;579;p6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80" name="Google Shape;580;p61"/>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4 Content" type="fourObj">
  <p:cSld name="FOUR_OBJECTS">
    <p:spTree>
      <p:nvGrpSpPr>
        <p:cNvPr id="1" name="Shape 581"/>
        <p:cNvGrpSpPr/>
        <p:nvPr/>
      </p:nvGrpSpPr>
      <p:grpSpPr>
        <a:xfrm>
          <a:off x="0" y="0"/>
          <a:ext cx="0" cy="0"/>
          <a:chOff x="0" y="0"/>
          <a:chExt cx="0" cy="0"/>
        </a:xfrm>
      </p:grpSpPr>
      <p:sp>
        <p:nvSpPr>
          <p:cNvPr id="582" name="Google Shape;582;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62"/>
          <p:cNvSpPr txBox="1">
            <a:spLocks noGrp="1"/>
          </p:cNvSpPr>
          <p:nvPr>
            <p:ph type="body" idx="1"/>
          </p:nvPr>
        </p:nvSpPr>
        <p:spPr>
          <a:xfrm>
            <a:off x="457200" y="160020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84" name="Google Shape;584;p62"/>
          <p:cNvSpPr txBox="1">
            <a:spLocks noGrp="1"/>
          </p:cNvSpPr>
          <p:nvPr>
            <p:ph type="body" idx="2"/>
          </p:nvPr>
        </p:nvSpPr>
        <p:spPr>
          <a:xfrm>
            <a:off x="4648200" y="160020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85" name="Google Shape;585;p62"/>
          <p:cNvSpPr txBox="1">
            <a:spLocks noGrp="1"/>
          </p:cNvSpPr>
          <p:nvPr>
            <p:ph type="body" idx="3"/>
          </p:nvPr>
        </p:nvSpPr>
        <p:spPr>
          <a:xfrm>
            <a:off x="457200" y="394335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86" name="Google Shape;586;p62"/>
          <p:cNvSpPr txBox="1">
            <a:spLocks noGrp="1"/>
          </p:cNvSpPr>
          <p:nvPr>
            <p:ph type="body" idx="4"/>
          </p:nvPr>
        </p:nvSpPr>
        <p:spPr>
          <a:xfrm>
            <a:off x="4648200" y="3943350"/>
            <a:ext cx="4038600" cy="2190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587" name="Google Shape;587;p6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88" name="Google Shape;588;p6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89" name="Google Shape;589;p6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6"/>
        <p:cNvGrpSpPr/>
        <p:nvPr/>
      </p:nvGrpSpPr>
      <p:grpSpPr>
        <a:xfrm>
          <a:off x="0" y="0"/>
          <a:ext cx="0" cy="0"/>
          <a:chOff x="0" y="0"/>
          <a:chExt cx="0" cy="0"/>
        </a:xfrm>
      </p:grpSpPr>
      <p:sp>
        <p:nvSpPr>
          <p:cNvPr id="597" name="Google Shape;597;p4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8" name="Google Shape;598;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9" name="Google Shape;599;p4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06"/>
        <p:cNvGrpSpPr/>
        <p:nvPr/>
      </p:nvGrpSpPr>
      <p:grpSpPr>
        <a:xfrm>
          <a:off x="0" y="0"/>
          <a:ext cx="0" cy="0"/>
          <a:chOff x="0" y="0"/>
          <a:chExt cx="0" cy="0"/>
        </a:xfrm>
      </p:grpSpPr>
      <p:sp>
        <p:nvSpPr>
          <p:cNvPr id="607" name="Google Shape;607;p42"/>
          <p:cNvSpPr txBox="1">
            <a:spLocks noGrp="1"/>
          </p:cNvSpPr>
          <p:nvPr>
            <p:ph type="ctrTitle"/>
          </p:nvPr>
        </p:nvSpPr>
        <p:spPr>
          <a:xfrm>
            <a:off x="381000" y="1524000"/>
            <a:ext cx="7239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8" name="Google Shape;608;p42"/>
          <p:cNvSpPr txBox="1">
            <a:spLocks noGrp="1"/>
          </p:cNvSpPr>
          <p:nvPr>
            <p:ph type="subTitle" idx="1"/>
          </p:nvPr>
        </p:nvSpPr>
        <p:spPr>
          <a:xfrm>
            <a:off x="914400" y="35814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SzPts val="2080"/>
              <a:buFont typeface="Noto Sans Symbols"/>
              <a:buNone/>
              <a:defRPr/>
            </a:lvl1pPr>
            <a:lvl2pPr lvl="1" algn="l" rtl="0">
              <a:spcBef>
                <a:spcPts val="360"/>
              </a:spcBef>
              <a:spcAft>
                <a:spcPts val="0"/>
              </a:spcAft>
              <a:buClr>
                <a:schemeClr val="dk1"/>
              </a:buClr>
              <a:buSzPts val="1800"/>
              <a:buChar char="–"/>
              <a:defRPr/>
            </a:lvl2pPr>
            <a:lvl3pPr lvl="2" algn="l" rtl="0">
              <a:spcBef>
                <a:spcPts val="360"/>
              </a:spcBef>
              <a:spcAft>
                <a:spcPts val="0"/>
              </a:spcAft>
              <a:buClr>
                <a:schemeClr val="dk1"/>
              </a:buClr>
              <a:buSzPts val="1800"/>
              <a:buChar char="•"/>
              <a:defRPr/>
            </a:lvl3pPr>
            <a:lvl4pPr lvl="3" algn="l" rtl="0">
              <a:spcBef>
                <a:spcPts val="360"/>
              </a:spcBef>
              <a:spcAft>
                <a:spcPts val="0"/>
              </a:spcAft>
              <a:buClr>
                <a:schemeClr val="dk1"/>
              </a:buClr>
              <a:buSzPts val="1800"/>
              <a:buChar char="–"/>
              <a:defRPr/>
            </a:lvl4pPr>
            <a:lvl5pPr lvl="4" algn="l" rtl="0">
              <a:spcBef>
                <a:spcPts val="360"/>
              </a:spcBef>
              <a:spcAft>
                <a:spcPts val="0"/>
              </a:spcAft>
              <a:buClr>
                <a:schemeClr val="dk1"/>
              </a:buClr>
              <a:buSzPts val="1170"/>
              <a:buChar char="•"/>
              <a:defRPr/>
            </a:lvl5pPr>
            <a:lvl6pPr lvl="5" algn="l" rtl="0">
              <a:spcBef>
                <a:spcPts val="360"/>
              </a:spcBef>
              <a:spcAft>
                <a:spcPts val="0"/>
              </a:spcAft>
              <a:buClr>
                <a:schemeClr val="dk1"/>
              </a:buClr>
              <a:buSzPts val="1170"/>
              <a:buChar char="•"/>
              <a:defRPr/>
            </a:lvl6pPr>
            <a:lvl7pPr lvl="6" algn="l" rtl="0">
              <a:spcBef>
                <a:spcPts val="360"/>
              </a:spcBef>
              <a:spcAft>
                <a:spcPts val="0"/>
              </a:spcAft>
              <a:buClr>
                <a:schemeClr val="dk1"/>
              </a:buClr>
              <a:buSzPts val="1170"/>
              <a:buChar char="•"/>
              <a:defRPr/>
            </a:lvl7pPr>
            <a:lvl8pPr lvl="7" algn="l" rtl="0">
              <a:spcBef>
                <a:spcPts val="360"/>
              </a:spcBef>
              <a:spcAft>
                <a:spcPts val="0"/>
              </a:spcAft>
              <a:buClr>
                <a:schemeClr val="dk1"/>
              </a:buClr>
              <a:buSzPts val="1170"/>
              <a:buChar char="•"/>
              <a:defRPr/>
            </a:lvl8pPr>
            <a:lvl9pPr lvl="8" algn="l" rtl="0">
              <a:spcBef>
                <a:spcPts val="360"/>
              </a:spcBef>
              <a:spcAft>
                <a:spcPts val="0"/>
              </a:spcAft>
              <a:buClr>
                <a:schemeClr val="dk1"/>
              </a:buClr>
              <a:buSzPts val="1170"/>
              <a:buChar char="•"/>
              <a:defRPr/>
            </a:lvl9pPr>
          </a:lstStyle>
          <a:p>
            <a:endParaRPr/>
          </a:p>
        </p:txBody>
      </p:sp>
      <p:sp>
        <p:nvSpPr>
          <p:cNvPr id="609" name="Google Shape;609;p4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0" name="Google Shape;610;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1" name="Google Shape;611;p4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12"/>
        <p:cNvGrpSpPr/>
        <p:nvPr/>
      </p:nvGrpSpPr>
      <p:grpSpPr>
        <a:xfrm>
          <a:off x="0" y="0"/>
          <a:ext cx="0" cy="0"/>
          <a:chOff x="0" y="0"/>
          <a:chExt cx="0" cy="0"/>
        </a:xfrm>
      </p:grpSpPr>
      <p:sp>
        <p:nvSpPr>
          <p:cNvPr id="613" name="Google Shape;613;p43"/>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43"/>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1300"/>
              <a:buNone/>
              <a:defRPr sz="2000"/>
            </a:lvl1pPr>
            <a:lvl2pPr marL="914400" lvl="1" indent="-228600" algn="l" rtl="0">
              <a:spcBef>
                <a:spcPts val="360"/>
              </a:spcBef>
              <a:spcAft>
                <a:spcPts val="0"/>
              </a:spcAft>
              <a:buClr>
                <a:schemeClr val="dk1"/>
              </a:buClr>
              <a:buSzPts val="1800"/>
              <a:buFont typeface="Times New Roman"/>
              <a:buNone/>
              <a:defRPr sz="1800"/>
            </a:lvl2pPr>
            <a:lvl3pPr marL="1371600" lvl="2" indent="-228600" algn="l" rtl="0">
              <a:spcBef>
                <a:spcPts val="320"/>
              </a:spcBef>
              <a:spcAft>
                <a:spcPts val="0"/>
              </a:spcAft>
              <a:buClr>
                <a:schemeClr val="dk1"/>
              </a:buClr>
              <a:buSzPts val="1600"/>
              <a:buFont typeface="Times New Roman"/>
              <a:buNone/>
              <a:defRPr sz="1600"/>
            </a:lvl3pPr>
            <a:lvl4pPr marL="1828800" lvl="3" indent="-228600" algn="l" rtl="0">
              <a:spcBef>
                <a:spcPts val="280"/>
              </a:spcBef>
              <a:spcAft>
                <a:spcPts val="0"/>
              </a:spcAft>
              <a:buClr>
                <a:schemeClr val="dk1"/>
              </a:buClr>
              <a:buSzPts val="1400"/>
              <a:buFont typeface="Times New Roman"/>
              <a:buNone/>
              <a:defRPr sz="1400"/>
            </a:lvl4pPr>
            <a:lvl5pPr marL="2286000" lvl="4" indent="-228600" algn="l" rtl="0">
              <a:spcBef>
                <a:spcPts val="280"/>
              </a:spcBef>
              <a:spcAft>
                <a:spcPts val="0"/>
              </a:spcAft>
              <a:buClr>
                <a:schemeClr val="dk1"/>
              </a:buClr>
              <a:buSzPts val="910"/>
              <a:buFont typeface="Times New Roman"/>
              <a:buNone/>
              <a:defRPr sz="1400"/>
            </a:lvl5pPr>
            <a:lvl6pPr marL="2743200" lvl="5" indent="-228600" algn="l" rtl="0">
              <a:spcBef>
                <a:spcPts val="280"/>
              </a:spcBef>
              <a:spcAft>
                <a:spcPts val="0"/>
              </a:spcAft>
              <a:buClr>
                <a:schemeClr val="dk1"/>
              </a:buClr>
              <a:buSzPts val="910"/>
              <a:buFont typeface="Times New Roman"/>
              <a:buNone/>
              <a:defRPr sz="1400"/>
            </a:lvl6pPr>
            <a:lvl7pPr marL="3200400" lvl="6" indent="-228600" algn="l" rtl="0">
              <a:spcBef>
                <a:spcPts val="280"/>
              </a:spcBef>
              <a:spcAft>
                <a:spcPts val="0"/>
              </a:spcAft>
              <a:buClr>
                <a:schemeClr val="dk1"/>
              </a:buClr>
              <a:buSzPts val="910"/>
              <a:buFont typeface="Times New Roman"/>
              <a:buNone/>
              <a:defRPr sz="1400"/>
            </a:lvl7pPr>
            <a:lvl8pPr marL="3657600" lvl="7" indent="-228600" algn="l" rtl="0">
              <a:spcBef>
                <a:spcPts val="280"/>
              </a:spcBef>
              <a:spcAft>
                <a:spcPts val="0"/>
              </a:spcAft>
              <a:buClr>
                <a:schemeClr val="dk1"/>
              </a:buClr>
              <a:buSzPts val="910"/>
              <a:buFont typeface="Times New Roman"/>
              <a:buNone/>
              <a:defRPr sz="1400"/>
            </a:lvl8pPr>
            <a:lvl9pPr marL="4114800" lvl="8" indent="-228600" algn="l" rtl="0">
              <a:spcBef>
                <a:spcPts val="280"/>
              </a:spcBef>
              <a:spcAft>
                <a:spcPts val="0"/>
              </a:spcAft>
              <a:buClr>
                <a:schemeClr val="dk1"/>
              </a:buClr>
              <a:buSzPts val="910"/>
              <a:buFont typeface="Times New Roman"/>
              <a:buNone/>
              <a:defRPr sz="1400"/>
            </a:lvl9pPr>
          </a:lstStyle>
          <a:p>
            <a:endParaRPr/>
          </a:p>
        </p:txBody>
      </p:sp>
      <p:sp>
        <p:nvSpPr>
          <p:cNvPr id="615" name="Google Shape;615;p4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6" name="Google Shape;616;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7" name="Google Shape;617;p4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618"/>
        <p:cNvGrpSpPr/>
        <p:nvPr/>
      </p:nvGrpSpPr>
      <p:grpSpPr>
        <a:xfrm>
          <a:off x="0" y="0"/>
          <a:ext cx="0" cy="0"/>
          <a:chOff x="0" y="0"/>
          <a:chExt cx="0" cy="0"/>
        </a:xfrm>
      </p:grpSpPr>
      <p:sp>
        <p:nvSpPr>
          <p:cNvPr id="619" name="Google Shape;619;p4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0" name="Google Shape;620;p4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rtl="0">
              <a:spcBef>
                <a:spcPts val="560"/>
              </a:spcBef>
              <a:spcAft>
                <a:spcPts val="0"/>
              </a:spcAft>
              <a:buSzPts val="1820"/>
              <a:buChar char="❖"/>
              <a:defRPr sz="2800"/>
            </a:lvl1pPr>
            <a:lvl2pPr marL="914400" lvl="1" indent="-381000" algn="l" rtl="0">
              <a:spcBef>
                <a:spcPts val="480"/>
              </a:spcBef>
              <a:spcAft>
                <a:spcPts val="0"/>
              </a:spcAft>
              <a:buClr>
                <a:schemeClr val="dk1"/>
              </a:buClr>
              <a:buSzPts val="2400"/>
              <a:buFont typeface="Times New Roman"/>
              <a:buChar char="–"/>
              <a:defRPr sz="2400"/>
            </a:lvl2pPr>
            <a:lvl3pPr marL="1371600" lvl="2" indent="-355600" algn="l" rtl="0">
              <a:spcBef>
                <a:spcPts val="400"/>
              </a:spcBef>
              <a:spcAft>
                <a:spcPts val="0"/>
              </a:spcAft>
              <a:buClr>
                <a:schemeClr val="dk1"/>
              </a:buClr>
              <a:buSzPts val="2000"/>
              <a:buFont typeface="Times New Roman"/>
              <a:buChar char="•"/>
              <a:defRPr sz="2000"/>
            </a:lvl3pPr>
            <a:lvl4pPr marL="1828800" lvl="3" indent="-342900" algn="l" rtl="0">
              <a:spcBef>
                <a:spcPts val="360"/>
              </a:spcBef>
              <a:spcAft>
                <a:spcPts val="0"/>
              </a:spcAft>
              <a:buClr>
                <a:schemeClr val="dk1"/>
              </a:buClr>
              <a:buSzPts val="1800"/>
              <a:buFont typeface="Times New Roman"/>
              <a:buChar char="–"/>
              <a:defRPr sz="1800"/>
            </a:lvl4pPr>
            <a:lvl5pPr marL="2286000" lvl="4" indent="-302895" algn="l" rtl="0">
              <a:spcBef>
                <a:spcPts val="360"/>
              </a:spcBef>
              <a:spcAft>
                <a:spcPts val="0"/>
              </a:spcAft>
              <a:buClr>
                <a:schemeClr val="dk1"/>
              </a:buClr>
              <a:buSzPts val="1170"/>
              <a:buFont typeface="Times New Roman"/>
              <a:buChar char="•"/>
              <a:defRPr sz="1800"/>
            </a:lvl5pPr>
            <a:lvl6pPr marL="2743200" lvl="5" indent="-302895" algn="l" rtl="0">
              <a:spcBef>
                <a:spcPts val="360"/>
              </a:spcBef>
              <a:spcAft>
                <a:spcPts val="0"/>
              </a:spcAft>
              <a:buClr>
                <a:schemeClr val="dk1"/>
              </a:buClr>
              <a:buSzPts val="1170"/>
              <a:buFont typeface="Times New Roman"/>
              <a:buChar char="•"/>
              <a:defRPr sz="1800"/>
            </a:lvl6pPr>
            <a:lvl7pPr marL="3200400" lvl="6" indent="-302895" algn="l" rtl="0">
              <a:spcBef>
                <a:spcPts val="360"/>
              </a:spcBef>
              <a:spcAft>
                <a:spcPts val="0"/>
              </a:spcAft>
              <a:buClr>
                <a:schemeClr val="dk1"/>
              </a:buClr>
              <a:buSzPts val="1170"/>
              <a:buFont typeface="Times New Roman"/>
              <a:buChar char="•"/>
              <a:defRPr sz="1800"/>
            </a:lvl7pPr>
            <a:lvl8pPr marL="3657600" lvl="7" indent="-302895" algn="l" rtl="0">
              <a:spcBef>
                <a:spcPts val="360"/>
              </a:spcBef>
              <a:spcAft>
                <a:spcPts val="0"/>
              </a:spcAft>
              <a:buClr>
                <a:schemeClr val="dk1"/>
              </a:buClr>
              <a:buSzPts val="1170"/>
              <a:buFont typeface="Times New Roman"/>
              <a:buChar char="•"/>
              <a:defRPr sz="1800"/>
            </a:lvl8pPr>
            <a:lvl9pPr marL="4114800" lvl="8" indent="-302895" algn="l" rtl="0">
              <a:spcBef>
                <a:spcPts val="360"/>
              </a:spcBef>
              <a:spcAft>
                <a:spcPts val="0"/>
              </a:spcAft>
              <a:buClr>
                <a:schemeClr val="dk1"/>
              </a:buClr>
              <a:buSzPts val="1170"/>
              <a:buFont typeface="Times New Roman"/>
              <a:buChar char="•"/>
              <a:defRPr sz="1800"/>
            </a:lvl9pPr>
          </a:lstStyle>
          <a:p>
            <a:endParaRPr/>
          </a:p>
        </p:txBody>
      </p:sp>
      <p:sp>
        <p:nvSpPr>
          <p:cNvPr id="621" name="Google Shape;621;p4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rtl="0">
              <a:spcBef>
                <a:spcPts val="560"/>
              </a:spcBef>
              <a:spcAft>
                <a:spcPts val="0"/>
              </a:spcAft>
              <a:buSzPts val="1820"/>
              <a:buChar char="❖"/>
              <a:defRPr sz="2800"/>
            </a:lvl1pPr>
            <a:lvl2pPr marL="914400" lvl="1" indent="-381000" algn="l" rtl="0">
              <a:spcBef>
                <a:spcPts val="480"/>
              </a:spcBef>
              <a:spcAft>
                <a:spcPts val="0"/>
              </a:spcAft>
              <a:buClr>
                <a:schemeClr val="dk1"/>
              </a:buClr>
              <a:buSzPts val="2400"/>
              <a:buFont typeface="Times New Roman"/>
              <a:buChar char="–"/>
              <a:defRPr sz="2400"/>
            </a:lvl2pPr>
            <a:lvl3pPr marL="1371600" lvl="2" indent="-355600" algn="l" rtl="0">
              <a:spcBef>
                <a:spcPts val="400"/>
              </a:spcBef>
              <a:spcAft>
                <a:spcPts val="0"/>
              </a:spcAft>
              <a:buClr>
                <a:schemeClr val="dk1"/>
              </a:buClr>
              <a:buSzPts val="2000"/>
              <a:buFont typeface="Times New Roman"/>
              <a:buChar char="•"/>
              <a:defRPr sz="2000"/>
            </a:lvl3pPr>
            <a:lvl4pPr marL="1828800" lvl="3" indent="-342900" algn="l" rtl="0">
              <a:spcBef>
                <a:spcPts val="360"/>
              </a:spcBef>
              <a:spcAft>
                <a:spcPts val="0"/>
              </a:spcAft>
              <a:buClr>
                <a:schemeClr val="dk1"/>
              </a:buClr>
              <a:buSzPts val="1800"/>
              <a:buFont typeface="Times New Roman"/>
              <a:buChar char="–"/>
              <a:defRPr sz="1800"/>
            </a:lvl4pPr>
            <a:lvl5pPr marL="2286000" lvl="4" indent="-302895" algn="l" rtl="0">
              <a:spcBef>
                <a:spcPts val="360"/>
              </a:spcBef>
              <a:spcAft>
                <a:spcPts val="0"/>
              </a:spcAft>
              <a:buClr>
                <a:schemeClr val="dk1"/>
              </a:buClr>
              <a:buSzPts val="1170"/>
              <a:buFont typeface="Times New Roman"/>
              <a:buChar char="•"/>
              <a:defRPr sz="1800"/>
            </a:lvl5pPr>
            <a:lvl6pPr marL="2743200" lvl="5" indent="-302895" algn="l" rtl="0">
              <a:spcBef>
                <a:spcPts val="360"/>
              </a:spcBef>
              <a:spcAft>
                <a:spcPts val="0"/>
              </a:spcAft>
              <a:buClr>
                <a:schemeClr val="dk1"/>
              </a:buClr>
              <a:buSzPts val="1170"/>
              <a:buFont typeface="Times New Roman"/>
              <a:buChar char="•"/>
              <a:defRPr sz="1800"/>
            </a:lvl6pPr>
            <a:lvl7pPr marL="3200400" lvl="6" indent="-302895" algn="l" rtl="0">
              <a:spcBef>
                <a:spcPts val="360"/>
              </a:spcBef>
              <a:spcAft>
                <a:spcPts val="0"/>
              </a:spcAft>
              <a:buClr>
                <a:schemeClr val="dk1"/>
              </a:buClr>
              <a:buSzPts val="1170"/>
              <a:buFont typeface="Times New Roman"/>
              <a:buChar char="•"/>
              <a:defRPr sz="1800"/>
            </a:lvl7pPr>
            <a:lvl8pPr marL="3657600" lvl="7" indent="-302895" algn="l" rtl="0">
              <a:spcBef>
                <a:spcPts val="360"/>
              </a:spcBef>
              <a:spcAft>
                <a:spcPts val="0"/>
              </a:spcAft>
              <a:buClr>
                <a:schemeClr val="dk1"/>
              </a:buClr>
              <a:buSzPts val="1170"/>
              <a:buFont typeface="Times New Roman"/>
              <a:buChar char="•"/>
              <a:defRPr sz="1800"/>
            </a:lvl8pPr>
            <a:lvl9pPr marL="4114800" lvl="8" indent="-302895" algn="l" rtl="0">
              <a:spcBef>
                <a:spcPts val="360"/>
              </a:spcBef>
              <a:spcAft>
                <a:spcPts val="0"/>
              </a:spcAft>
              <a:buClr>
                <a:schemeClr val="dk1"/>
              </a:buClr>
              <a:buSzPts val="1170"/>
              <a:buFont typeface="Times New Roman"/>
              <a:buChar char="•"/>
              <a:defRPr sz="1800"/>
            </a:lvl9pPr>
          </a:lstStyle>
          <a:p>
            <a:endParaRPr/>
          </a:p>
        </p:txBody>
      </p:sp>
      <p:sp>
        <p:nvSpPr>
          <p:cNvPr id="622" name="Google Shape;622;p4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3" name="Google Shape;623;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4" name="Google Shape;624;p4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25"/>
        <p:cNvGrpSpPr/>
        <p:nvPr/>
      </p:nvGrpSpPr>
      <p:grpSpPr>
        <a:xfrm>
          <a:off x="0" y="0"/>
          <a:ext cx="0" cy="0"/>
          <a:chOff x="0" y="0"/>
          <a:chExt cx="0" cy="0"/>
        </a:xfrm>
      </p:grpSpPr>
      <p:sp>
        <p:nvSpPr>
          <p:cNvPr id="626" name="Google Shape;626;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45"/>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560"/>
              <a:buNone/>
              <a:defRPr sz="2400" b="1"/>
            </a:lvl1pPr>
            <a:lvl2pPr marL="914400" lvl="1" indent="-228600" algn="l" rtl="0">
              <a:spcBef>
                <a:spcPts val="400"/>
              </a:spcBef>
              <a:spcAft>
                <a:spcPts val="0"/>
              </a:spcAft>
              <a:buClr>
                <a:schemeClr val="dk1"/>
              </a:buClr>
              <a:buSzPts val="2000"/>
              <a:buFont typeface="Times New Roman"/>
              <a:buNone/>
              <a:defRPr sz="2000" b="1"/>
            </a:lvl2pPr>
            <a:lvl3pPr marL="1371600" lvl="2" indent="-228600" algn="l" rtl="0">
              <a:spcBef>
                <a:spcPts val="360"/>
              </a:spcBef>
              <a:spcAft>
                <a:spcPts val="0"/>
              </a:spcAft>
              <a:buClr>
                <a:schemeClr val="dk1"/>
              </a:buClr>
              <a:buSzPts val="1800"/>
              <a:buFont typeface="Times New Roman"/>
              <a:buNone/>
              <a:defRPr sz="1800" b="1"/>
            </a:lvl3pPr>
            <a:lvl4pPr marL="1828800" lvl="3" indent="-228600" algn="l" rtl="0">
              <a:spcBef>
                <a:spcPts val="320"/>
              </a:spcBef>
              <a:spcAft>
                <a:spcPts val="0"/>
              </a:spcAft>
              <a:buClr>
                <a:schemeClr val="dk1"/>
              </a:buClr>
              <a:buSzPts val="1600"/>
              <a:buFont typeface="Times New Roman"/>
              <a:buNone/>
              <a:defRPr sz="1600" b="1"/>
            </a:lvl4pPr>
            <a:lvl5pPr marL="2286000" lvl="4" indent="-228600" algn="l" rtl="0">
              <a:spcBef>
                <a:spcPts val="320"/>
              </a:spcBef>
              <a:spcAft>
                <a:spcPts val="0"/>
              </a:spcAft>
              <a:buClr>
                <a:schemeClr val="dk1"/>
              </a:buClr>
              <a:buSzPts val="1040"/>
              <a:buFont typeface="Times New Roman"/>
              <a:buNone/>
              <a:defRPr sz="1600" b="1"/>
            </a:lvl5pPr>
            <a:lvl6pPr marL="2743200" lvl="5" indent="-228600" algn="l" rtl="0">
              <a:spcBef>
                <a:spcPts val="320"/>
              </a:spcBef>
              <a:spcAft>
                <a:spcPts val="0"/>
              </a:spcAft>
              <a:buClr>
                <a:schemeClr val="dk1"/>
              </a:buClr>
              <a:buSzPts val="1040"/>
              <a:buFont typeface="Times New Roman"/>
              <a:buNone/>
              <a:defRPr sz="1600" b="1"/>
            </a:lvl6pPr>
            <a:lvl7pPr marL="3200400" lvl="6" indent="-228600" algn="l" rtl="0">
              <a:spcBef>
                <a:spcPts val="320"/>
              </a:spcBef>
              <a:spcAft>
                <a:spcPts val="0"/>
              </a:spcAft>
              <a:buClr>
                <a:schemeClr val="dk1"/>
              </a:buClr>
              <a:buSzPts val="1040"/>
              <a:buFont typeface="Times New Roman"/>
              <a:buNone/>
              <a:defRPr sz="1600" b="1"/>
            </a:lvl7pPr>
            <a:lvl8pPr marL="3657600" lvl="7" indent="-228600" algn="l" rtl="0">
              <a:spcBef>
                <a:spcPts val="320"/>
              </a:spcBef>
              <a:spcAft>
                <a:spcPts val="0"/>
              </a:spcAft>
              <a:buClr>
                <a:schemeClr val="dk1"/>
              </a:buClr>
              <a:buSzPts val="1040"/>
              <a:buFont typeface="Times New Roman"/>
              <a:buNone/>
              <a:defRPr sz="1600" b="1"/>
            </a:lvl8pPr>
            <a:lvl9pPr marL="4114800" lvl="8" indent="-228600" algn="l" rtl="0">
              <a:spcBef>
                <a:spcPts val="320"/>
              </a:spcBef>
              <a:spcAft>
                <a:spcPts val="0"/>
              </a:spcAft>
              <a:buClr>
                <a:schemeClr val="dk1"/>
              </a:buClr>
              <a:buSzPts val="1040"/>
              <a:buFont typeface="Times New Roman"/>
              <a:buNone/>
              <a:defRPr sz="1600" b="1"/>
            </a:lvl9pPr>
          </a:lstStyle>
          <a:p>
            <a:endParaRPr/>
          </a:p>
        </p:txBody>
      </p:sp>
      <p:sp>
        <p:nvSpPr>
          <p:cNvPr id="628" name="Google Shape;628;p45"/>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27660" algn="l" rtl="0">
              <a:spcBef>
                <a:spcPts val="480"/>
              </a:spcBef>
              <a:spcAft>
                <a:spcPts val="0"/>
              </a:spcAft>
              <a:buSzPts val="1560"/>
              <a:buChar char="❖"/>
              <a:defRPr sz="2400"/>
            </a:lvl1pPr>
            <a:lvl2pPr marL="914400" lvl="1" indent="-355600" algn="l" rtl="0">
              <a:spcBef>
                <a:spcPts val="400"/>
              </a:spcBef>
              <a:spcAft>
                <a:spcPts val="0"/>
              </a:spcAft>
              <a:buClr>
                <a:schemeClr val="dk1"/>
              </a:buClr>
              <a:buSzPts val="2000"/>
              <a:buFont typeface="Times New Roman"/>
              <a:buChar char="–"/>
              <a:defRPr sz="2000"/>
            </a:lvl2pPr>
            <a:lvl3pPr marL="1371600" lvl="2" indent="-342900" algn="l" rtl="0">
              <a:spcBef>
                <a:spcPts val="360"/>
              </a:spcBef>
              <a:spcAft>
                <a:spcPts val="0"/>
              </a:spcAft>
              <a:buClr>
                <a:schemeClr val="dk1"/>
              </a:buClr>
              <a:buSzPts val="1800"/>
              <a:buFont typeface="Times New Roman"/>
              <a:buChar char="•"/>
              <a:defRPr sz="1800"/>
            </a:lvl3pPr>
            <a:lvl4pPr marL="1828800" lvl="3" indent="-330200" algn="l" rtl="0">
              <a:spcBef>
                <a:spcPts val="320"/>
              </a:spcBef>
              <a:spcAft>
                <a:spcPts val="0"/>
              </a:spcAft>
              <a:buClr>
                <a:schemeClr val="dk1"/>
              </a:buClr>
              <a:buSzPts val="1600"/>
              <a:buFont typeface="Times New Roman"/>
              <a:buChar char="–"/>
              <a:defRPr sz="1600"/>
            </a:lvl4pPr>
            <a:lvl5pPr marL="2286000" lvl="4" indent="-294639" algn="l" rtl="0">
              <a:spcBef>
                <a:spcPts val="320"/>
              </a:spcBef>
              <a:spcAft>
                <a:spcPts val="0"/>
              </a:spcAft>
              <a:buClr>
                <a:schemeClr val="dk1"/>
              </a:buClr>
              <a:buSzPts val="1040"/>
              <a:buFont typeface="Times New Roman"/>
              <a:buChar char="•"/>
              <a:defRPr sz="1600"/>
            </a:lvl5pPr>
            <a:lvl6pPr marL="2743200" lvl="5" indent="-294639" algn="l" rtl="0">
              <a:spcBef>
                <a:spcPts val="320"/>
              </a:spcBef>
              <a:spcAft>
                <a:spcPts val="0"/>
              </a:spcAft>
              <a:buClr>
                <a:schemeClr val="dk1"/>
              </a:buClr>
              <a:buSzPts val="1040"/>
              <a:buFont typeface="Times New Roman"/>
              <a:buChar char="•"/>
              <a:defRPr sz="1600"/>
            </a:lvl6pPr>
            <a:lvl7pPr marL="3200400" lvl="6" indent="-294639" algn="l" rtl="0">
              <a:spcBef>
                <a:spcPts val="320"/>
              </a:spcBef>
              <a:spcAft>
                <a:spcPts val="0"/>
              </a:spcAft>
              <a:buClr>
                <a:schemeClr val="dk1"/>
              </a:buClr>
              <a:buSzPts val="1040"/>
              <a:buFont typeface="Times New Roman"/>
              <a:buChar char="•"/>
              <a:defRPr sz="1600"/>
            </a:lvl7pPr>
            <a:lvl8pPr marL="3657600" lvl="7" indent="-294640" algn="l" rtl="0">
              <a:spcBef>
                <a:spcPts val="320"/>
              </a:spcBef>
              <a:spcAft>
                <a:spcPts val="0"/>
              </a:spcAft>
              <a:buClr>
                <a:schemeClr val="dk1"/>
              </a:buClr>
              <a:buSzPts val="1040"/>
              <a:buFont typeface="Times New Roman"/>
              <a:buChar char="•"/>
              <a:defRPr sz="1600"/>
            </a:lvl8pPr>
            <a:lvl9pPr marL="4114800" lvl="8" indent="-294640" algn="l" rtl="0">
              <a:spcBef>
                <a:spcPts val="320"/>
              </a:spcBef>
              <a:spcAft>
                <a:spcPts val="0"/>
              </a:spcAft>
              <a:buClr>
                <a:schemeClr val="dk1"/>
              </a:buClr>
              <a:buSzPts val="1040"/>
              <a:buFont typeface="Times New Roman"/>
              <a:buChar char="•"/>
              <a:defRPr sz="1600"/>
            </a:lvl9pPr>
          </a:lstStyle>
          <a:p>
            <a:endParaRPr/>
          </a:p>
        </p:txBody>
      </p:sp>
      <p:sp>
        <p:nvSpPr>
          <p:cNvPr id="629" name="Google Shape;629;p45"/>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SzPts val="1560"/>
              <a:buNone/>
              <a:defRPr sz="2400" b="1"/>
            </a:lvl1pPr>
            <a:lvl2pPr marL="914400" lvl="1" indent="-228600" algn="l" rtl="0">
              <a:spcBef>
                <a:spcPts val="400"/>
              </a:spcBef>
              <a:spcAft>
                <a:spcPts val="0"/>
              </a:spcAft>
              <a:buClr>
                <a:schemeClr val="dk1"/>
              </a:buClr>
              <a:buSzPts val="2000"/>
              <a:buFont typeface="Times New Roman"/>
              <a:buNone/>
              <a:defRPr sz="2000" b="1"/>
            </a:lvl2pPr>
            <a:lvl3pPr marL="1371600" lvl="2" indent="-228600" algn="l" rtl="0">
              <a:spcBef>
                <a:spcPts val="360"/>
              </a:spcBef>
              <a:spcAft>
                <a:spcPts val="0"/>
              </a:spcAft>
              <a:buClr>
                <a:schemeClr val="dk1"/>
              </a:buClr>
              <a:buSzPts val="1800"/>
              <a:buFont typeface="Times New Roman"/>
              <a:buNone/>
              <a:defRPr sz="1800" b="1"/>
            </a:lvl3pPr>
            <a:lvl4pPr marL="1828800" lvl="3" indent="-228600" algn="l" rtl="0">
              <a:spcBef>
                <a:spcPts val="320"/>
              </a:spcBef>
              <a:spcAft>
                <a:spcPts val="0"/>
              </a:spcAft>
              <a:buClr>
                <a:schemeClr val="dk1"/>
              </a:buClr>
              <a:buSzPts val="1600"/>
              <a:buFont typeface="Times New Roman"/>
              <a:buNone/>
              <a:defRPr sz="1600" b="1"/>
            </a:lvl4pPr>
            <a:lvl5pPr marL="2286000" lvl="4" indent="-228600" algn="l" rtl="0">
              <a:spcBef>
                <a:spcPts val="320"/>
              </a:spcBef>
              <a:spcAft>
                <a:spcPts val="0"/>
              </a:spcAft>
              <a:buClr>
                <a:schemeClr val="dk1"/>
              </a:buClr>
              <a:buSzPts val="1040"/>
              <a:buFont typeface="Times New Roman"/>
              <a:buNone/>
              <a:defRPr sz="1600" b="1"/>
            </a:lvl5pPr>
            <a:lvl6pPr marL="2743200" lvl="5" indent="-228600" algn="l" rtl="0">
              <a:spcBef>
                <a:spcPts val="320"/>
              </a:spcBef>
              <a:spcAft>
                <a:spcPts val="0"/>
              </a:spcAft>
              <a:buClr>
                <a:schemeClr val="dk1"/>
              </a:buClr>
              <a:buSzPts val="1040"/>
              <a:buFont typeface="Times New Roman"/>
              <a:buNone/>
              <a:defRPr sz="1600" b="1"/>
            </a:lvl6pPr>
            <a:lvl7pPr marL="3200400" lvl="6" indent="-228600" algn="l" rtl="0">
              <a:spcBef>
                <a:spcPts val="320"/>
              </a:spcBef>
              <a:spcAft>
                <a:spcPts val="0"/>
              </a:spcAft>
              <a:buClr>
                <a:schemeClr val="dk1"/>
              </a:buClr>
              <a:buSzPts val="1040"/>
              <a:buFont typeface="Times New Roman"/>
              <a:buNone/>
              <a:defRPr sz="1600" b="1"/>
            </a:lvl7pPr>
            <a:lvl8pPr marL="3657600" lvl="7" indent="-228600" algn="l" rtl="0">
              <a:spcBef>
                <a:spcPts val="320"/>
              </a:spcBef>
              <a:spcAft>
                <a:spcPts val="0"/>
              </a:spcAft>
              <a:buClr>
                <a:schemeClr val="dk1"/>
              </a:buClr>
              <a:buSzPts val="1040"/>
              <a:buFont typeface="Times New Roman"/>
              <a:buNone/>
              <a:defRPr sz="1600" b="1"/>
            </a:lvl8pPr>
            <a:lvl9pPr marL="4114800" lvl="8" indent="-228600" algn="l" rtl="0">
              <a:spcBef>
                <a:spcPts val="320"/>
              </a:spcBef>
              <a:spcAft>
                <a:spcPts val="0"/>
              </a:spcAft>
              <a:buClr>
                <a:schemeClr val="dk1"/>
              </a:buClr>
              <a:buSzPts val="1040"/>
              <a:buFont typeface="Times New Roman"/>
              <a:buNone/>
              <a:defRPr sz="1600" b="1"/>
            </a:lvl9pPr>
          </a:lstStyle>
          <a:p>
            <a:endParaRPr/>
          </a:p>
        </p:txBody>
      </p:sp>
      <p:sp>
        <p:nvSpPr>
          <p:cNvPr id="630" name="Google Shape;630;p45"/>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27660" algn="l" rtl="0">
              <a:spcBef>
                <a:spcPts val="480"/>
              </a:spcBef>
              <a:spcAft>
                <a:spcPts val="0"/>
              </a:spcAft>
              <a:buSzPts val="1560"/>
              <a:buChar char="❖"/>
              <a:defRPr sz="2400"/>
            </a:lvl1pPr>
            <a:lvl2pPr marL="914400" lvl="1" indent="-355600" algn="l" rtl="0">
              <a:spcBef>
                <a:spcPts val="400"/>
              </a:spcBef>
              <a:spcAft>
                <a:spcPts val="0"/>
              </a:spcAft>
              <a:buClr>
                <a:schemeClr val="dk1"/>
              </a:buClr>
              <a:buSzPts val="2000"/>
              <a:buFont typeface="Times New Roman"/>
              <a:buChar char="–"/>
              <a:defRPr sz="2000"/>
            </a:lvl2pPr>
            <a:lvl3pPr marL="1371600" lvl="2" indent="-342900" algn="l" rtl="0">
              <a:spcBef>
                <a:spcPts val="360"/>
              </a:spcBef>
              <a:spcAft>
                <a:spcPts val="0"/>
              </a:spcAft>
              <a:buClr>
                <a:schemeClr val="dk1"/>
              </a:buClr>
              <a:buSzPts val="1800"/>
              <a:buFont typeface="Times New Roman"/>
              <a:buChar char="•"/>
              <a:defRPr sz="1800"/>
            </a:lvl3pPr>
            <a:lvl4pPr marL="1828800" lvl="3" indent="-330200" algn="l" rtl="0">
              <a:spcBef>
                <a:spcPts val="320"/>
              </a:spcBef>
              <a:spcAft>
                <a:spcPts val="0"/>
              </a:spcAft>
              <a:buClr>
                <a:schemeClr val="dk1"/>
              </a:buClr>
              <a:buSzPts val="1600"/>
              <a:buFont typeface="Times New Roman"/>
              <a:buChar char="–"/>
              <a:defRPr sz="1600"/>
            </a:lvl4pPr>
            <a:lvl5pPr marL="2286000" lvl="4" indent="-294639" algn="l" rtl="0">
              <a:spcBef>
                <a:spcPts val="320"/>
              </a:spcBef>
              <a:spcAft>
                <a:spcPts val="0"/>
              </a:spcAft>
              <a:buClr>
                <a:schemeClr val="dk1"/>
              </a:buClr>
              <a:buSzPts val="1040"/>
              <a:buFont typeface="Times New Roman"/>
              <a:buChar char="•"/>
              <a:defRPr sz="1600"/>
            </a:lvl5pPr>
            <a:lvl6pPr marL="2743200" lvl="5" indent="-294639" algn="l" rtl="0">
              <a:spcBef>
                <a:spcPts val="320"/>
              </a:spcBef>
              <a:spcAft>
                <a:spcPts val="0"/>
              </a:spcAft>
              <a:buClr>
                <a:schemeClr val="dk1"/>
              </a:buClr>
              <a:buSzPts val="1040"/>
              <a:buFont typeface="Times New Roman"/>
              <a:buChar char="•"/>
              <a:defRPr sz="1600"/>
            </a:lvl6pPr>
            <a:lvl7pPr marL="3200400" lvl="6" indent="-294639" algn="l" rtl="0">
              <a:spcBef>
                <a:spcPts val="320"/>
              </a:spcBef>
              <a:spcAft>
                <a:spcPts val="0"/>
              </a:spcAft>
              <a:buClr>
                <a:schemeClr val="dk1"/>
              </a:buClr>
              <a:buSzPts val="1040"/>
              <a:buFont typeface="Times New Roman"/>
              <a:buChar char="•"/>
              <a:defRPr sz="1600"/>
            </a:lvl7pPr>
            <a:lvl8pPr marL="3657600" lvl="7" indent="-294640" algn="l" rtl="0">
              <a:spcBef>
                <a:spcPts val="320"/>
              </a:spcBef>
              <a:spcAft>
                <a:spcPts val="0"/>
              </a:spcAft>
              <a:buClr>
                <a:schemeClr val="dk1"/>
              </a:buClr>
              <a:buSzPts val="1040"/>
              <a:buFont typeface="Times New Roman"/>
              <a:buChar char="•"/>
              <a:defRPr sz="1600"/>
            </a:lvl8pPr>
            <a:lvl9pPr marL="4114800" lvl="8" indent="-294640" algn="l" rtl="0">
              <a:spcBef>
                <a:spcPts val="320"/>
              </a:spcBef>
              <a:spcAft>
                <a:spcPts val="0"/>
              </a:spcAft>
              <a:buClr>
                <a:schemeClr val="dk1"/>
              </a:buClr>
              <a:buSzPts val="1040"/>
              <a:buFont typeface="Times New Roman"/>
              <a:buChar char="•"/>
              <a:defRPr sz="1600"/>
            </a:lvl9pPr>
          </a:lstStyle>
          <a:p>
            <a:endParaRPr/>
          </a:p>
        </p:txBody>
      </p:sp>
      <p:sp>
        <p:nvSpPr>
          <p:cNvPr id="631" name="Google Shape;631;p4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2" name="Google Shape;632;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3" name="Google Shape;633;p4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37"/>
          <p:cNvSpPr txBox="1">
            <a:spLocks noGrp="1"/>
          </p:cNvSpPr>
          <p:nvPr>
            <p:ph type="body" idx="1"/>
          </p:nvPr>
        </p:nvSpPr>
        <p:spPr>
          <a:xfrm>
            <a:off x="457200" y="1600200"/>
            <a:ext cx="8229600" cy="45339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285750" algn="l" rtl="0">
              <a:lnSpc>
                <a:spcPct val="100000"/>
              </a:lnSpc>
              <a:spcBef>
                <a:spcPts val="360"/>
              </a:spcBef>
              <a:spcAft>
                <a:spcPts val="0"/>
              </a:spcAft>
              <a:buSzPts val="900"/>
              <a:buChar char="■"/>
              <a:defRPr/>
            </a:lvl2pPr>
            <a:lvl3pPr marL="1371600" lvl="2" indent="-342900" algn="l" rtl="0">
              <a:lnSpc>
                <a:spcPct val="100000"/>
              </a:lnSpc>
              <a:spcBef>
                <a:spcPts val="360"/>
              </a:spcBef>
              <a:spcAft>
                <a:spcPts val="0"/>
              </a:spcAft>
              <a:buSzPts val="1800"/>
              <a:buChar char="•"/>
              <a:defRPr/>
            </a:lvl3pPr>
            <a:lvl4pPr marL="1828800" lvl="3" indent="-285750" algn="l" rtl="0">
              <a:lnSpc>
                <a:spcPct val="100000"/>
              </a:lnSpc>
              <a:spcBef>
                <a:spcPts val="360"/>
              </a:spcBef>
              <a:spcAft>
                <a:spcPts val="0"/>
              </a:spcAft>
              <a:buSzPts val="90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260" name="Google Shape;260;p3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1" name="Google Shape;261;p3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262" name="Google Shape;262;p37"/>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34"/>
        <p:cNvGrpSpPr/>
        <p:nvPr/>
      </p:nvGrpSpPr>
      <p:grpSpPr>
        <a:xfrm>
          <a:off x="0" y="0"/>
          <a:ext cx="0" cy="0"/>
          <a:chOff x="0" y="0"/>
          <a:chExt cx="0" cy="0"/>
        </a:xfrm>
      </p:grpSpPr>
      <p:sp>
        <p:nvSpPr>
          <p:cNvPr id="635" name="Google Shape;635;p4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6" name="Google Shape;636;p4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7" name="Google Shape;637;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8" name="Google Shape;638;p4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9"/>
        <p:cNvGrpSpPr/>
        <p:nvPr/>
      </p:nvGrpSpPr>
      <p:grpSpPr>
        <a:xfrm>
          <a:off x="0" y="0"/>
          <a:ext cx="0" cy="0"/>
          <a:chOff x="0" y="0"/>
          <a:chExt cx="0" cy="0"/>
        </a:xfrm>
      </p:grpSpPr>
      <p:sp>
        <p:nvSpPr>
          <p:cNvPr id="640" name="Google Shape;640;p4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1" name="Google Shape;641;p4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60680" algn="l" rtl="0">
              <a:spcBef>
                <a:spcPts val="640"/>
              </a:spcBef>
              <a:spcAft>
                <a:spcPts val="0"/>
              </a:spcAft>
              <a:buSzPts val="2080"/>
              <a:buChar char="❖"/>
              <a:defRPr sz="3200"/>
            </a:lvl1pPr>
            <a:lvl2pPr marL="914400" lvl="1" indent="-406400" algn="l" rtl="0">
              <a:spcBef>
                <a:spcPts val="560"/>
              </a:spcBef>
              <a:spcAft>
                <a:spcPts val="0"/>
              </a:spcAft>
              <a:buClr>
                <a:schemeClr val="dk1"/>
              </a:buClr>
              <a:buSzPts val="2800"/>
              <a:buFont typeface="Times New Roman"/>
              <a:buChar char="–"/>
              <a:defRPr sz="2800"/>
            </a:lvl2pPr>
            <a:lvl3pPr marL="1371600" lvl="2" indent="-381000" algn="l" rtl="0">
              <a:spcBef>
                <a:spcPts val="480"/>
              </a:spcBef>
              <a:spcAft>
                <a:spcPts val="0"/>
              </a:spcAft>
              <a:buClr>
                <a:schemeClr val="dk1"/>
              </a:buClr>
              <a:buSzPts val="2400"/>
              <a:buFont typeface="Times New Roman"/>
              <a:buChar char="•"/>
              <a:defRPr sz="2400"/>
            </a:lvl3pPr>
            <a:lvl4pPr marL="1828800" lvl="3" indent="-355600" algn="l" rtl="0">
              <a:spcBef>
                <a:spcPts val="400"/>
              </a:spcBef>
              <a:spcAft>
                <a:spcPts val="0"/>
              </a:spcAft>
              <a:buClr>
                <a:schemeClr val="dk1"/>
              </a:buClr>
              <a:buSzPts val="2000"/>
              <a:buFont typeface="Times New Roman"/>
              <a:buChar char="–"/>
              <a:defRPr sz="2000"/>
            </a:lvl4pPr>
            <a:lvl5pPr marL="2286000" lvl="4" indent="-311150" algn="l" rtl="0">
              <a:spcBef>
                <a:spcPts val="400"/>
              </a:spcBef>
              <a:spcAft>
                <a:spcPts val="0"/>
              </a:spcAft>
              <a:buClr>
                <a:schemeClr val="dk1"/>
              </a:buClr>
              <a:buSzPts val="1300"/>
              <a:buFont typeface="Times New Roman"/>
              <a:buChar char="•"/>
              <a:defRPr sz="2000"/>
            </a:lvl5pPr>
            <a:lvl6pPr marL="2743200" lvl="5" indent="-311150" algn="l" rtl="0">
              <a:spcBef>
                <a:spcPts val="400"/>
              </a:spcBef>
              <a:spcAft>
                <a:spcPts val="0"/>
              </a:spcAft>
              <a:buClr>
                <a:schemeClr val="dk1"/>
              </a:buClr>
              <a:buSzPts val="1300"/>
              <a:buFont typeface="Times New Roman"/>
              <a:buChar char="•"/>
              <a:defRPr sz="2000"/>
            </a:lvl6pPr>
            <a:lvl7pPr marL="3200400" lvl="6" indent="-311150" algn="l" rtl="0">
              <a:spcBef>
                <a:spcPts val="400"/>
              </a:spcBef>
              <a:spcAft>
                <a:spcPts val="0"/>
              </a:spcAft>
              <a:buClr>
                <a:schemeClr val="dk1"/>
              </a:buClr>
              <a:buSzPts val="1300"/>
              <a:buFont typeface="Times New Roman"/>
              <a:buChar char="•"/>
              <a:defRPr sz="2000"/>
            </a:lvl7pPr>
            <a:lvl8pPr marL="3657600" lvl="7" indent="-311150" algn="l" rtl="0">
              <a:spcBef>
                <a:spcPts val="400"/>
              </a:spcBef>
              <a:spcAft>
                <a:spcPts val="0"/>
              </a:spcAft>
              <a:buClr>
                <a:schemeClr val="dk1"/>
              </a:buClr>
              <a:buSzPts val="1300"/>
              <a:buFont typeface="Times New Roman"/>
              <a:buChar char="•"/>
              <a:defRPr sz="2000"/>
            </a:lvl8pPr>
            <a:lvl9pPr marL="4114800" lvl="8" indent="-311150" algn="l" rtl="0">
              <a:spcBef>
                <a:spcPts val="400"/>
              </a:spcBef>
              <a:spcAft>
                <a:spcPts val="0"/>
              </a:spcAft>
              <a:buClr>
                <a:schemeClr val="dk1"/>
              </a:buClr>
              <a:buSzPts val="1300"/>
              <a:buFont typeface="Times New Roman"/>
              <a:buChar char="•"/>
              <a:defRPr sz="2000"/>
            </a:lvl9pPr>
          </a:lstStyle>
          <a:p>
            <a:endParaRPr/>
          </a:p>
        </p:txBody>
      </p:sp>
      <p:sp>
        <p:nvSpPr>
          <p:cNvPr id="642" name="Google Shape;642;p4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910"/>
              <a:buNone/>
              <a:defRPr sz="1400"/>
            </a:lvl1pPr>
            <a:lvl2pPr marL="914400" lvl="1" indent="-228600" algn="l" rtl="0">
              <a:spcBef>
                <a:spcPts val="240"/>
              </a:spcBef>
              <a:spcAft>
                <a:spcPts val="0"/>
              </a:spcAft>
              <a:buClr>
                <a:schemeClr val="dk1"/>
              </a:buClr>
              <a:buSzPts val="1200"/>
              <a:buFont typeface="Times New Roman"/>
              <a:buNone/>
              <a:defRPr sz="1200"/>
            </a:lvl2pPr>
            <a:lvl3pPr marL="1371600" lvl="2" indent="-228600" algn="l" rtl="0">
              <a:spcBef>
                <a:spcPts val="200"/>
              </a:spcBef>
              <a:spcAft>
                <a:spcPts val="0"/>
              </a:spcAft>
              <a:buClr>
                <a:schemeClr val="dk1"/>
              </a:buClr>
              <a:buSzPts val="1000"/>
              <a:buFont typeface="Times New Roman"/>
              <a:buNone/>
              <a:defRPr sz="1000"/>
            </a:lvl3pPr>
            <a:lvl4pPr marL="1828800" lvl="3" indent="-228600" algn="l" rtl="0">
              <a:spcBef>
                <a:spcPts val="180"/>
              </a:spcBef>
              <a:spcAft>
                <a:spcPts val="0"/>
              </a:spcAft>
              <a:buClr>
                <a:schemeClr val="dk1"/>
              </a:buClr>
              <a:buSzPts val="900"/>
              <a:buFont typeface="Times New Roman"/>
              <a:buNone/>
              <a:defRPr sz="900"/>
            </a:lvl4pPr>
            <a:lvl5pPr marL="2286000" lvl="4" indent="-228600" algn="l" rtl="0">
              <a:spcBef>
                <a:spcPts val="180"/>
              </a:spcBef>
              <a:spcAft>
                <a:spcPts val="0"/>
              </a:spcAft>
              <a:buClr>
                <a:schemeClr val="dk1"/>
              </a:buClr>
              <a:buSzPts val="585"/>
              <a:buFont typeface="Times New Roman"/>
              <a:buNone/>
              <a:defRPr sz="900"/>
            </a:lvl5pPr>
            <a:lvl6pPr marL="2743200" lvl="5" indent="-228600" algn="l" rtl="0">
              <a:spcBef>
                <a:spcPts val="180"/>
              </a:spcBef>
              <a:spcAft>
                <a:spcPts val="0"/>
              </a:spcAft>
              <a:buClr>
                <a:schemeClr val="dk1"/>
              </a:buClr>
              <a:buSzPts val="585"/>
              <a:buFont typeface="Times New Roman"/>
              <a:buNone/>
              <a:defRPr sz="900"/>
            </a:lvl6pPr>
            <a:lvl7pPr marL="3200400" lvl="6" indent="-228600" algn="l" rtl="0">
              <a:spcBef>
                <a:spcPts val="180"/>
              </a:spcBef>
              <a:spcAft>
                <a:spcPts val="0"/>
              </a:spcAft>
              <a:buClr>
                <a:schemeClr val="dk1"/>
              </a:buClr>
              <a:buSzPts val="585"/>
              <a:buFont typeface="Times New Roman"/>
              <a:buNone/>
              <a:defRPr sz="900"/>
            </a:lvl7pPr>
            <a:lvl8pPr marL="3657600" lvl="7" indent="-228600" algn="l" rtl="0">
              <a:spcBef>
                <a:spcPts val="180"/>
              </a:spcBef>
              <a:spcAft>
                <a:spcPts val="0"/>
              </a:spcAft>
              <a:buClr>
                <a:schemeClr val="dk1"/>
              </a:buClr>
              <a:buSzPts val="585"/>
              <a:buFont typeface="Times New Roman"/>
              <a:buNone/>
              <a:defRPr sz="900"/>
            </a:lvl8pPr>
            <a:lvl9pPr marL="4114800" lvl="8" indent="-228600" algn="l" rtl="0">
              <a:spcBef>
                <a:spcPts val="180"/>
              </a:spcBef>
              <a:spcAft>
                <a:spcPts val="0"/>
              </a:spcAft>
              <a:buClr>
                <a:schemeClr val="dk1"/>
              </a:buClr>
              <a:buSzPts val="585"/>
              <a:buFont typeface="Times New Roman"/>
              <a:buNone/>
              <a:defRPr sz="900"/>
            </a:lvl9pPr>
          </a:lstStyle>
          <a:p>
            <a:endParaRPr/>
          </a:p>
        </p:txBody>
      </p:sp>
      <p:sp>
        <p:nvSpPr>
          <p:cNvPr id="643" name="Google Shape;643;p4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4" name="Google Shape;644;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5" name="Google Shape;645;p4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46"/>
        <p:cNvGrpSpPr/>
        <p:nvPr/>
      </p:nvGrpSpPr>
      <p:grpSpPr>
        <a:xfrm>
          <a:off x="0" y="0"/>
          <a:ext cx="0" cy="0"/>
          <a:chOff x="0" y="0"/>
          <a:chExt cx="0" cy="0"/>
        </a:xfrm>
      </p:grpSpPr>
      <p:sp>
        <p:nvSpPr>
          <p:cNvPr id="647" name="Google Shape;647;p4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8" name="Google Shape;648;p4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49" name="Google Shape;649;p4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SzPts val="910"/>
              <a:buNone/>
              <a:defRPr sz="1400"/>
            </a:lvl1pPr>
            <a:lvl2pPr marL="914400" lvl="1" indent="-228600" algn="l" rtl="0">
              <a:spcBef>
                <a:spcPts val="240"/>
              </a:spcBef>
              <a:spcAft>
                <a:spcPts val="0"/>
              </a:spcAft>
              <a:buClr>
                <a:schemeClr val="dk1"/>
              </a:buClr>
              <a:buSzPts val="1200"/>
              <a:buFont typeface="Times New Roman"/>
              <a:buNone/>
              <a:defRPr sz="1200"/>
            </a:lvl2pPr>
            <a:lvl3pPr marL="1371600" lvl="2" indent="-228600" algn="l" rtl="0">
              <a:spcBef>
                <a:spcPts val="200"/>
              </a:spcBef>
              <a:spcAft>
                <a:spcPts val="0"/>
              </a:spcAft>
              <a:buClr>
                <a:schemeClr val="dk1"/>
              </a:buClr>
              <a:buSzPts val="1000"/>
              <a:buFont typeface="Times New Roman"/>
              <a:buNone/>
              <a:defRPr sz="1000"/>
            </a:lvl3pPr>
            <a:lvl4pPr marL="1828800" lvl="3" indent="-228600" algn="l" rtl="0">
              <a:spcBef>
                <a:spcPts val="180"/>
              </a:spcBef>
              <a:spcAft>
                <a:spcPts val="0"/>
              </a:spcAft>
              <a:buClr>
                <a:schemeClr val="dk1"/>
              </a:buClr>
              <a:buSzPts val="900"/>
              <a:buFont typeface="Times New Roman"/>
              <a:buNone/>
              <a:defRPr sz="900"/>
            </a:lvl4pPr>
            <a:lvl5pPr marL="2286000" lvl="4" indent="-228600" algn="l" rtl="0">
              <a:spcBef>
                <a:spcPts val="180"/>
              </a:spcBef>
              <a:spcAft>
                <a:spcPts val="0"/>
              </a:spcAft>
              <a:buClr>
                <a:schemeClr val="dk1"/>
              </a:buClr>
              <a:buSzPts val="585"/>
              <a:buFont typeface="Times New Roman"/>
              <a:buNone/>
              <a:defRPr sz="900"/>
            </a:lvl5pPr>
            <a:lvl6pPr marL="2743200" lvl="5" indent="-228600" algn="l" rtl="0">
              <a:spcBef>
                <a:spcPts val="180"/>
              </a:spcBef>
              <a:spcAft>
                <a:spcPts val="0"/>
              </a:spcAft>
              <a:buClr>
                <a:schemeClr val="dk1"/>
              </a:buClr>
              <a:buSzPts val="585"/>
              <a:buFont typeface="Times New Roman"/>
              <a:buNone/>
              <a:defRPr sz="900"/>
            </a:lvl6pPr>
            <a:lvl7pPr marL="3200400" lvl="6" indent="-228600" algn="l" rtl="0">
              <a:spcBef>
                <a:spcPts val="180"/>
              </a:spcBef>
              <a:spcAft>
                <a:spcPts val="0"/>
              </a:spcAft>
              <a:buClr>
                <a:schemeClr val="dk1"/>
              </a:buClr>
              <a:buSzPts val="585"/>
              <a:buFont typeface="Times New Roman"/>
              <a:buNone/>
              <a:defRPr sz="900"/>
            </a:lvl7pPr>
            <a:lvl8pPr marL="3657600" lvl="7" indent="-228600" algn="l" rtl="0">
              <a:spcBef>
                <a:spcPts val="180"/>
              </a:spcBef>
              <a:spcAft>
                <a:spcPts val="0"/>
              </a:spcAft>
              <a:buClr>
                <a:schemeClr val="dk1"/>
              </a:buClr>
              <a:buSzPts val="585"/>
              <a:buFont typeface="Times New Roman"/>
              <a:buNone/>
              <a:defRPr sz="900"/>
            </a:lvl8pPr>
            <a:lvl9pPr marL="4114800" lvl="8" indent="-228600" algn="l" rtl="0">
              <a:spcBef>
                <a:spcPts val="180"/>
              </a:spcBef>
              <a:spcAft>
                <a:spcPts val="0"/>
              </a:spcAft>
              <a:buClr>
                <a:schemeClr val="dk1"/>
              </a:buClr>
              <a:buSzPts val="585"/>
              <a:buFont typeface="Times New Roman"/>
              <a:buNone/>
              <a:defRPr sz="900"/>
            </a:lvl9pPr>
          </a:lstStyle>
          <a:p>
            <a:endParaRPr/>
          </a:p>
        </p:txBody>
      </p:sp>
      <p:sp>
        <p:nvSpPr>
          <p:cNvPr id="650" name="Google Shape;650;p4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1" name="Google Shape;651;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2" name="Google Shape;652;p4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653"/>
        <p:cNvGrpSpPr/>
        <p:nvPr/>
      </p:nvGrpSpPr>
      <p:grpSpPr>
        <a:xfrm>
          <a:off x="0" y="0"/>
          <a:ext cx="0" cy="0"/>
          <a:chOff x="0" y="0"/>
          <a:chExt cx="0" cy="0"/>
        </a:xfrm>
      </p:grpSpPr>
      <p:sp>
        <p:nvSpPr>
          <p:cNvPr id="654" name="Google Shape;654;p4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55" name="Google Shape;655;p49"/>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02895" algn="l" rtl="0">
              <a:spcBef>
                <a:spcPts val="360"/>
              </a:spcBef>
              <a:spcAft>
                <a:spcPts val="0"/>
              </a:spcAft>
              <a:buClr>
                <a:schemeClr val="dk1"/>
              </a:buClr>
              <a:buSzPts val="1170"/>
              <a:buChar char="•"/>
              <a:defRPr/>
            </a:lvl5pPr>
            <a:lvl6pPr marL="2743200" lvl="5" indent="-302895" algn="l" rtl="0">
              <a:spcBef>
                <a:spcPts val="360"/>
              </a:spcBef>
              <a:spcAft>
                <a:spcPts val="0"/>
              </a:spcAft>
              <a:buClr>
                <a:schemeClr val="dk1"/>
              </a:buClr>
              <a:buSzPts val="1170"/>
              <a:buChar char="•"/>
              <a:defRPr/>
            </a:lvl6pPr>
            <a:lvl7pPr marL="3200400" lvl="6" indent="-302895" algn="l" rtl="0">
              <a:spcBef>
                <a:spcPts val="360"/>
              </a:spcBef>
              <a:spcAft>
                <a:spcPts val="0"/>
              </a:spcAft>
              <a:buClr>
                <a:schemeClr val="dk1"/>
              </a:buClr>
              <a:buSzPts val="1170"/>
              <a:buChar char="•"/>
              <a:defRPr/>
            </a:lvl7pPr>
            <a:lvl8pPr marL="3657600" lvl="7" indent="-302895" algn="l" rtl="0">
              <a:spcBef>
                <a:spcPts val="360"/>
              </a:spcBef>
              <a:spcAft>
                <a:spcPts val="0"/>
              </a:spcAft>
              <a:buClr>
                <a:schemeClr val="dk1"/>
              </a:buClr>
              <a:buSzPts val="1170"/>
              <a:buChar char="•"/>
              <a:defRPr/>
            </a:lvl8pPr>
            <a:lvl9pPr marL="4114800" lvl="8" indent="-302895" algn="l" rtl="0">
              <a:spcBef>
                <a:spcPts val="360"/>
              </a:spcBef>
              <a:spcAft>
                <a:spcPts val="0"/>
              </a:spcAft>
              <a:buClr>
                <a:schemeClr val="dk1"/>
              </a:buClr>
              <a:buSzPts val="1170"/>
              <a:buChar char="•"/>
              <a:defRPr/>
            </a:lvl9pPr>
          </a:lstStyle>
          <a:p>
            <a:endParaRPr/>
          </a:p>
        </p:txBody>
      </p:sp>
      <p:sp>
        <p:nvSpPr>
          <p:cNvPr id="656" name="Google Shape;656;p4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7" name="Google Shape;657;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8" name="Google Shape;658;p4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659"/>
        <p:cNvGrpSpPr/>
        <p:nvPr/>
      </p:nvGrpSpPr>
      <p:grpSpPr>
        <a:xfrm>
          <a:off x="0" y="0"/>
          <a:ext cx="0" cy="0"/>
          <a:chOff x="0" y="0"/>
          <a:chExt cx="0" cy="0"/>
        </a:xfrm>
      </p:grpSpPr>
      <p:sp>
        <p:nvSpPr>
          <p:cNvPr id="660" name="Google Shape;660;p50"/>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1" name="Google Shape;661;p50"/>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rtl="0">
              <a:spcBef>
                <a:spcPts val="360"/>
              </a:spcBef>
              <a:spcAft>
                <a:spcPts val="0"/>
              </a:spcAft>
              <a:buSzPts val="117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02895" algn="l" rtl="0">
              <a:spcBef>
                <a:spcPts val="360"/>
              </a:spcBef>
              <a:spcAft>
                <a:spcPts val="0"/>
              </a:spcAft>
              <a:buClr>
                <a:schemeClr val="dk1"/>
              </a:buClr>
              <a:buSzPts val="1170"/>
              <a:buChar char="•"/>
              <a:defRPr/>
            </a:lvl5pPr>
            <a:lvl6pPr marL="2743200" lvl="5" indent="-302895" algn="l" rtl="0">
              <a:spcBef>
                <a:spcPts val="360"/>
              </a:spcBef>
              <a:spcAft>
                <a:spcPts val="0"/>
              </a:spcAft>
              <a:buClr>
                <a:schemeClr val="dk1"/>
              </a:buClr>
              <a:buSzPts val="1170"/>
              <a:buChar char="•"/>
              <a:defRPr/>
            </a:lvl6pPr>
            <a:lvl7pPr marL="3200400" lvl="6" indent="-302895" algn="l" rtl="0">
              <a:spcBef>
                <a:spcPts val="360"/>
              </a:spcBef>
              <a:spcAft>
                <a:spcPts val="0"/>
              </a:spcAft>
              <a:buClr>
                <a:schemeClr val="dk1"/>
              </a:buClr>
              <a:buSzPts val="1170"/>
              <a:buChar char="•"/>
              <a:defRPr/>
            </a:lvl7pPr>
            <a:lvl8pPr marL="3657600" lvl="7" indent="-302895" algn="l" rtl="0">
              <a:spcBef>
                <a:spcPts val="360"/>
              </a:spcBef>
              <a:spcAft>
                <a:spcPts val="0"/>
              </a:spcAft>
              <a:buClr>
                <a:schemeClr val="dk1"/>
              </a:buClr>
              <a:buSzPts val="1170"/>
              <a:buChar char="•"/>
              <a:defRPr/>
            </a:lvl8pPr>
            <a:lvl9pPr marL="4114800" lvl="8" indent="-302895" algn="l" rtl="0">
              <a:spcBef>
                <a:spcPts val="360"/>
              </a:spcBef>
              <a:spcAft>
                <a:spcPts val="0"/>
              </a:spcAft>
              <a:buClr>
                <a:schemeClr val="dk1"/>
              </a:buClr>
              <a:buSzPts val="1170"/>
              <a:buChar char="•"/>
              <a:defRPr/>
            </a:lvl9pPr>
          </a:lstStyle>
          <a:p>
            <a:endParaRPr/>
          </a:p>
        </p:txBody>
      </p:sp>
      <p:sp>
        <p:nvSpPr>
          <p:cNvPr id="662" name="Google Shape;662;p5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3" name="Google Shape;663;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4" name="Google Shape;664;p5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9938" name="Rectangle 1026"/>
          <p:cNvSpPr>
            <a:spLocks noGrp="1" noChangeArrowheads="1"/>
          </p:cNvSpPr>
          <p:nvPr>
            <p:ph type="ctrTitle"/>
          </p:nvPr>
        </p:nvSpPr>
        <p:spPr>
          <a:xfrm>
            <a:off x="381000" y="1524000"/>
            <a:ext cx="7239000" cy="1143000"/>
          </a:xfrm>
        </p:spPr>
        <p:txBody>
          <a:bodyPr/>
          <a:lstStyle>
            <a:lvl1pPr>
              <a:defRPr/>
            </a:lvl1pPr>
          </a:lstStyle>
          <a:p>
            <a:r>
              <a:rPr lang="en-US"/>
              <a:t>Click to edit Master title style</a:t>
            </a:r>
          </a:p>
        </p:txBody>
      </p:sp>
      <p:sp>
        <p:nvSpPr>
          <p:cNvPr id="39939" name="Rectangle 1027"/>
          <p:cNvSpPr>
            <a:spLocks noGrp="1" noChangeArrowheads="1"/>
          </p:cNvSpPr>
          <p:nvPr>
            <p:ph type="subTitle" idx="1"/>
          </p:nvPr>
        </p:nvSpPr>
        <p:spPr>
          <a:xfrm>
            <a:off x="914400" y="35814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8717C0D-7711-4707-8806-9BAA37A95371}"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3BA3CC-1406-4911-9AC8-CDA3C3FE1C0B}"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425301543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85B605E-1F06-4DC9-B429-AE54CEF6B7A0}"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04DEAD9-5325-4F53-87F9-142A7535B1F4}"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0991568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F197F40-0F42-4261-A912-5C9408580E0D}"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9875547-A3F3-4579-BC9F-977A7DC72265}"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2960680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E308AC3-C79D-4932-A1D1-E71830D454CC}"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4ACDAD-90D6-44BE-AF73-F67881E33F59}"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827249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D104F2B-05BA-45A5-8F1C-C497D0FA56AB}"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8"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9"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179CB0-37CE-499D-8BC4-855F22947993}"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9930702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8"/>
        <p:cNvGrpSpPr/>
        <p:nvPr/>
      </p:nvGrpSpPr>
      <p:grpSpPr>
        <a:xfrm>
          <a:off x="0" y="0"/>
          <a:ext cx="0" cy="0"/>
          <a:chOff x="0" y="0"/>
          <a:chExt cx="0" cy="0"/>
        </a:xfrm>
      </p:grpSpPr>
      <p:grpSp>
        <p:nvGrpSpPr>
          <p:cNvPr id="269" name="Google Shape;269;p51"/>
          <p:cNvGrpSpPr/>
          <p:nvPr/>
        </p:nvGrpSpPr>
        <p:grpSpPr>
          <a:xfrm>
            <a:off x="-155400" y="1087621"/>
            <a:ext cx="9620075" cy="5977818"/>
            <a:chOff x="-97" y="683"/>
            <a:chExt cx="6060" cy="3766"/>
          </a:xfrm>
        </p:grpSpPr>
        <p:sp>
          <p:nvSpPr>
            <p:cNvPr id="270" name="Google Shape;270;p51"/>
            <p:cNvSpPr/>
            <p:nvPr/>
          </p:nvSpPr>
          <p:spPr>
            <a:xfrm rot="-567739">
              <a:off x="-2" y="1090"/>
              <a:ext cx="1825"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1"/>
            <p:cNvSpPr txBox="1"/>
            <p:nvPr/>
          </p:nvSpPr>
          <p:spPr>
            <a:xfrm rot="10232261">
              <a:off x="-93" y="974"/>
              <a:ext cx="182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72" name="Google Shape;272;p51"/>
            <p:cNvSpPr/>
            <p:nvPr/>
          </p:nvSpPr>
          <p:spPr>
            <a:xfrm rot="-956724">
              <a:off x="-36" y="1075"/>
              <a:ext cx="218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1"/>
            <p:cNvSpPr txBox="1"/>
            <p:nvPr/>
          </p:nvSpPr>
          <p:spPr>
            <a:xfrm rot="9843276">
              <a:off x="-139" y="1183"/>
              <a:ext cx="218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74" name="Google Shape;274;p51"/>
            <p:cNvSpPr/>
            <p:nvPr/>
          </p:nvSpPr>
          <p:spPr>
            <a:xfrm rot="-956724">
              <a:off x="-35" y="1176"/>
              <a:ext cx="218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1"/>
            <p:cNvSpPr txBox="1"/>
            <p:nvPr/>
          </p:nvSpPr>
          <p:spPr>
            <a:xfrm rot="9843276">
              <a:off x="45" y="1203"/>
              <a:ext cx="218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76" name="Google Shape;276;p51"/>
            <p:cNvSpPr/>
            <p:nvPr/>
          </p:nvSpPr>
          <p:spPr>
            <a:xfrm rot="-842175">
              <a:off x="-35" y="1315"/>
              <a:ext cx="247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1"/>
            <p:cNvSpPr txBox="1"/>
            <p:nvPr/>
          </p:nvSpPr>
          <p:spPr>
            <a:xfrm rot="9957825">
              <a:off x="-30" y="1249"/>
              <a:ext cx="247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78" name="Google Shape;278;p51"/>
            <p:cNvSpPr/>
            <p:nvPr/>
          </p:nvSpPr>
          <p:spPr>
            <a:xfrm rot="-1106097">
              <a:off x="-69" y="1338"/>
              <a:ext cx="2846"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51"/>
            <p:cNvSpPr txBox="1"/>
            <p:nvPr/>
          </p:nvSpPr>
          <p:spPr>
            <a:xfrm rot="9693903">
              <a:off x="-108" y="1440"/>
              <a:ext cx="2846"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80" name="Google Shape;280;p51"/>
            <p:cNvSpPr/>
            <p:nvPr/>
          </p:nvSpPr>
          <p:spPr>
            <a:xfrm rot="-1001955">
              <a:off x="-60" y="1537"/>
              <a:ext cx="3132"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1"/>
            <p:cNvSpPr txBox="1"/>
            <p:nvPr/>
          </p:nvSpPr>
          <p:spPr>
            <a:xfrm rot="9798045">
              <a:off x="-129" y="1492"/>
              <a:ext cx="313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82" name="Google Shape;282;p51"/>
            <p:cNvSpPr/>
            <p:nvPr/>
          </p:nvSpPr>
          <p:spPr>
            <a:xfrm rot="-1198986">
              <a:off x="-106" y="1651"/>
              <a:ext cx="3511"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1"/>
            <p:cNvSpPr txBox="1"/>
            <p:nvPr/>
          </p:nvSpPr>
          <p:spPr>
            <a:xfrm rot="9601014">
              <a:off x="-170" y="1724"/>
              <a:ext cx="3511"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84" name="Google Shape;284;p51"/>
            <p:cNvSpPr/>
            <p:nvPr/>
          </p:nvSpPr>
          <p:spPr>
            <a:xfrm rot="-1106097">
              <a:off x="-71" y="1939"/>
              <a:ext cx="3795" cy="0"/>
            </a:xfrm>
            <a:prstGeom prst="rect">
              <a:avLst/>
            </a:prstGeom>
            <a:gradFill>
              <a:gsLst>
                <a:gs pos="0">
                  <a:schemeClr val="dk2"/>
                </a:gs>
                <a:gs pos="100000">
                  <a:srgbClr val="5E5E8D"/>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1"/>
            <p:cNvSpPr txBox="1"/>
            <p:nvPr/>
          </p:nvSpPr>
          <p:spPr>
            <a:xfrm rot="9693903">
              <a:off x="-148" y="1780"/>
              <a:ext cx="37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86" name="Google Shape;286;p51"/>
            <p:cNvSpPr/>
            <p:nvPr/>
          </p:nvSpPr>
          <p:spPr>
            <a:xfrm rot="-1486508">
              <a:off x="-192" y="1986"/>
              <a:ext cx="4295" cy="0"/>
            </a:xfrm>
            <a:prstGeom prst="rect">
              <a:avLst/>
            </a:prstGeom>
            <a:gradFill>
              <a:gsLst>
                <a:gs pos="0">
                  <a:schemeClr val="dk2"/>
                </a:gs>
                <a:gs pos="100000">
                  <a:srgbClr val="595986"/>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51"/>
            <p:cNvSpPr txBox="1"/>
            <p:nvPr/>
          </p:nvSpPr>
          <p:spPr>
            <a:xfrm rot="9313492">
              <a:off x="-209" y="2123"/>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88" name="Google Shape;288;p51"/>
            <p:cNvSpPr/>
            <p:nvPr/>
          </p:nvSpPr>
          <p:spPr>
            <a:xfrm rot="-1391915">
              <a:off x="-182" y="2368"/>
              <a:ext cx="4569" cy="0"/>
            </a:xfrm>
            <a:prstGeom prst="rect">
              <a:avLst/>
            </a:prstGeom>
            <a:gradFill>
              <a:gsLst>
                <a:gs pos="0">
                  <a:schemeClr val="dk2"/>
                </a:gs>
                <a:gs pos="100000">
                  <a:srgbClr val="56568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1"/>
            <p:cNvSpPr txBox="1"/>
            <p:nvPr/>
          </p:nvSpPr>
          <p:spPr>
            <a:xfrm rot="9408085">
              <a:off x="-189" y="2202"/>
              <a:ext cx="4569"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0" name="Google Shape;290;p51"/>
            <p:cNvSpPr/>
            <p:nvPr/>
          </p:nvSpPr>
          <p:spPr>
            <a:xfrm rot="-1684349">
              <a:off x="-308" y="2641"/>
              <a:ext cx="5100"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51"/>
            <p:cNvSpPr txBox="1"/>
            <p:nvPr/>
          </p:nvSpPr>
          <p:spPr>
            <a:xfrm rot="9115651">
              <a:off x="-205" y="2582"/>
              <a:ext cx="510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2" name="Google Shape;292;p51"/>
            <p:cNvSpPr/>
            <p:nvPr/>
          </p:nvSpPr>
          <p:spPr>
            <a:xfrm rot="-2021404">
              <a:off x="-36" y="2813"/>
              <a:ext cx="5408" cy="0"/>
            </a:xfrm>
            <a:prstGeom prst="rect">
              <a:avLst/>
            </a:prstGeom>
            <a:gradFill>
              <a:gsLst>
                <a:gs pos="0">
                  <a:schemeClr val="dk2"/>
                </a:gs>
                <a:gs pos="100000">
                  <a:srgbClr val="47476B"/>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1"/>
            <p:cNvSpPr txBox="1"/>
            <p:nvPr/>
          </p:nvSpPr>
          <p:spPr>
            <a:xfrm rot="8778596">
              <a:off x="38" y="2949"/>
              <a:ext cx="5408"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4" name="Google Shape;294;p51"/>
            <p:cNvSpPr/>
            <p:nvPr/>
          </p:nvSpPr>
          <p:spPr>
            <a:xfrm rot="-2212194">
              <a:off x="1334" y="2969"/>
              <a:ext cx="4500" cy="0"/>
            </a:xfrm>
            <a:prstGeom prst="rect">
              <a:avLst/>
            </a:prstGeom>
            <a:gradFill>
              <a:gsLst>
                <a:gs pos="0">
                  <a:schemeClr val="dk2"/>
                </a:gs>
                <a:gs pos="100000">
                  <a:srgbClr val="3B3B58"/>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1"/>
            <p:cNvSpPr txBox="1"/>
            <p:nvPr/>
          </p:nvSpPr>
          <p:spPr>
            <a:xfrm rot="8587806">
              <a:off x="1397" y="2890"/>
              <a:ext cx="450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6" name="Google Shape;296;p51"/>
            <p:cNvSpPr/>
            <p:nvPr/>
          </p:nvSpPr>
          <p:spPr>
            <a:xfrm rot="-2498012">
              <a:off x="2716" y="3105"/>
              <a:ext cx="3612" cy="0"/>
            </a:xfrm>
            <a:prstGeom prst="rect">
              <a:avLst/>
            </a:prstGeom>
            <a:gradFill>
              <a:gsLst>
                <a:gs pos="0">
                  <a:schemeClr val="dk2"/>
                </a:gs>
                <a:gs pos="100000">
                  <a:srgbClr val="15151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51"/>
            <p:cNvSpPr txBox="1"/>
            <p:nvPr/>
          </p:nvSpPr>
          <p:spPr>
            <a:xfrm rot="8301988">
              <a:off x="2603" y="3022"/>
              <a:ext cx="36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8" name="Google Shape;298;p51"/>
            <p:cNvSpPr/>
            <p:nvPr/>
          </p:nvSpPr>
          <p:spPr>
            <a:xfrm rot="-3080412">
              <a:off x="4066" y="3554"/>
              <a:ext cx="1921" cy="0"/>
            </a:xfrm>
            <a:prstGeom prst="rect">
              <a:avLst/>
            </a:prstGeom>
            <a:gradFill>
              <a:gsLst>
                <a:gs pos="0">
                  <a:schemeClr val="dk2"/>
                </a:gs>
                <a:gs pos="100000">
                  <a:srgbClr val="000000"/>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51"/>
            <p:cNvSpPr txBox="1"/>
            <p:nvPr/>
          </p:nvSpPr>
          <p:spPr>
            <a:xfrm>
              <a:off x="5161" y="2499"/>
              <a:ext cx="0" cy="19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0" name="Google Shape;300;p51"/>
            <p:cNvSpPr/>
            <p:nvPr/>
          </p:nvSpPr>
          <p:spPr>
            <a:xfrm rot="8100000">
              <a:off x="5424" y="4120"/>
              <a:ext cx="424" cy="0"/>
            </a:xfrm>
            <a:prstGeom prst="rect">
              <a:avLst/>
            </a:prstGeom>
            <a:gradFill>
              <a:gsLst>
                <a:gs pos="0">
                  <a:schemeClr val="dk2"/>
                </a:gs>
                <a:gs pos="100000">
                  <a:srgbClr val="000000"/>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51"/>
            <p:cNvSpPr txBox="1"/>
            <p:nvPr/>
          </p:nvSpPr>
          <p:spPr>
            <a:xfrm>
              <a:off x="5623" y="3887"/>
              <a:ext cx="0" cy="42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2" name="Google Shape;302;p51"/>
            <p:cNvSpPr/>
            <p:nvPr/>
          </p:nvSpPr>
          <p:spPr>
            <a:xfrm rot="1051534">
              <a:off x="-142" y="2344"/>
              <a:ext cx="5977" cy="0"/>
            </a:xfrm>
            <a:prstGeom prst="rect">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3" name="Google Shape;303;p51"/>
            <p:cNvSpPr/>
            <p:nvPr/>
          </p:nvSpPr>
          <p:spPr>
            <a:xfrm rot="1593903">
              <a:off x="-199" y="3386"/>
              <a:ext cx="4025" cy="0"/>
            </a:xfrm>
            <a:prstGeom prst="rect">
              <a:avLst/>
            </a:prstGeom>
            <a:gradFill>
              <a:gsLst>
                <a:gs pos="0">
                  <a:schemeClr val="dk2"/>
                </a:gs>
                <a:gs pos="100000">
                  <a:srgbClr val="52527C"/>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4" name="Google Shape;304;p51"/>
            <p:cNvSpPr/>
            <p:nvPr/>
          </p:nvSpPr>
          <p:spPr>
            <a:xfrm rot="1920323">
              <a:off x="-204" y="3697"/>
              <a:ext cx="2830" cy="0"/>
            </a:xfrm>
            <a:prstGeom prst="rect">
              <a:avLst/>
            </a:prstGeom>
            <a:gradFill>
              <a:gsLst>
                <a:gs pos="0">
                  <a:schemeClr val="dk2"/>
                </a:gs>
                <a:gs pos="100000">
                  <a:srgbClr val="52527C"/>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5" name="Google Shape;305;p51"/>
            <p:cNvSpPr/>
            <p:nvPr/>
          </p:nvSpPr>
          <p:spPr>
            <a:xfrm rot="2212194">
              <a:off x="-147" y="3993"/>
              <a:ext cx="1500" cy="0"/>
            </a:xfrm>
            <a:prstGeom prst="rect">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6" name="Google Shape;306;p51"/>
            <p:cNvSpPr/>
            <p:nvPr/>
          </p:nvSpPr>
          <p:spPr>
            <a:xfrm rot="1342808">
              <a:off x="-203" y="3197"/>
              <a:ext cx="5515" cy="0"/>
            </a:xfrm>
            <a:prstGeom prst="rect">
              <a:avLst/>
            </a:prstGeom>
            <a:gradFill>
              <a:gsLst>
                <a:gs pos="0">
                  <a:schemeClr val="dk2"/>
                </a:gs>
                <a:gs pos="100000">
                  <a:srgbClr val="49496E"/>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7" name="Google Shape;307;p51"/>
            <p:cNvSpPr/>
            <p:nvPr/>
          </p:nvSpPr>
          <p:spPr>
            <a:xfrm rot="1051534">
              <a:off x="-131" y="2180"/>
              <a:ext cx="5977" cy="0"/>
            </a:xfrm>
            <a:prstGeom prst="rect">
              <a:avLst/>
            </a:prstGeom>
            <a:gradFill>
              <a:gsLst>
                <a:gs pos="0">
                  <a:schemeClr val="dk2"/>
                </a:gs>
                <a:gs pos="100000">
                  <a:srgbClr val="4F4F77"/>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8" name="Google Shape;308;p51"/>
            <p:cNvSpPr/>
            <p:nvPr/>
          </p:nvSpPr>
          <p:spPr>
            <a:xfrm rot="931447">
              <a:off x="82" y="1933"/>
              <a:ext cx="5604"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1"/>
            <p:cNvSpPr txBox="1"/>
            <p:nvPr/>
          </p:nvSpPr>
          <p:spPr>
            <a:xfrm rot="-9868553">
              <a:off x="225" y="1944"/>
              <a:ext cx="560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0" name="Google Shape;310;p51"/>
            <p:cNvSpPr/>
            <p:nvPr/>
          </p:nvSpPr>
          <p:spPr>
            <a:xfrm rot="931447">
              <a:off x="359" y="1868"/>
              <a:ext cx="5604"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1" name="Google Shape;311;p51"/>
            <p:cNvSpPr/>
            <p:nvPr/>
          </p:nvSpPr>
          <p:spPr>
            <a:xfrm rot="842175">
              <a:off x="838" y="1626"/>
              <a:ext cx="4948"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2" name="Google Shape;312;p51"/>
            <p:cNvSpPr/>
            <p:nvPr/>
          </p:nvSpPr>
          <p:spPr>
            <a:xfrm rot="637179">
              <a:off x="1066" y="1421"/>
              <a:ext cx="4884"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3" name="Google Shape;313;p51"/>
            <p:cNvSpPr/>
            <p:nvPr/>
          </p:nvSpPr>
          <p:spPr>
            <a:xfrm rot="678596">
              <a:off x="1246" y="1371"/>
              <a:ext cx="4589" cy="0"/>
            </a:xfrm>
            <a:prstGeom prst="rect">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4" name="Google Shape;314;p51"/>
            <p:cNvSpPr/>
            <p:nvPr/>
          </p:nvSpPr>
          <p:spPr>
            <a:xfrm rot="725685">
              <a:off x="1478" y="1352"/>
              <a:ext cx="4295" cy="0"/>
            </a:xfrm>
            <a:prstGeom prst="rect">
              <a:avLst/>
            </a:prstGeom>
            <a:gradFill>
              <a:gsLst>
                <a:gs pos="0">
                  <a:schemeClr val="dk2"/>
                </a:gs>
                <a:gs pos="100000">
                  <a:srgbClr val="54547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1"/>
            <p:cNvSpPr txBox="1"/>
            <p:nvPr/>
          </p:nvSpPr>
          <p:spPr>
            <a:xfrm rot="-10074315">
              <a:off x="1503" y="1259"/>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6" name="Google Shape;316;p51"/>
            <p:cNvSpPr/>
            <p:nvPr/>
          </p:nvSpPr>
          <p:spPr>
            <a:xfrm rot="725685">
              <a:off x="1637" y="1291"/>
              <a:ext cx="4295" cy="0"/>
            </a:xfrm>
            <a:prstGeom prst="rect">
              <a:avLst/>
            </a:prstGeom>
            <a:gradFill>
              <a:gsLst>
                <a:gs pos="0">
                  <a:schemeClr val="dk2"/>
                </a:gs>
                <a:gs pos="100000">
                  <a:srgbClr val="54547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1"/>
            <p:cNvSpPr txBox="1"/>
            <p:nvPr/>
          </p:nvSpPr>
          <p:spPr>
            <a:xfrm rot="-10074315">
              <a:off x="1521" y="1133"/>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8" name="Google Shape;318;p51"/>
            <p:cNvSpPr/>
            <p:nvPr/>
          </p:nvSpPr>
          <p:spPr>
            <a:xfrm rot="794431">
              <a:off x="612" y="1687"/>
              <a:ext cx="5239"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1"/>
            <p:cNvSpPr txBox="1"/>
            <p:nvPr/>
          </p:nvSpPr>
          <p:spPr>
            <a:xfrm rot="-10005569">
              <a:off x="564" y="1678"/>
              <a:ext cx="5239"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0" name="Google Shape;320;p51"/>
            <p:cNvSpPr/>
            <p:nvPr/>
          </p:nvSpPr>
          <p:spPr>
            <a:xfrm rot="1213492">
              <a:off x="-184" y="2919"/>
              <a:ext cx="6075" cy="0"/>
            </a:xfrm>
            <a:prstGeom prst="rect">
              <a:avLst/>
            </a:prstGeom>
            <a:gradFill>
              <a:gsLst>
                <a:gs pos="0">
                  <a:schemeClr val="dk2"/>
                </a:gs>
                <a:gs pos="100000">
                  <a:srgbClr val="4D4D74"/>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1"/>
            <p:cNvSpPr txBox="1"/>
            <p:nvPr/>
          </p:nvSpPr>
          <p:spPr>
            <a:xfrm rot="-9586508">
              <a:off x="-145" y="3038"/>
              <a:ext cx="607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2" name="Google Shape;322;p51"/>
            <p:cNvSpPr/>
            <p:nvPr/>
          </p:nvSpPr>
          <p:spPr>
            <a:xfrm rot="1213492">
              <a:off x="-187" y="2700"/>
              <a:ext cx="6075" cy="0"/>
            </a:xfrm>
            <a:prstGeom prst="rect">
              <a:avLst/>
            </a:prstGeom>
            <a:gradFill>
              <a:gsLst>
                <a:gs pos="0">
                  <a:schemeClr val="dk2"/>
                </a:gs>
                <a:gs pos="100000">
                  <a:srgbClr val="4B4B7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1"/>
            <p:cNvSpPr txBox="1"/>
            <p:nvPr/>
          </p:nvSpPr>
          <p:spPr>
            <a:xfrm rot="-9586508">
              <a:off x="-107" y="2619"/>
              <a:ext cx="607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4" name="Google Shape;324;p51"/>
            <p:cNvSpPr/>
            <p:nvPr/>
          </p:nvSpPr>
          <p:spPr>
            <a:xfrm>
              <a:off x="740" y="3359"/>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5" name="Google Shape;325;p51"/>
            <p:cNvSpPr/>
            <p:nvPr/>
          </p:nvSpPr>
          <p:spPr>
            <a:xfrm>
              <a:off x="236" y="3074"/>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6" name="Google Shape;326;p51"/>
            <p:cNvSpPr/>
            <p:nvPr/>
          </p:nvSpPr>
          <p:spPr>
            <a:xfrm>
              <a:off x="159" y="3652"/>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7" name="Google Shape;327;p51"/>
            <p:cNvSpPr/>
            <p:nvPr/>
          </p:nvSpPr>
          <p:spPr>
            <a:xfrm>
              <a:off x="2077" y="2661"/>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8" name="Google Shape;328;p51"/>
            <p:cNvSpPr/>
            <p:nvPr/>
          </p:nvSpPr>
          <p:spPr>
            <a:xfrm>
              <a:off x="1223" y="3076"/>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29" name="Google Shape;329;p51"/>
            <p:cNvSpPr/>
            <p:nvPr/>
          </p:nvSpPr>
          <p:spPr>
            <a:xfrm>
              <a:off x="1686" y="2857"/>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0" name="Google Shape;330;p51"/>
            <p:cNvSpPr/>
            <p:nvPr/>
          </p:nvSpPr>
          <p:spPr>
            <a:xfrm>
              <a:off x="750" y="2839"/>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1" name="Google Shape;331;p51"/>
            <p:cNvSpPr/>
            <p:nvPr/>
          </p:nvSpPr>
          <p:spPr>
            <a:xfrm>
              <a:off x="367" y="2656"/>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2" name="Google Shape;332;p51"/>
            <p:cNvSpPr/>
            <p:nvPr/>
          </p:nvSpPr>
          <p:spPr>
            <a:xfrm>
              <a:off x="1172" y="2642"/>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3" name="Google Shape;333;p51"/>
            <p:cNvSpPr/>
            <p:nvPr/>
          </p:nvSpPr>
          <p:spPr>
            <a:xfrm>
              <a:off x="2401" y="2485"/>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4" name="Google Shape;334;p51"/>
            <p:cNvSpPr/>
            <p:nvPr/>
          </p:nvSpPr>
          <p:spPr>
            <a:xfrm>
              <a:off x="1910" y="231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5" name="Google Shape;335;p51"/>
            <p:cNvSpPr/>
            <p:nvPr/>
          </p:nvSpPr>
          <p:spPr>
            <a:xfrm>
              <a:off x="2254" y="215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6" name="Google Shape;336;p51"/>
            <p:cNvSpPr/>
            <p:nvPr/>
          </p:nvSpPr>
          <p:spPr>
            <a:xfrm>
              <a:off x="2742" y="2305"/>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7" name="Google Shape;337;p51"/>
            <p:cNvSpPr/>
            <p:nvPr/>
          </p:nvSpPr>
          <p:spPr>
            <a:xfrm>
              <a:off x="2812" y="1898"/>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8" name="Google Shape;338;p51"/>
            <p:cNvSpPr/>
            <p:nvPr/>
          </p:nvSpPr>
          <p:spPr>
            <a:xfrm>
              <a:off x="3721" y="1792"/>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9" name="Google Shape;339;p51"/>
            <p:cNvSpPr/>
            <p:nvPr/>
          </p:nvSpPr>
          <p:spPr>
            <a:xfrm>
              <a:off x="3528" y="1896"/>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0" name="Google Shape;340;p51"/>
            <p:cNvSpPr/>
            <p:nvPr/>
          </p:nvSpPr>
          <p:spPr>
            <a:xfrm>
              <a:off x="3064" y="1778"/>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1" name="Google Shape;341;p51"/>
            <p:cNvSpPr/>
            <p:nvPr/>
          </p:nvSpPr>
          <p:spPr>
            <a:xfrm>
              <a:off x="3277" y="2024"/>
              <a:ext cx="0" cy="0"/>
            </a:xfrm>
            <a:prstGeom prst="ellipse">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2" name="Google Shape;342;p51"/>
            <p:cNvSpPr/>
            <p:nvPr/>
          </p:nvSpPr>
          <p:spPr>
            <a:xfrm>
              <a:off x="3027" y="2160"/>
              <a:ext cx="0" cy="0"/>
            </a:xfrm>
            <a:prstGeom prst="ellipse">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3" name="Google Shape;343;p51"/>
            <p:cNvSpPr/>
            <p:nvPr/>
          </p:nvSpPr>
          <p:spPr>
            <a:xfrm>
              <a:off x="1569" y="2453"/>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4" name="Google Shape;344;p51"/>
            <p:cNvSpPr/>
            <p:nvPr/>
          </p:nvSpPr>
          <p:spPr>
            <a:xfrm>
              <a:off x="1863" y="2028"/>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5" name="Google Shape;345;p51"/>
            <p:cNvSpPr/>
            <p:nvPr/>
          </p:nvSpPr>
          <p:spPr>
            <a:xfrm>
              <a:off x="1513" y="2175"/>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6" name="Google Shape;346;p51"/>
            <p:cNvSpPr/>
            <p:nvPr/>
          </p:nvSpPr>
          <p:spPr>
            <a:xfrm>
              <a:off x="1191" y="2311"/>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7" name="Google Shape;347;p51"/>
            <p:cNvSpPr/>
            <p:nvPr/>
          </p:nvSpPr>
          <p:spPr>
            <a:xfrm>
              <a:off x="1154" y="2047"/>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8" name="Google Shape;348;p51"/>
            <p:cNvSpPr/>
            <p:nvPr/>
          </p:nvSpPr>
          <p:spPr>
            <a:xfrm>
              <a:off x="1142" y="180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49" name="Google Shape;349;p51"/>
            <p:cNvSpPr/>
            <p:nvPr/>
          </p:nvSpPr>
          <p:spPr>
            <a:xfrm>
              <a:off x="1500" y="1912"/>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0" name="Google Shape;350;p51"/>
            <p:cNvSpPr/>
            <p:nvPr/>
          </p:nvSpPr>
          <p:spPr>
            <a:xfrm>
              <a:off x="1804" y="1801"/>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1" name="Google Shape;351;p51"/>
            <p:cNvSpPr/>
            <p:nvPr/>
          </p:nvSpPr>
          <p:spPr>
            <a:xfrm>
              <a:off x="2159" y="1905"/>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2" name="Google Shape;352;p51"/>
            <p:cNvSpPr/>
            <p:nvPr/>
          </p:nvSpPr>
          <p:spPr>
            <a:xfrm>
              <a:off x="2432" y="1787"/>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3" name="Google Shape;353;p51"/>
            <p:cNvSpPr/>
            <p:nvPr/>
          </p:nvSpPr>
          <p:spPr>
            <a:xfrm>
              <a:off x="470" y="203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4" name="Google Shape;354;p51"/>
            <p:cNvSpPr/>
            <p:nvPr/>
          </p:nvSpPr>
          <p:spPr>
            <a:xfrm>
              <a:off x="68" y="216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5" name="Google Shape;355;p51"/>
            <p:cNvSpPr/>
            <p:nvPr/>
          </p:nvSpPr>
          <p:spPr>
            <a:xfrm>
              <a:off x="798" y="191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6" name="Google Shape;356;p51"/>
            <p:cNvSpPr/>
            <p:nvPr/>
          </p:nvSpPr>
          <p:spPr>
            <a:xfrm>
              <a:off x="455" y="1797"/>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7" name="Google Shape;357;p51"/>
            <p:cNvSpPr/>
            <p:nvPr/>
          </p:nvSpPr>
          <p:spPr>
            <a:xfrm>
              <a:off x="113" y="1901"/>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8" name="Google Shape;358;p51"/>
            <p:cNvSpPr/>
            <p:nvPr/>
          </p:nvSpPr>
          <p:spPr>
            <a:xfrm>
              <a:off x="432" y="232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9" name="Google Shape;359;p51"/>
            <p:cNvSpPr/>
            <p:nvPr/>
          </p:nvSpPr>
          <p:spPr>
            <a:xfrm>
              <a:off x="814" y="2178"/>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0" name="Google Shape;360;p51"/>
            <p:cNvSpPr/>
            <p:nvPr/>
          </p:nvSpPr>
          <p:spPr>
            <a:xfrm>
              <a:off x="789" y="2472"/>
              <a:ext cx="30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1" name="Google Shape;361;p51"/>
            <p:cNvSpPr/>
            <p:nvPr/>
          </p:nvSpPr>
          <p:spPr>
            <a:xfrm>
              <a:off x="2544" y="2015"/>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2" name="Google Shape;362;p51"/>
            <p:cNvSpPr/>
            <p:nvPr/>
          </p:nvSpPr>
          <p:spPr>
            <a:xfrm>
              <a:off x="1457" y="1700"/>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3" name="Google Shape;363;p51"/>
            <p:cNvSpPr/>
            <p:nvPr/>
          </p:nvSpPr>
          <p:spPr>
            <a:xfrm>
              <a:off x="1747" y="1599"/>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4" name="Google Shape;364;p51"/>
            <p:cNvSpPr/>
            <p:nvPr/>
          </p:nvSpPr>
          <p:spPr>
            <a:xfrm>
              <a:off x="1385" y="150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5" name="Google Shape;365;p51"/>
            <p:cNvSpPr/>
            <p:nvPr/>
          </p:nvSpPr>
          <p:spPr>
            <a:xfrm>
              <a:off x="1093" y="1595"/>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6" name="Google Shape;366;p51"/>
            <p:cNvSpPr/>
            <p:nvPr/>
          </p:nvSpPr>
          <p:spPr>
            <a:xfrm>
              <a:off x="792" y="169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7" name="Google Shape;367;p51"/>
            <p:cNvSpPr/>
            <p:nvPr/>
          </p:nvSpPr>
          <p:spPr>
            <a:xfrm>
              <a:off x="2011" y="151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8" name="Google Shape;368;p51"/>
            <p:cNvSpPr/>
            <p:nvPr/>
          </p:nvSpPr>
          <p:spPr>
            <a:xfrm>
              <a:off x="2087" y="169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69" name="Google Shape;369;p51"/>
            <p:cNvSpPr/>
            <p:nvPr/>
          </p:nvSpPr>
          <p:spPr>
            <a:xfrm>
              <a:off x="2345" y="1601"/>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0" name="Google Shape;370;p51"/>
            <p:cNvSpPr/>
            <p:nvPr/>
          </p:nvSpPr>
          <p:spPr>
            <a:xfrm>
              <a:off x="2684" y="168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1" name="Google Shape;371;p51"/>
            <p:cNvSpPr/>
            <p:nvPr/>
          </p:nvSpPr>
          <p:spPr>
            <a:xfrm>
              <a:off x="806" y="1512"/>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2" name="Google Shape;372;p51"/>
            <p:cNvSpPr/>
            <p:nvPr/>
          </p:nvSpPr>
          <p:spPr>
            <a:xfrm>
              <a:off x="495" y="1597"/>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3" name="Google Shape;373;p51"/>
            <p:cNvSpPr/>
            <p:nvPr/>
          </p:nvSpPr>
          <p:spPr>
            <a:xfrm>
              <a:off x="228" y="15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4" name="Google Shape;374;p51"/>
            <p:cNvSpPr/>
            <p:nvPr/>
          </p:nvSpPr>
          <p:spPr>
            <a:xfrm>
              <a:off x="157" y="1698"/>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5" name="Google Shape;375;p51"/>
            <p:cNvSpPr/>
            <p:nvPr/>
          </p:nvSpPr>
          <p:spPr>
            <a:xfrm>
              <a:off x="2887" y="1595"/>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6" name="Google Shape;376;p51"/>
            <p:cNvSpPr/>
            <p:nvPr/>
          </p:nvSpPr>
          <p:spPr>
            <a:xfrm>
              <a:off x="3079" y="1511"/>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7" name="Google Shape;377;p51"/>
            <p:cNvSpPr/>
            <p:nvPr/>
          </p:nvSpPr>
          <p:spPr>
            <a:xfrm>
              <a:off x="3270" y="168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8" name="Google Shape;378;p51"/>
            <p:cNvSpPr/>
            <p:nvPr/>
          </p:nvSpPr>
          <p:spPr>
            <a:xfrm>
              <a:off x="3453" y="1599"/>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9" name="Google Shape;379;p51"/>
            <p:cNvSpPr/>
            <p:nvPr/>
          </p:nvSpPr>
          <p:spPr>
            <a:xfrm>
              <a:off x="3651" y="150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0" name="Google Shape;380;p51"/>
            <p:cNvSpPr/>
            <p:nvPr/>
          </p:nvSpPr>
          <p:spPr>
            <a:xfrm>
              <a:off x="4251" y="1513"/>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1" name="Google Shape;381;p51"/>
            <p:cNvSpPr/>
            <p:nvPr/>
          </p:nvSpPr>
          <p:spPr>
            <a:xfrm>
              <a:off x="3901" y="1701"/>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2" name="Google Shape;382;p51"/>
            <p:cNvSpPr/>
            <p:nvPr/>
          </p:nvSpPr>
          <p:spPr>
            <a:xfrm>
              <a:off x="4086" y="1608"/>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3" name="Google Shape;383;p51"/>
            <p:cNvSpPr/>
            <p:nvPr/>
          </p:nvSpPr>
          <p:spPr>
            <a:xfrm>
              <a:off x="1282" y="3653"/>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4" name="Google Shape;384;p51"/>
            <p:cNvSpPr/>
            <p:nvPr/>
          </p:nvSpPr>
          <p:spPr>
            <a:xfrm>
              <a:off x="707" y="4014"/>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5" name="Google Shape;385;p51"/>
            <p:cNvSpPr/>
            <p:nvPr/>
          </p:nvSpPr>
          <p:spPr>
            <a:xfrm>
              <a:off x="2229" y="3090"/>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6" name="Google Shape;386;p51"/>
            <p:cNvSpPr/>
            <p:nvPr/>
          </p:nvSpPr>
          <p:spPr>
            <a:xfrm>
              <a:off x="2604" y="2867"/>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7" name="Google Shape;387;p51"/>
            <p:cNvSpPr/>
            <p:nvPr/>
          </p:nvSpPr>
          <p:spPr>
            <a:xfrm>
              <a:off x="2907" y="2668"/>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8" name="Google Shape;388;p51"/>
            <p:cNvSpPr/>
            <p:nvPr/>
          </p:nvSpPr>
          <p:spPr>
            <a:xfrm>
              <a:off x="3248" y="2454"/>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89" name="Google Shape;389;p51"/>
            <p:cNvSpPr/>
            <p:nvPr/>
          </p:nvSpPr>
          <p:spPr>
            <a:xfrm>
              <a:off x="1801" y="3360"/>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0" name="Google Shape;390;p51"/>
            <p:cNvSpPr/>
            <p:nvPr/>
          </p:nvSpPr>
          <p:spPr>
            <a:xfrm>
              <a:off x="3512" y="2302"/>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1" name="Google Shape;391;p51"/>
            <p:cNvSpPr/>
            <p:nvPr/>
          </p:nvSpPr>
          <p:spPr>
            <a:xfrm>
              <a:off x="3980" y="2014"/>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2" name="Google Shape;392;p51"/>
            <p:cNvSpPr/>
            <p:nvPr/>
          </p:nvSpPr>
          <p:spPr>
            <a:xfrm>
              <a:off x="3753" y="2158"/>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3" name="Google Shape;393;p51"/>
            <p:cNvSpPr/>
            <p:nvPr/>
          </p:nvSpPr>
          <p:spPr>
            <a:xfrm>
              <a:off x="4176" y="1898"/>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4" name="Google Shape;394;p51"/>
            <p:cNvSpPr/>
            <p:nvPr/>
          </p:nvSpPr>
          <p:spPr>
            <a:xfrm>
              <a:off x="4338" y="1797"/>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5" name="Google Shape;395;p51"/>
            <p:cNvSpPr/>
            <p:nvPr/>
          </p:nvSpPr>
          <p:spPr>
            <a:xfrm>
              <a:off x="4505" y="1700"/>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6" name="Google Shape;396;p51"/>
            <p:cNvSpPr/>
            <p:nvPr/>
          </p:nvSpPr>
          <p:spPr>
            <a:xfrm>
              <a:off x="4661" y="1603"/>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7" name="Google Shape;397;p51"/>
            <p:cNvSpPr/>
            <p:nvPr/>
          </p:nvSpPr>
          <p:spPr>
            <a:xfrm>
              <a:off x="4803" y="1512"/>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8" name="Google Shape;398;p51"/>
            <p:cNvSpPr/>
            <p:nvPr/>
          </p:nvSpPr>
          <p:spPr>
            <a:xfrm>
              <a:off x="4930" y="1431"/>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9" name="Google Shape;399;p51"/>
            <p:cNvSpPr/>
            <p:nvPr/>
          </p:nvSpPr>
          <p:spPr>
            <a:xfrm>
              <a:off x="3835" y="1430"/>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0" name="Google Shape;400;p51"/>
            <p:cNvSpPr/>
            <p:nvPr/>
          </p:nvSpPr>
          <p:spPr>
            <a:xfrm>
              <a:off x="3286" y="1430"/>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1" name="Google Shape;401;p51"/>
            <p:cNvSpPr/>
            <p:nvPr/>
          </p:nvSpPr>
          <p:spPr>
            <a:xfrm>
              <a:off x="2972" y="136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2" name="Google Shape;402;p51"/>
            <p:cNvSpPr/>
            <p:nvPr/>
          </p:nvSpPr>
          <p:spPr>
            <a:xfrm>
              <a:off x="3152" y="1292"/>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3" name="Google Shape;403;p51"/>
            <p:cNvSpPr/>
            <p:nvPr/>
          </p:nvSpPr>
          <p:spPr>
            <a:xfrm>
              <a:off x="3020" y="1170"/>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4" name="Google Shape;404;p51"/>
            <p:cNvSpPr/>
            <p:nvPr/>
          </p:nvSpPr>
          <p:spPr>
            <a:xfrm>
              <a:off x="2443" y="136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5" name="Google Shape;405;p51"/>
            <p:cNvSpPr/>
            <p:nvPr/>
          </p:nvSpPr>
          <p:spPr>
            <a:xfrm>
              <a:off x="2301" y="122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6" name="Google Shape;406;p51"/>
            <p:cNvSpPr/>
            <p:nvPr/>
          </p:nvSpPr>
          <p:spPr>
            <a:xfrm>
              <a:off x="2095" y="1284"/>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7" name="Google Shape;407;p51"/>
            <p:cNvSpPr/>
            <p:nvPr/>
          </p:nvSpPr>
          <p:spPr>
            <a:xfrm>
              <a:off x="2228" y="144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8" name="Google Shape;408;p51"/>
            <p:cNvSpPr/>
            <p:nvPr/>
          </p:nvSpPr>
          <p:spPr>
            <a:xfrm>
              <a:off x="1109" y="1424"/>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09" name="Google Shape;409;p51"/>
            <p:cNvSpPr/>
            <p:nvPr/>
          </p:nvSpPr>
          <p:spPr>
            <a:xfrm>
              <a:off x="611" y="128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0" name="Google Shape;410;p51"/>
            <p:cNvSpPr/>
            <p:nvPr/>
          </p:nvSpPr>
          <p:spPr>
            <a:xfrm>
              <a:off x="305" y="135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1" name="Google Shape;411;p51"/>
            <p:cNvSpPr/>
            <p:nvPr/>
          </p:nvSpPr>
          <p:spPr>
            <a:xfrm>
              <a:off x="156" y="115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2" name="Google Shape;412;p51"/>
            <p:cNvSpPr/>
            <p:nvPr/>
          </p:nvSpPr>
          <p:spPr>
            <a:xfrm>
              <a:off x="4538" y="1365"/>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3" name="Google Shape;413;p51"/>
            <p:cNvSpPr/>
            <p:nvPr/>
          </p:nvSpPr>
          <p:spPr>
            <a:xfrm>
              <a:off x="4407" y="1440"/>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4" name="Google Shape;414;p51"/>
            <p:cNvSpPr/>
            <p:nvPr/>
          </p:nvSpPr>
          <p:spPr>
            <a:xfrm>
              <a:off x="3992" y="1356"/>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5" name="Google Shape;415;p51"/>
            <p:cNvSpPr/>
            <p:nvPr/>
          </p:nvSpPr>
          <p:spPr>
            <a:xfrm>
              <a:off x="3466" y="1356"/>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6" name="Google Shape;416;p51"/>
            <p:cNvSpPr/>
            <p:nvPr/>
          </p:nvSpPr>
          <p:spPr>
            <a:xfrm>
              <a:off x="2852" y="122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7" name="Google Shape;417;p51"/>
            <p:cNvSpPr/>
            <p:nvPr/>
          </p:nvSpPr>
          <p:spPr>
            <a:xfrm>
              <a:off x="2678" y="1109"/>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8" name="Google Shape;418;p51"/>
            <p:cNvSpPr/>
            <p:nvPr/>
          </p:nvSpPr>
          <p:spPr>
            <a:xfrm>
              <a:off x="2859" y="1045"/>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9" name="Google Shape;419;p51"/>
            <p:cNvSpPr/>
            <p:nvPr/>
          </p:nvSpPr>
          <p:spPr>
            <a:xfrm>
              <a:off x="1942" y="104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0" name="Google Shape;420;p51"/>
            <p:cNvSpPr/>
            <p:nvPr/>
          </p:nvSpPr>
          <p:spPr>
            <a:xfrm>
              <a:off x="1088" y="1277"/>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1" name="Google Shape;421;p51"/>
            <p:cNvSpPr/>
            <p:nvPr/>
          </p:nvSpPr>
          <p:spPr>
            <a:xfrm>
              <a:off x="827" y="135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2" name="Google Shape;422;p51"/>
            <p:cNvSpPr/>
            <p:nvPr/>
          </p:nvSpPr>
          <p:spPr>
            <a:xfrm>
              <a:off x="537" y="142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3" name="Google Shape;423;p51"/>
            <p:cNvSpPr/>
            <p:nvPr/>
          </p:nvSpPr>
          <p:spPr>
            <a:xfrm>
              <a:off x="635" y="106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4" name="Google Shape;424;p51"/>
            <p:cNvSpPr/>
            <p:nvPr/>
          </p:nvSpPr>
          <p:spPr>
            <a:xfrm>
              <a:off x="1540" y="105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5" name="Google Shape;425;p51"/>
            <p:cNvSpPr/>
            <p:nvPr/>
          </p:nvSpPr>
          <p:spPr>
            <a:xfrm>
              <a:off x="1120" y="106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6" name="Google Shape;426;p51"/>
            <p:cNvSpPr/>
            <p:nvPr/>
          </p:nvSpPr>
          <p:spPr>
            <a:xfrm>
              <a:off x="4131" y="128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7" name="Google Shape;427;p51"/>
            <p:cNvSpPr/>
            <p:nvPr/>
          </p:nvSpPr>
          <p:spPr>
            <a:xfrm>
              <a:off x="3477" y="116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8" name="Google Shape;428;p51"/>
            <p:cNvSpPr/>
            <p:nvPr/>
          </p:nvSpPr>
          <p:spPr>
            <a:xfrm>
              <a:off x="3315" y="1229"/>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29" name="Google Shape;429;p51"/>
            <p:cNvSpPr/>
            <p:nvPr/>
          </p:nvSpPr>
          <p:spPr>
            <a:xfrm>
              <a:off x="3174" y="111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0" name="Google Shape;430;p51"/>
            <p:cNvSpPr/>
            <p:nvPr/>
          </p:nvSpPr>
          <p:spPr>
            <a:xfrm>
              <a:off x="2396" y="1051"/>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1" name="Google Shape;431;p51"/>
            <p:cNvSpPr/>
            <p:nvPr/>
          </p:nvSpPr>
          <p:spPr>
            <a:xfrm>
              <a:off x="2769" y="144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2" name="Google Shape;432;p51"/>
            <p:cNvSpPr/>
            <p:nvPr/>
          </p:nvSpPr>
          <p:spPr>
            <a:xfrm>
              <a:off x="2656" y="1294"/>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3" name="Google Shape;433;p51"/>
            <p:cNvSpPr/>
            <p:nvPr/>
          </p:nvSpPr>
          <p:spPr>
            <a:xfrm>
              <a:off x="2501" y="1159"/>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4" name="Google Shape;434;p51"/>
            <p:cNvSpPr/>
            <p:nvPr/>
          </p:nvSpPr>
          <p:spPr>
            <a:xfrm>
              <a:off x="2222" y="1101"/>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5" name="Google Shape;435;p51"/>
            <p:cNvSpPr/>
            <p:nvPr/>
          </p:nvSpPr>
          <p:spPr>
            <a:xfrm>
              <a:off x="2029" y="1162"/>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6" name="Google Shape;436;p51"/>
            <p:cNvSpPr/>
            <p:nvPr/>
          </p:nvSpPr>
          <p:spPr>
            <a:xfrm>
              <a:off x="1875" y="1356"/>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7" name="Google Shape;437;p51"/>
            <p:cNvSpPr/>
            <p:nvPr/>
          </p:nvSpPr>
          <p:spPr>
            <a:xfrm>
              <a:off x="1809" y="1223"/>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8" name="Google Shape;438;p51"/>
            <p:cNvSpPr/>
            <p:nvPr/>
          </p:nvSpPr>
          <p:spPr>
            <a:xfrm>
              <a:off x="1738" y="109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9" name="Google Shape;439;p51"/>
            <p:cNvSpPr/>
            <p:nvPr/>
          </p:nvSpPr>
          <p:spPr>
            <a:xfrm>
              <a:off x="1583" y="1289"/>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0" name="Google Shape;440;p51"/>
            <p:cNvSpPr/>
            <p:nvPr/>
          </p:nvSpPr>
          <p:spPr>
            <a:xfrm>
              <a:off x="1379" y="1343"/>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1" name="Google Shape;441;p51"/>
            <p:cNvSpPr/>
            <p:nvPr/>
          </p:nvSpPr>
          <p:spPr>
            <a:xfrm>
              <a:off x="1529" y="115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2" name="Google Shape;442;p51"/>
            <p:cNvSpPr/>
            <p:nvPr/>
          </p:nvSpPr>
          <p:spPr>
            <a:xfrm>
              <a:off x="1294" y="122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3" name="Google Shape;443;p51"/>
            <p:cNvSpPr/>
            <p:nvPr/>
          </p:nvSpPr>
          <p:spPr>
            <a:xfrm>
              <a:off x="1314" y="111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4" name="Google Shape;444;p51"/>
            <p:cNvSpPr/>
            <p:nvPr/>
          </p:nvSpPr>
          <p:spPr>
            <a:xfrm>
              <a:off x="1082" y="116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5" name="Google Shape;445;p51"/>
            <p:cNvSpPr/>
            <p:nvPr/>
          </p:nvSpPr>
          <p:spPr>
            <a:xfrm>
              <a:off x="877" y="112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6" name="Google Shape;446;p51"/>
            <p:cNvSpPr/>
            <p:nvPr/>
          </p:nvSpPr>
          <p:spPr>
            <a:xfrm>
              <a:off x="875" y="121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7" name="Google Shape;447;p51"/>
            <p:cNvSpPr/>
            <p:nvPr/>
          </p:nvSpPr>
          <p:spPr>
            <a:xfrm>
              <a:off x="680" y="117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8" name="Google Shape;448;p51"/>
            <p:cNvSpPr/>
            <p:nvPr/>
          </p:nvSpPr>
          <p:spPr>
            <a:xfrm>
              <a:off x="411" y="123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9" name="Google Shape;449;p51"/>
            <p:cNvSpPr/>
            <p:nvPr/>
          </p:nvSpPr>
          <p:spPr>
            <a:xfrm>
              <a:off x="434" y="110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0" name="Google Shape;450;p51"/>
            <p:cNvSpPr/>
            <p:nvPr/>
          </p:nvSpPr>
          <p:spPr>
            <a:xfrm>
              <a:off x="119" y="131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1" name="Google Shape;451;p51"/>
            <p:cNvSpPr/>
            <p:nvPr/>
          </p:nvSpPr>
          <p:spPr>
            <a:xfrm>
              <a:off x="858" y="100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2" name="Google Shape;452;p51"/>
            <p:cNvSpPr/>
            <p:nvPr/>
          </p:nvSpPr>
          <p:spPr>
            <a:xfrm>
              <a:off x="1341" y="101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3" name="Google Shape;453;p51"/>
            <p:cNvSpPr/>
            <p:nvPr/>
          </p:nvSpPr>
          <p:spPr>
            <a:xfrm>
              <a:off x="1739" y="10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4" name="Google Shape;454;p51"/>
            <p:cNvSpPr/>
            <p:nvPr/>
          </p:nvSpPr>
          <p:spPr>
            <a:xfrm>
              <a:off x="2116" y="100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5" name="Google Shape;455;p51"/>
            <p:cNvSpPr/>
            <p:nvPr/>
          </p:nvSpPr>
          <p:spPr>
            <a:xfrm>
              <a:off x="2320" y="94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6" name="Google Shape;456;p51"/>
            <p:cNvSpPr/>
            <p:nvPr/>
          </p:nvSpPr>
          <p:spPr>
            <a:xfrm>
              <a:off x="2601" y="995"/>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7" name="Google Shape;457;p51"/>
            <p:cNvSpPr/>
            <p:nvPr/>
          </p:nvSpPr>
          <p:spPr>
            <a:xfrm>
              <a:off x="1667" y="142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8" name="Google Shape;458;p51"/>
            <p:cNvSpPr/>
            <p:nvPr/>
          </p:nvSpPr>
          <p:spPr>
            <a:xfrm>
              <a:off x="2557" y="151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9" name="Google Shape;459;p51"/>
            <p:cNvSpPr/>
            <p:nvPr/>
          </p:nvSpPr>
          <p:spPr>
            <a:xfrm>
              <a:off x="3619" y="1287"/>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0" name="Google Shape;460;p51"/>
            <p:cNvSpPr/>
            <p:nvPr/>
          </p:nvSpPr>
          <p:spPr>
            <a:xfrm>
              <a:off x="3791" y="1212"/>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1" name="Google Shape;461;p51"/>
            <p:cNvSpPr/>
            <p:nvPr/>
          </p:nvSpPr>
          <p:spPr>
            <a:xfrm>
              <a:off x="2134" y="9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2" name="Google Shape;462;p51"/>
            <p:cNvSpPr/>
            <p:nvPr/>
          </p:nvSpPr>
          <p:spPr>
            <a:xfrm>
              <a:off x="1264" y="9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3" name="Google Shape;463;p51"/>
            <p:cNvSpPr/>
            <p:nvPr/>
          </p:nvSpPr>
          <p:spPr>
            <a:xfrm>
              <a:off x="1471" y="869"/>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4" name="Google Shape;464;p51"/>
            <p:cNvSpPr/>
            <p:nvPr/>
          </p:nvSpPr>
          <p:spPr>
            <a:xfrm>
              <a:off x="1650" y="82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5" name="Google Shape;465;p51"/>
            <p:cNvSpPr/>
            <p:nvPr/>
          </p:nvSpPr>
          <p:spPr>
            <a:xfrm>
              <a:off x="1918" y="869"/>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6" name="Google Shape;466;p51"/>
            <p:cNvSpPr/>
            <p:nvPr/>
          </p:nvSpPr>
          <p:spPr>
            <a:xfrm>
              <a:off x="1720" y="92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7" name="Google Shape;467;p51"/>
            <p:cNvSpPr/>
            <p:nvPr/>
          </p:nvSpPr>
          <p:spPr>
            <a:xfrm>
              <a:off x="1913" y="957"/>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8" name="Google Shape;468;p51"/>
            <p:cNvSpPr/>
            <p:nvPr/>
          </p:nvSpPr>
          <p:spPr>
            <a:xfrm>
              <a:off x="1541" y="96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9" name="Google Shape;469;p51"/>
            <p:cNvSpPr/>
            <p:nvPr/>
          </p:nvSpPr>
          <p:spPr>
            <a:xfrm>
              <a:off x="1076" y="95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0" name="Google Shape;470;p51"/>
            <p:cNvSpPr/>
            <p:nvPr/>
          </p:nvSpPr>
          <p:spPr>
            <a:xfrm>
              <a:off x="1983" y="402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1" name="Google Shape;471;p51"/>
            <p:cNvSpPr/>
            <p:nvPr/>
          </p:nvSpPr>
          <p:spPr>
            <a:xfrm>
              <a:off x="2460" y="3671"/>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2" name="Google Shape;472;p51"/>
            <p:cNvSpPr/>
            <p:nvPr/>
          </p:nvSpPr>
          <p:spPr>
            <a:xfrm>
              <a:off x="3238" y="3121"/>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3" name="Google Shape;473;p51"/>
            <p:cNvSpPr/>
            <p:nvPr/>
          </p:nvSpPr>
          <p:spPr>
            <a:xfrm>
              <a:off x="3550" y="2880"/>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4" name="Google Shape;474;p51"/>
            <p:cNvSpPr/>
            <p:nvPr/>
          </p:nvSpPr>
          <p:spPr>
            <a:xfrm>
              <a:off x="2892" y="337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5" name="Google Shape;475;p51"/>
            <p:cNvSpPr/>
            <p:nvPr/>
          </p:nvSpPr>
          <p:spPr>
            <a:xfrm>
              <a:off x="3869" y="265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6" name="Google Shape;476;p51"/>
            <p:cNvSpPr/>
            <p:nvPr/>
          </p:nvSpPr>
          <p:spPr>
            <a:xfrm>
              <a:off x="4090" y="2475"/>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7" name="Google Shape;477;p51"/>
            <p:cNvSpPr/>
            <p:nvPr/>
          </p:nvSpPr>
          <p:spPr>
            <a:xfrm>
              <a:off x="4327" y="2314"/>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8" name="Google Shape;478;p51"/>
            <p:cNvSpPr/>
            <p:nvPr/>
          </p:nvSpPr>
          <p:spPr>
            <a:xfrm>
              <a:off x="4712" y="2022"/>
              <a:ext cx="0" cy="0"/>
            </a:xfrm>
            <a:prstGeom prst="ellipse">
              <a:avLst/>
            </a:prstGeom>
            <a:gradFill>
              <a:gsLst>
                <a:gs pos="0">
                  <a:schemeClr val="dk1"/>
                </a:gs>
                <a:gs pos="100000">
                  <a:srgbClr val="454567"/>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9" name="Google Shape;479;p51"/>
            <p:cNvSpPr/>
            <p:nvPr/>
          </p:nvSpPr>
          <p:spPr>
            <a:xfrm>
              <a:off x="4533" y="2162"/>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0" name="Google Shape;480;p51"/>
            <p:cNvSpPr/>
            <p:nvPr/>
          </p:nvSpPr>
          <p:spPr>
            <a:xfrm>
              <a:off x="4863" y="1920"/>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1" name="Google Shape;481;p51"/>
            <p:cNvSpPr/>
            <p:nvPr/>
          </p:nvSpPr>
          <p:spPr>
            <a:xfrm>
              <a:off x="5009" y="1807"/>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2" name="Google Shape;482;p51"/>
            <p:cNvSpPr/>
            <p:nvPr/>
          </p:nvSpPr>
          <p:spPr>
            <a:xfrm>
              <a:off x="5161" y="1702"/>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3" name="Google Shape;483;p51"/>
            <p:cNvSpPr/>
            <p:nvPr/>
          </p:nvSpPr>
          <p:spPr>
            <a:xfrm>
              <a:off x="5277" y="1614"/>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4" name="Google Shape;484;p51"/>
            <p:cNvSpPr/>
            <p:nvPr/>
          </p:nvSpPr>
          <p:spPr>
            <a:xfrm>
              <a:off x="5398" y="1521"/>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5" name="Google Shape;485;p51"/>
            <p:cNvSpPr/>
            <p:nvPr/>
          </p:nvSpPr>
          <p:spPr>
            <a:xfrm>
              <a:off x="3255" y="4071"/>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6" name="Google Shape;486;p51"/>
            <p:cNvSpPr/>
            <p:nvPr/>
          </p:nvSpPr>
          <p:spPr>
            <a:xfrm>
              <a:off x="3651" y="3693"/>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7" name="Google Shape;487;p51"/>
            <p:cNvSpPr/>
            <p:nvPr/>
          </p:nvSpPr>
          <p:spPr>
            <a:xfrm>
              <a:off x="4773" y="3705"/>
              <a:ext cx="300" cy="0"/>
            </a:xfrm>
            <a:prstGeom prst="ellipse">
              <a:avLst/>
            </a:prstGeom>
            <a:gradFill>
              <a:gsLst>
                <a:gs pos="0">
                  <a:schemeClr val="dk2"/>
                </a:gs>
                <a:gs pos="100000">
                  <a:srgbClr val="424263"/>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8" name="Google Shape;488;p51"/>
            <p:cNvSpPr/>
            <p:nvPr/>
          </p:nvSpPr>
          <p:spPr>
            <a:xfrm>
              <a:off x="4491" y="4049"/>
              <a:ext cx="300" cy="0"/>
            </a:xfrm>
            <a:prstGeom prst="ellipse">
              <a:avLst/>
            </a:prstGeom>
            <a:gradFill>
              <a:gsLst>
                <a:gs pos="0">
                  <a:schemeClr val="dk2"/>
                </a:gs>
                <a:gs pos="100000">
                  <a:srgbClr val="424263"/>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9" name="Google Shape;489;p51"/>
            <p:cNvSpPr/>
            <p:nvPr/>
          </p:nvSpPr>
          <p:spPr>
            <a:xfrm>
              <a:off x="3989" y="3396"/>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0" name="Google Shape;490;p51"/>
            <p:cNvSpPr/>
            <p:nvPr/>
          </p:nvSpPr>
          <p:spPr>
            <a:xfrm>
              <a:off x="4263" y="3141"/>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1" name="Google Shape;491;p51"/>
            <p:cNvSpPr/>
            <p:nvPr/>
          </p:nvSpPr>
          <p:spPr>
            <a:xfrm>
              <a:off x="5044" y="3418"/>
              <a:ext cx="300" cy="0"/>
            </a:xfrm>
            <a:prstGeom prst="ellipse">
              <a:avLst/>
            </a:prstGeom>
            <a:gradFill>
              <a:gsLst>
                <a:gs pos="0">
                  <a:schemeClr val="dk2"/>
                </a:gs>
                <a:gs pos="100000">
                  <a:srgbClr val="424263"/>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2" name="Google Shape;492;p51"/>
            <p:cNvSpPr/>
            <p:nvPr/>
          </p:nvSpPr>
          <p:spPr>
            <a:xfrm>
              <a:off x="4553" y="2873"/>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3" name="Google Shape;493;p51"/>
            <p:cNvSpPr/>
            <p:nvPr/>
          </p:nvSpPr>
          <p:spPr>
            <a:xfrm>
              <a:off x="5293" y="3116"/>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4" name="Google Shape;494;p51"/>
            <p:cNvSpPr/>
            <p:nvPr/>
          </p:nvSpPr>
          <p:spPr>
            <a:xfrm>
              <a:off x="5497" y="2879"/>
              <a:ext cx="300" cy="0"/>
            </a:xfrm>
            <a:prstGeom prst="ellipse">
              <a:avLst/>
            </a:prstGeom>
            <a:gradFill>
              <a:gsLst>
                <a:gs pos="0">
                  <a:schemeClr val="dk2"/>
                </a:gs>
                <a:gs pos="100000">
                  <a:srgbClr val="424263"/>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5" name="Google Shape;495;p51"/>
            <p:cNvSpPr/>
            <p:nvPr/>
          </p:nvSpPr>
          <p:spPr>
            <a:xfrm>
              <a:off x="4772" y="2673"/>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6" name="Google Shape;496;p51"/>
            <p:cNvSpPr/>
            <p:nvPr/>
          </p:nvSpPr>
          <p:spPr>
            <a:xfrm>
              <a:off x="4966" y="2488"/>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7" name="Google Shape;497;p51"/>
            <p:cNvSpPr/>
            <p:nvPr/>
          </p:nvSpPr>
          <p:spPr>
            <a:xfrm>
              <a:off x="5444" y="2052"/>
              <a:ext cx="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8" name="Google Shape;498;p51"/>
            <p:cNvSpPr/>
            <p:nvPr/>
          </p:nvSpPr>
          <p:spPr>
            <a:xfrm>
              <a:off x="5161" y="2314"/>
              <a:ext cx="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9" name="Google Shape;499;p51"/>
            <p:cNvSpPr/>
            <p:nvPr/>
          </p:nvSpPr>
          <p:spPr>
            <a:xfrm>
              <a:off x="5318" y="2176"/>
              <a:ext cx="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0" name="Google Shape;500;p51"/>
            <p:cNvSpPr/>
            <p:nvPr/>
          </p:nvSpPr>
          <p:spPr>
            <a:xfrm>
              <a:off x="5581" y="1933"/>
              <a:ext cx="0" cy="0"/>
            </a:xfrm>
            <a:prstGeom prst="ellipse">
              <a:avLst/>
            </a:prstGeom>
            <a:gradFill>
              <a:gsLst>
                <a:gs pos="0">
                  <a:schemeClr val="dk2"/>
                </a:gs>
                <a:gs pos="100000">
                  <a:srgbClr val="4F4F77"/>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1" name="Google Shape;501;p51"/>
            <p:cNvSpPr/>
            <p:nvPr/>
          </p:nvSpPr>
          <p:spPr>
            <a:xfrm>
              <a:off x="5689" y="1811"/>
              <a:ext cx="0" cy="0"/>
            </a:xfrm>
            <a:prstGeom prst="ellipse">
              <a:avLst/>
            </a:prstGeom>
            <a:gradFill>
              <a:gsLst>
                <a:gs pos="0">
                  <a:schemeClr val="dk2"/>
                </a:gs>
                <a:gs pos="100000">
                  <a:srgbClr val="4F4F77"/>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2" name="Google Shape;502;p51"/>
            <p:cNvSpPr/>
            <p:nvPr/>
          </p:nvSpPr>
          <p:spPr>
            <a:xfrm>
              <a:off x="5663" y="2680"/>
              <a:ext cx="300" cy="0"/>
            </a:xfrm>
            <a:prstGeom prst="ellipse">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3" name="Google Shape;503;p51"/>
            <p:cNvSpPr/>
            <p:nvPr/>
          </p:nvSpPr>
          <p:spPr>
            <a:xfrm>
              <a:off x="-65" y="2865"/>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4" name="Google Shape;504;p51"/>
            <p:cNvSpPr/>
            <p:nvPr/>
          </p:nvSpPr>
          <p:spPr>
            <a:xfrm>
              <a:off x="2" y="2477"/>
              <a:ext cx="30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5" name="Google Shape;505;p51"/>
            <p:cNvSpPr/>
            <p:nvPr/>
          </p:nvSpPr>
          <p:spPr>
            <a:xfrm>
              <a:off x="-9" y="143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06" name="Google Shape;506;p51"/>
            <p:cNvSpPr/>
            <p:nvPr/>
          </p:nvSpPr>
          <p:spPr>
            <a:xfrm>
              <a:off x="5624" y="4010"/>
              <a:ext cx="300" cy="0"/>
            </a:xfrm>
            <a:prstGeom prst="ellipse">
              <a:avLst/>
            </a:prstGeom>
            <a:gradFill>
              <a:gsLst>
                <a:gs pos="0">
                  <a:schemeClr val="dk2"/>
                </a:gs>
                <a:gs pos="100000">
                  <a:srgbClr val="424263"/>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507" name="Google Shape;507;p51"/>
          <p:cNvSpPr txBox="1">
            <a:spLocks noGrp="1"/>
          </p:cNvSpPr>
          <p:nvPr>
            <p:ph type="ctrTitle"/>
          </p:nvPr>
        </p:nvSpPr>
        <p:spPr>
          <a:xfrm>
            <a:off x="685800" y="1844675"/>
            <a:ext cx="7772400" cy="1736700"/>
          </a:xfrm>
          <a:prstGeom prst="rect">
            <a:avLst/>
          </a:prstGeom>
          <a:noFill/>
          <a:ln>
            <a:noFill/>
          </a:ln>
        </p:spPr>
        <p:txBody>
          <a:bodyPr spcFirstLastPara="1" wrap="square" lIns="91425" tIns="45700" rIns="91425" bIns="45700" anchor="b" anchorCtr="1">
            <a:noAutofit/>
          </a:bodyPr>
          <a:lstStyle>
            <a:lvl1pPr lvl="0" algn="ctr" rtl="0">
              <a:lnSpc>
                <a:spcPct val="100000"/>
              </a:lnSpc>
              <a:spcBef>
                <a:spcPts val="0"/>
              </a:spcBef>
              <a:spcAft>
                <a:spcPts val="0"/>
              </a:spcAft>
              <a:buSzPts val="1400"/>
              <a:buNone/>
              <a:defRPr sz="5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5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640"/>
              </a:spcBef>
              <a:spcAft>
                <a:spcPts val="0"/>
              </a:spcAft>
              <a:buSzPts val="3200"/>
              <a:buFont typeface="Noto Sans Symbols"/>
              <a:buNone/>
              <a:defRPr/>
            </a:lvl1pPr>
            <a:lvl2pPr lvl="1" algn="l" rtl="0">
              <a:lnSpc>
                <a:spcPct val="100000"/>
              </a:lnSpc>
              <a:spcBef>
                <a:spcPts val="360"/>
              </a:spcBef>
              <a:spcAft>
                <a:spcPts val="0"/>
              </a:spcAft>
              <a:buSzPts val="900"/>
              <a:buChar char="■"/>
              <a:defRPr/>
            </a:lvl2pPr>
            <a:lvl3pPr lvl="2" algn="l" rtl="0">
              <a:lnSpc>
                <a:spcPct val="100000"/>
              </a:lnSpc>
              <a:spcBef>
                <a:spcPts val="360"/>
              </a:spcBef>
              <a:spcAft>
                <a:spcPts val="0"/>
              </a:spcAft>
              <a:buSzPts val="1800"/>
              <a:buChar char="•"/>
              <a:defRPr/>
            </a:lvl3pPr>
            <a:lvl4pPr lvl="3" algn="l" rtl="0">
              <a:lnSpc>
                <a:spcPct val="100000"/>
              </a:lnSpc>
              <a:spcBef>
                <a:spcPts val="360"/>
              </a:spcBef>
              <a:spcAft>
                <a:spcPts val="0"/>
              </a:spcAft>
              <a:buSzPts val="900"/>
              <a:buChar char="■"/>
              <a:defRPr/>
            </a:lvl4pPr>
            <a:lvl5pPr lvl="4" algn="l" rtl="0">
              <a:lnSpc>
                <a:spcPct val="100000"/>
              </a:lnSpc>
              <a:spcBef>
                <a:spcPts val="360"/>
              </a:spcBef>
              <a:spcAft>
                <a:spcPts val="0"/>
              </a:spcAft>
              <a:buSzPts val="1800"/>
              <a:buChar char="•"/>
              <a:defRPr/>
            </a:lvl5pPr>
            <a:lvl6pPr lvl="5" algn="l" rtl="0">
              <a:lnSpc>
                <a:spcPct val="100000"/>
              </a:lnSpc>
              <a:spcBef>
                <a:spcPts val="360"/>
              </a:spcBef>
              <a:spcAft>
                <a:spcPts val="0"/>
              </a:spcAft>
              <a:buSzPts val="1800"/>
              <a:buChar char="•"/>
              <a:defRPr/>
            </a:lvl6pPr>
            <a:lvl7pPr lvl="6" algn="l" rtl="0">
              <a:lnSpc>
                <a:spcPct val="100000"/>
              </a:lnSpc>
              <a:spcBef>
                <a:spcPts val="360"/>
              </a:spcBef>
              <a:spcAft>
                <a:spcPts val="0"/>
              </a:spcAft>
              <a:buSzPts val="1800"/>
              <a:buChar char="•"/>
              <a:defRPr/>
            </a:lvl7pPr>
            <a:lvl8pPr lvl="7" algn="l" rtl="0">
              <a:lnSpc>
                <a:spcPct val="100000"/>
              </a:lnSpc>
              <a:spcBef>
                <a:spcPts val="360"/>
              </a:spcBef>
              <a:spcAft>
                <a:spcPts val="0"/>
              </a:spcAft>
              <a:buSzPts val="1800"/>
              <a:buChar char="•"/>
              <a:defRPr/>
            </a:lvl8pPr>
            <a:lvl9pPr lvl="8" algn="l" rtl="0">
              <a:lnSpc>
                <a:spcPct val="100000"/>
              </a:lnSpc>
              <a:spcBef>
                <a:spcPts val="360"/>
              </a:spcBef>
              <a:spcAft>
                <a:spcPts val="0"/>
              </a:spcAft>
              <a:buSzPts val="1800"/>
              <a:buChar char="•"/>
              <a:defRPr/>
            </a:lvl9pPr>
          </a:lstStyle>
          <a:p>
            <a:endParaRPr/>
          </a:p>
        </p:txBody>
      </p:sp>
      <p:sp>
        <p:nvSpPr>
          <p:cNvPr id="509" name="Google Shape;509;p5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10" name="Google Shape;510;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11" name="Google Shape;511;p5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3E56D90-6626-4D58-8515-C07E67BE48A3}"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61C950-1C2C-4885-8F80-852E39376C68}"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2085704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7B05376-8B4B-4881-8A3B-5459E65E0DD3}"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3"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C124B3-B1F7-484F-9609-B85B470E0DF3}"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97156925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02B7178-3659-4826-A6D4-559433B10113}"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D43C6BA-4434-4B32-9112-559DF9ABA85B}"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7656842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90C5F11-71BD-48C7-9C22-08D067C3F784}"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545DE9-2561-4F1D-84FA-785F03BEC8C5}"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6168537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08EE3FF-D15E-49C2-9199-DA9844038B94}"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56008F5-D6D0-4907-BF83-8B848A4FF6FD}"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18981897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7D5A95-145E-4D81-9D4A-7AEDB0A54071}"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8E05BC-BEE9-4E3F-81F5-020540749192}"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516633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12"/>
        <p:cNvGrpSpPr/>
        <p:nvPr/>
      </p:nvGrpSpPr>
      <p:grpSpPr>
        <a:xfrm>
          <a:off x="0" y="0"/>
          <a:ext cx="0" cy="0"/>
          <a:chOff x="0" y="0"/>
          <a:chExt cx="0" cy="0"/>
        </a:xfrm>
      </p:grpSpPr>
      <p:sp>
        <p:nvSpPr>
          <p:cNvPr id="513" name="Google Shape;513;p5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sz="4000" b="1" cap="none"/>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5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SzPts val="2000"/>
              <a:buNone/>
              <a:defRPr sz="2000"/>
            </a:lvl1pPr>
            <a:lvl2pPr marL="914400" lvl="1" indent="-228600" algn="l" rtl="0">
              <a:lnSpc>
                <a:spcPct val="100000"/>
              </a:lnSpc>
              <a:spcBef>
                <a:spcPts val="360"/>
              </a:spcBef>
              <a:spcAft>
                <a:spcPts val="0"/>
              </a:spcAft>
              <a:buSzPts val="900"/>
              <a:buNone/>
              <a:defRPr sz="1800"/>
            </a:lvl2pPr>
            <a:lvl3pPr marL="1371600" lvl="2" indent="-228600" algn="l" rtl="0">
              <a:lnSpc>
                <a:spcPct val="100000"/>
              </a:lnSpc>
              <a:spcBef>
                <a:spcPts val="320"/>
              </a:spcBef>
              <a:spcAft>
                <a:spcPts val="0"/>
              </a:spcAft>
              <a:buSzPts val="1600"/>
              <a:buNone/>
              <a:defRPr sz="1600"/>
            </a:lvl3pPr>
            <a:lvl4pPr marL="1828800" lvl="3" indent="-228600" algn="l" rtl="0">
              <a:lnSpc>
                <a:spcPct val="100000"/>
              </a:lnSpc>
              <a:spcBef>
                <a:spcPts val="280"/>
              </a:spcBef>
              <a:spcAft>
                <a:spcPts val="0"/>
              </a:spcAft>
              <a:buSzPts val="700"/>
              <a:buNone/>
              <a:defRPr sz="1400"/>
            </a:lvl4pPr>
            <a:lvl5pPr marL="2286000" lvl="4" indent="-228600" algn="l" rtl="0">
              <a:lnSpc>
                <a:spcPct val="100000"/>
              </a:lnSpc>
              <a:spcBef>
                <a:spcPts val="280"/>
              </a:spcBef>
              <a:spcAft>
                <a:spcPts val="0"/>
              </a:spcAft>
              <a:buSzPts val="1400"/>
              <a:buNone/>
              <a:defRPr sz="1400"/>
            </a:lvl5pPr>
            <a:lvl6pPr marL="2743200" lvl="5" indent="-228600" algn="l" rtl="0">
              <a:lnSpc>
                <a:spcPct val="100000"/>
              </a:lnSpc>
              <a:spcBef>
                <a:spcPts val="280"/>
              </a:spcBef>
              <a:spcAft>
                <a:spcPts val="0"/>
              </a:spcAft>
              <a:buSzPts val="1400"/>
              <a:buNone/>
              <a:defRPr sz="1400"/>
            </a:lvl6pPr>
            <a:lvl7pPr marL="3200400" lvl="6" indent="-228600" algn="l" rtl="0">
              <a:lnSpc>
                <a:spcPct val="100000"/>
              </a:lnSpc>
              <a:spcBef>
                <a:spcPts val="280"/>
              </a:spcBef>
              <a:spcAft>
                <a:spcPts val="0"/>
              </a:spcAft>
              <a:buSzPts val="1400"/>
              <a:buNone/>
              <a:defRPr sz="1400"/>
            </a:lvl7pPr>
            <a:lvl8pPr marL="3657600" lvl="7" indent="-228600" algn="l" rtl="0">
              <a:lnSpc>
                <a:spcPct val="100000"/>
              </a:lnSpc>
              <a:spcBef>
                <a:spcPts val="280"/>
              </a:spcBef>
              <a:spcAft>
                <a:spcPts val="0"/>
              </a:spcAft>
              <a:buSzPts val="1400"/>
              <a:buNone/>
              <a:defRPr sz="1400"/>
            </a:lvl8pPr>
            <a:lvl9pPr marL="4114800" lvl="8" indent="-228600" algn="l" rtl="0">
              <a:lnSpc>
                <a:spcPct val="100000"/>
              </a:lnSpc>
              <a:spcBef>
                <a:spcPts val="280"/>
              </a:spcBef>
              <a:spcAft>
                <a:spcPts val="0"/>
              </a:spcAft>
              <a:buSzPts val="1400"/>
              <a:buNone/>
              <a:defRPr sz="1400"/>
            </a:lvl9pPr>
          </a:lstStyle>
          <a:p>
            <a:endParaRPr/>
          </a:p>
        </p:txBody>
      </p:sp>
      <p:sp>
        <p:nvSpPr>
          <p:cNvPr id="515" name="Google Shape;515;p5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16" name="Google Shape;516;p5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17" name="Google Shape;517;p5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518"/>
        <p:cNvGrpSpPr/>
        <p:nvPr/>
      </p:nvGrpSpPr>
      <p:grpSpPr>
        <a:xfrm>
          <a:off x="0" y="0"/>
          <a:ext cx="0" cy="0"/>
          <a:chOff x="0" y="0"/>
          <a:chExt cx="0" cy="0"/>
        </a:xfrm>
      </p:grpSpPr>
      <p:sp>
        <p:nvSpPr>
          <p:cNvPr id="519" name="Google Shape;519;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53"/>
          <p:cNvSpPr txBox="1">
            <a:spLocks noGrp="1"/>
          </p:cNvSpPr>
          <p:nvPr>
            <p:ph type="body" idx="1"/>
          </p:nvPr>
        </p:nvSpPr>
        <p:spPr>
          <a:xfrm>
            <a:off x="457200" y="1600200"/>
            <a:ext cx="4038600" cy="4533900"/>
          </a:xfrm>
          <a:prstGeom prst="rect">
            <a:avLst/>
          </a:prstGeom>
          <a:noFill/>
          <a:ln>
            <a:noFill/>
          </a:ln>
        </p:spPr>
        <p:txBody>
          <a:bodyPr spcFirstLastPara="1" wrap="square" lIns="91425" tIns="45700" rIns="91425" bIns="45700" anchor="t" anchorCtr="0">
            <a:noAutofit/>
          </a:bodyPr>
          <a:lstStyle>
            <a:lvl1pPr marL="457200" lvl="0" indent="-406400" algn="l" rtl="0">
              <a:lnSpc>
                <a:spcPct val="100000"/>
              </a:lnSpc>
              <a:spcBef>
                <a:spcPts val="560"/>
              </a:spcBef>
              <a:spcAft>
                <a:spcPts val="0"/>
              </a:spcAft>
              <a:buSzPts val="2800"/>
              <a:buChar char="•"/>
              <a:defRPr sz="2800"/>
            </a:lvl1pPr>
            <a:lvl2pPr marL="914400" lvl="1" indent="-304800" algn="l" rtl="0">
              <a:lnSpc>
                <a:spcPct val="100000"/>
              </a:lnSpc>
              <a:spcBef>
                <a:spcPts val="480"/>
              </a:spcBef>
              <a:spcAft>
                <a:spcPts val="0"/>
              </a:spcAft>
              <a:buSzPts val="1200"/>
              <a:buChar char="■"/>
              <a:defRPr sz="2400"/>
            </a:lvl2pPr>
            <a:lvl3pPr marL="1371600" lvl="2" indent="-355600" algn="l" rtl="0">
              <a:lnSpc>
                <a:spcPct val="100000"/>
              </a:lnSpc>
              <a:spcBef>
                <a:spcPts val="400"/>
              </a:spcBef>
              <a:spcAft>
                <a:spcPts val="0"/>
              </a:spcAft>
              <a:buSzPts val="2000"/>
              <a:buChar char="•"/>
              <a:defRPr sz="2000"/>
            </a:lvl3pPr>
            <a:lvl4pPr marL="1828800" lvl="3" indent="-285750" algn="l" rtl="0">
              <a:lnSpc>
                <a:spcPct val="100000"/>
              </a:lnSpc>
              <a:spcBef>
                <a:spcPts val="360"/>
              </a:spcBef>
              <a:spcAft>
                <a:spcPts val="0"/>
              </a:spcAft>
              <a:buSzPts val="90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521" name="Google Shape;521;p53"/>
          <p:cNvSpPr txBox="1">
            <a:spLocks noGrp="1"/>
          </p:cNvSpPr>
          <p:nvPr>
            <p:ph type="body" idx="2"/>
          </p:nvPr>
        </p:nvSpPr>
        <p:spPr>
          <a:xfrm>
            <a:off x="4648200" y="1600200"/>
            <a:ext cx="4038600" cy="4533900"/>
          </a:xfrm>
          <a:prstGeom prst="rect">
            <a:avLst/>
          </a:prstGeom>
          <a:noFill/>
          <a:ln>
            <a:noFill/>
          </a:ln>
        </p:spPr>
        <p:txBody>
          <a:bodyPr spcFirstLastPara="1" wrap="square" lIns="91425" tIns="45700" rIns="91425" bIns="45700" anchor="t" anchorCtr="0">
            <a:noAutofit/>
          </a:bodyPr>
          <a:lstStyle>
            <a:lvl1pPr marL="457200" lvl="0" indent="-406400" algn="l" rtl="0">
              <a:lnSpc>
                <a:spcPct val="100000"/>
              </a:lnSpc>
              <a:spcBef>
                <a:spcPts val="560"/>
              </a:spcBef>
              <a:spcAft>
                <a:spcPts val="0"/>
              </a:spcAft>
              <a:buSzPts val="2800"/>
              <a:buChar char="•"/>
              <a:defRPr sz="2800"/>
            </a:lvl1pPr>
            <a:lvl2pPr marL="914400" lvl="1" indent="-304800" algn="l" rtl="0">
              <a:lnSpc>
                <a:spcPct val="100000"/>
              </a:lnSpc>
              <a:spcBef>
                <a:spcPts val="480"/>
              </a:spcBef>
              <a:spcAft>
                <a:spcPts val="0"/>
              </a:spcAft>
              <a:buSzPts val="1200"/>
              <a:buChar char="■"/>
              <a:defRPr sz="2400"/>
            </a:lvl2pPr>
            <a:lvl3pPr marL="1371600" lvl="2" indent="-355600" algn="l" rtl="0">
              <a:lnSpc>
                <a:spcPct val="100000"/>
              </a:lnSpc>
              <a:spcBef>
                <a:spcPts val="400"/>
              </a:spcBef>
              <a:spcAft>
                <a:spcPts val="0"/>
              </a:spcAft>
              <a:buSzPts val="2000"/>
              <a:buChar char="•"/>
              <a:defRPr sz="2000"/>
            </a:lvl3pPr>
            <a:lvl4pPr marL="1828800" lvl="3" indent="-285750" algn="l" rtl="0">
              <a:lnSpc>
                <a:spcPct val="100000"/>
              </a:lnSpc>
              <a:spcBef>
                <a:spcPts val="360"/>
              </a:spcBef>
              <a:spcAft>
                <a:spcPts val="0"/>
              </a:spcAft>
              <a:buSzPts val="90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522" name="Google Shape;522;p5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3" name="Google Shape;523;p5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24" name="Google Shape;524;p53"/>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5"/>
        <p:cNvGrpSpPr/>
        <p:nvPr/>
      </p:nvGrpSpPr>
      <p:grpSpPr>
        <a:xfrm>
          <a:off x="0" y="0"/>
          <a:ext cx="0" cy="0"/>
          <a:chOff x="0" y="0"/>
          <a:chExt cx="0" cy="0"/>
        </a:xfrm>
      </p:grpSpPr>
      <p:sp>
        <p:nvSpPr>
          <p:cNvPr id="526" name="Google Shape;52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54"/>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2400"/>
              <a:buNone/>
              <a:defRPr sz="2400" b="1"/>
            </a:lvl1pPr>
            <a:lvl2pPr marL="914400" lvl="1" indent="-228600" algn="l" rtl="0">
              <a:lnSpc>
                <a:spcPct val="100000"/>
              </a:lnSpc>
              <a:spcBef>
                <a:spcPts val="400"/>
              </a:spcBef>
              <a:spcAft>
                <a:spcPts val="0"/>
              </a:spcAft>
              <a:buSzPts val="1000"/>
              <a:buNone/>
              <a:defRPr sz="2000" b="1"/>
            </a:lvl2pPr>
            <a:lvl3pPr marL="1371600" lvl="2" indent="-228600" algn="l" rtl="0">
              <a:lnSpc>
                <a:spcPct val="100000"/>
              </a:lnSpc>
              <a:spcBef>
                <a:spcPts val="360"/>
              </a:spcBef>
              <a:spcAft>
                <a:spcPts val="0"/>
              </a:spcAft>
              <a:buSzPts val="1800"/>
              <a:buNone/>
              <a:defRPr sz="1800" b="1"/>
            </a:lvl3pPr>
            <a:lvl4pPr marL="1828800" lvl="3" indent="-228600" algn="l" rtl="0">
              <a:lnSpc>
                <a:spcPct val="100000"/>
              </a:lnSpc>
              <a:spcBef>
                <a:spcPts val="320"/>
              </a:spcBef>
              <a:spcAft>
                <a:spcPts val="0"/>
              </a:spcAft>
              <a:buSzPts val="80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528" name="Google Shape;528;p54"/>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480"/>
              </a:spcBef>
              <a:spcAft>
                <a:spcPts val="0"/>
              </a:spcAft>
              <a:buSzPts val="2400"/>
              <a:buChar char="•"/>
              <a:defRPr sz="2400"/>
            </a:lvl1pPr>
            <a:lvl2pPr marL="914400" lvl="1" indent="-292100" algn="l" rtl="0">
              <a:lnSpc>
                <a:spcPct val="100000"/>
              </a:lnSpc>
              <a:spcBef>
                <a:spcPts val="400"/>
              </a:spcBef>
              <a:spcAft>
                <a:spcPts val="0"/>
              </a:spcAft>
              <a:buSzPts val="1000"/>
              <a:buChar char="■"/>
              <a:defRPr sz="2000"/>
            </a:lvl2pPr>
            <a:lvl3pPr marL="1371600" lvl="2" indent="-342900" algn="l" rtl="0">
              <a:lnSpc>
                <a:spcPct val="100000"/>
              </a:lnSpc>
              <a:spcBef>
                <a:spcPts val="360"/>
              </a:spcBef>
              <a:spcAft>
                <a:spcPts val="0"/>
              </a:spcAft>
              <a:buSzPts val="1800"/>
              <a:buChar char="•"/>
              <a:defRPr sz="1800"/>
            </a:lvl3pPr>
            <a:lvl4pPr marL="1828800" lvl="3" indent="-279400" algn="l" rtl="0">
              <a:lnSpc>
                <a:spcPct val="100000"/>
              </a:lnSpc>
              <a:spcBef>
                <a:spcPts val="320"/>
              </a:spcBef>
              <a:spcAft>
                <a:spcPts val="0"/>
              </a:spcAft>
              <a:buSzPts val="80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529" name="Google Shape;529;p54"/>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2400"/>
              <a:buNone/>
              <a:defRPr sz="2400" b="1"/>
            </a:lvl1pPr>
            <a:lvl2pPr marL="914400" lvl="1" indent="-228600" algn="l" rtl="0">
              <a:lnSpc>
                <a:spcPct val="100000"/>
              </a:lnSpc>
              <a:spcBef>
                <a:spcPts val="400"/>
              </a:spcBef>
              <a:spcAft>
                <a:spcPts val="0"/>
              </a:spcAft>
              <a:buSzPts val="1000"/>
              <a:buNone/>
              <a:defRPr sz="2000" b="1"/>
            </a:lvl2pPr>
            <a:lvl3pPr marL="1371600" lvl="2" indent="-228600" algn="l" rtl="0">
              <a:lnSpc>
                <a:spcPct val="100000"/>
              </a:lnSpc>
              <a:spcBef>
                <a:spcPts val="360"/>
              </a:spcBef>
              <a:spcAft>
                <a:spcPts val="0"/>
              </a:spcAft>
              <a:buSzPts val="1800"/>
              <a:buNone/>
              <a:defRPr sz="1800" b="1"/>
            </a:lvl3pPr>
            <a:lvl4pPr marL="1828800" lvl="3" indent="-228600" algn="l" rtl="0">
              <a:lnSpc>
                <a:spcPct val="100000"/>
              </a:lnSpc>
              <a:spcBef>
                <a:spcPts val="320"/>
              </a:spcBef>
              <a:spcAft>
                <a:spcPts val="0"/>
              </a:spcAft>
              <a:buSzPts val="80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530" name="Google Shape;530;p54"/>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480"/>
              </a:spcBef>
              <a:spcAft>
                <a:spcPts val="0"/>
              </a:spcAft>
              <a:buSzPts val="2400"/>
              <a:buChar char="•"/>
              <a:defRPr sz="2400"/>
            </a:lvl1pPr>
            <a:lvl2pPr marL="914400" lvl="1" indent="-292100" algn="l" rtl="0">
              <a:lnSpc>
                <a:spcPct val="100000"/>
              </a:lnSpc>
              <a:spcBef>
                <a:spcPts val="400"/>
              </a:spcBef>
              <a:spcAft>
                <a:spcPts val="0"/>
              </a:spcAft>
              <a:buSzPts val="1000"/>
              <a:buChar char="■"/>
              <a:defRPr sz="2000"/>
            </a:lvl2pPr>
            <a:lvl3pPr marL="1371600" lvl="2" indent="-342900" algn="l" rtl="0">
              <a:lnSpc>
                <a:spcPct val="100000"/>
              </a:lnSpc>
              <a:spcBef>
                <a:spcPts val="360"/>
              </a:spcBef>
              <a:spcAft>
                <a:spcPts val="0"/>
              </a:spcAft>
              <a:buSzPts val="1800"/>
              <a:buChar char="•"/>
              <a:defRPr sz="1800"/>
            </a:lvl3pPr>
            <a:lvl4pPr marL="1828800" lvl="3" indent="-279400" algn="l" rtl="0">
              <a:lnSpc>
                <a:spcPct val="100000"/>
              </a:lnSpc>
              <a:spcBef>
                <a:spcPts val="320"/>
              </a:spcBef>
              <a:spcAft>
                <a:spcPts val="0"/>
              </a:spcAft>
              <a:buSzPts val="80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531" name="Google Shape;531;p5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2" name="Google Shape;532;p5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33" name="Google Shape;533;p54"/>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4"/>
        <p:cNvGrpSpPr/>
        <p:nvPr/>
      </p:nvGrpSpPr>
      <p:grpSpPr>
        <a:xfrm>
          <a:off x="0" y="0"/>
          <a:ext cx="0" cy="0"/>
          <a:chOff x="0" y="0"/>
          <a:chExt cx="0" cy="0"/>
        </a:xfrm>
      </p:grpSpPr>
      <p:sp>
        <p:nvSpPr>
          <p:cNvPr id="535" name="Google Shape;535;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6" name="Google Shape;536;p5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7" name="Google Shape;537;p5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38" name="Google Shape;538;p55"/>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39"/>
        <p:cNvGrpSpPr/>
        <p:nvPr/>
      </p:nvGrpSpPr>
      <p:grpSpPr>
        <a:xfrm>
          <a:off x="0" y="0"/>
          <a:ext cx="0" cy="0"/>
          <a:chOff x="0" y="0"/>
          <a:chExt cx="0" cy="0"/>
        </a:xfrm>
      </p:grpSpPr>
      <p:sp>
        <p:nvSpPr>
          <p:cNvPr id="540" name="Google Shape;540;p56"/>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56"/>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SzPts val="3200"/>
              <a:buChar char="•"/>
              <a:defRPr sz="3200"/>
            </a:lvl1pPr>
            <a:lvl2pPr marL="914400" lvl="1" indent="-317500" algn="l" rtl="0">
              <a:lnSpc>
                <a:spcPct val="100000"/>
              </a:lnSpc>
              <a:spcBef>
                <a:spcPts val="560"/>
              </a:spcBef>
              <a:spcAft>
                <a:spcPts val="0"/>
              </a:spcAft>
              <a:buSzPts val="1400"/>
              <a:buChar char="■"/>
              <a:defRPr sz="2800"/>
            </a:lvl2pPr>
            <a:lvl3pPr marL="1371600" lvl="2" indent="-381000" algn="l" rtl="0">
              <a:lnSpc>
                <a:spcPct val="100000"/>
              </a:lnSpc>
              <a:spcBef>
                <a:spcPts val="480"/>
              </a:spcBef>
              <a:spcAft>
                <a:spcPts val="0"/>
              </a:spcAft>
              <a:buSzPts val="2400"/>
              <a:buChar char="•"/>
              <a:defRPr sz="2400"/>
            </a:lvl3pPr>
            <a:lvl4pPr marL="1828800" lvl="3" indent="-292100" algn="l" rtl="0">
              <a:lnSpc>
                <a:spcPct val="100000"/>
              </a:lnSpc>
              <a:spcBef>
                <a:spcPts val="400"/>
              </a:spcBef>
              <a:spcAft>
                <a:spcPts val="0"/>
              </a:spcAft>
              <a:buSzPts val="1000"/>
              <a:buChar char="■"/>
              <a:defRPr sz="2000"/>
            </a:lvl4pPr>
            <a:lvl5pPr marL="2286000" lvl="4" indent="-355600" algn="l" rtl="0">
              <a:lnSpc>
                <a:spcPct val="100000"/>
              </a:lnSpc>
              <a:spcBef>
                <a:spcPts val="400"/>
              </a:spcBef>
              <a:spcAft>
                <a:spcPts val="0"/>
              </a:spcAft>
              <a:buSzPts val="2000"/>
              <a:buChar char="•"/>
              <a:defRPr sz="2000"/>
            </a:lvl5pPr>
            <a:lvl6pPr marL="2743200" lvl="5" indent="-355600" algn="l" rtl="0">
              <a:lnSpc>
                <a:spcPct val="100000"/>
              </a:lnSpc>
              <a:spcBef>
                <a:spcPts val="400"/>
              </a:spcBef>
              <a:spcAft>
                <a:spcPts val="0"/>
              </a:spcAft>
              <a:buSzPts val="2000"/>
              <a:buChar char="•"/>
              <a:defRPr sz="2000"/>
            </a:lvl6pPr>
            <a:lvl7pPr marL="3200400" lvl="6" indent="-355600" algn="l" rtl="0">
              <a:lnSpc>
                <a:spcPct val="100000"/>
              </a:lnSpc>
              <a:spcBef>
                <a:spcPts val="400"/>
              </a:spcBef>
              <a:spcAft>
                <a:spcPts val="0"/>
              </a:spcAft>
              <a:buSzPts val="2000"/>
              <a:buChar char="•"/>
              <a:defRPr sz="2000"/>
            </a:lvl7pPr>
            <a:lvl8pPr marL="3657600" lvl="7" indent="-355600" algn="l" rtl="0">
              <a:lnSpc>
                <a:spcPct val="100000"/>
              </a:lnSpc>
              <a:spcBef>
                <a:spcPts val="400"/>
              </a:spcBef>
              <a:spcAft>
                <a:spcPts val="0"/>
              </a:spcAft>
              <a:buSzPts val="2000"/>
              <a:buChar char="•"/>
              <a:defRPr sz="2000"/>
            </a:lvl8pPr>
            <a:lvl9pPr marL="4114800" lvl="8" indent="-355600" algn="l" rtl="0">
              <a:lnSpc>
                <a:spcPct val="100000"/>
              </a:lnSpc>
              <a:spcBef>
                <a:spcPts val="400"/>
              </a:spcBef>
              <a:spcAft>
                <a:spcPts val="0"/>
              </a:spcAft>
              <a:buSzPts val="2000"/>
              <a:buChar char="•"/>
              <a:defRPr sz="2000"/>
            </a:lvl9pPr>
          </a:lstStyle>
          <a:p>
            <a:endParaRPr/>
          </a:p>
        </p:txBody>
      </p:sp>
      <p:sp>
        <p:nvSpPr>
          <p:cNvPr id="542" name="Google Shape;542;p56"/>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400"/>
              <a:buNone/>
              <a:defRPr sz="1400"/>
            </a:lvl1pPr>
            <a:lvl2pPr marL="914400" lvl="1" indent="-228600" algn="l" rtl="0">
              <a:lnSpc>
                <a:spcPct val="100000"/>
              </a:lnSpc>
              <a:spcBef>
                <a:spcPts val="240"/>
              </a:spcBef>
              <a:spcAft>
                <a:spcPts val="0"/>
              </a:spcAft>
              <a:buSzPts val="600"/>
              <a:buNone/>
              <a:defRPr sz="1200"/>
            </a:lvl2pPr>
            <a:lvl3pPr marL="1371600" lvl="2" indent="-228600" algn="l" rtl="0">
              <a:lnSpc>
                <a:spcPct val="100000"/>
              </a:lnSpc>
              <a:spcBef>
                <a:spcPts val="200"/>
              </a:spcBef>
              <a:spcAft>
                <a:spcPts val="0"/>
              </a:spcAft>
              <a:buSzPts val="1000"/>
              <a:buNone/>
              <a:defRPr sz="1000"/>
            </a:lvl3pPr>
            <a:lvl4pPr marL="1828800" lvl="3" indent="-228600" algn="l" rtl="0">
              <a:lnSpc>
                <a:spcPct val="100000"/>
              </a:lnSpc>
              <a:spcBef>
                <a:spcPts val="180"/>
              </a:spcBef>
              <a:spcAft>
                <a:spcPts val="0"/>
              </a:spcAft>
              <a:buSzPts val="45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543" name="Google Shape;543;p5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4" name="Google Shape;544;p5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45" name="Google Shape;545;p56"/>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546"/>
        <p:cNvGrpSpPr/>
        <p:nvPr/>
      </p:nvGrpSpPr>
      <p:grpSpPr>
        <a:xfrm>
          <a:off x="0" y="0"/>
          <a:ext cx="0" cy="0"/>
          <a:chOff x="0" y="0"/>
          <a:chExt cx="0" cy="0"/>
        </a:xfrm>
      </p:grpSpPr>
      <p:sp>
        <p:nvSpPr>
          <p:cNvPr id="547" name="Google Shape;547;p57"/>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8" name="Google Shape;548;p5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hlink"/>
              </a:buClr>
              <a:buSzPts val="3200"/>
              <a:buFont typeface="Noto Sans Symbols"/>
              <a:buNone/>
              <a:defRPr sz="3200" b="0" i="0" u="none" strike="noStrike" cap="none">
                <a:solidFill>
                  <a:schemeClr val="lt1"/>
                </a:solidFill>
                <a:latin typeface="Arial"/>
                <a:ea typeface="Arial"/>
                <a:cs typeface="Arial"/>
                <a:sym typeface="Arial"/>
              </a:defRPr>
            </a:lvl1pPr>
            <a:lvl2pPr marR="0" lvl="1" algn="l" rtl="0">
              <a:lnSpc>
                <a:spcPct val="100000"/>
              </a:lnSpc>
              <a:spcBef>
                <a:spcPts val="560"/>
              </a:spcBef>
              <a:spcAft>
                <a:spcPts val="0"/>
              </a:spcAft>
              <a:buClr>
                <a:schemeClr val="folHlink"/>
              </a:buClr>
              <a:buSzPts val="1400"/>
              <a:buFont typeface="Noto Sans Symbols"/>
              <a:buNone/>
              <a:defRPr sz="2800" b="0" i="0" u="none" strike="noStrike" cap="none">
                <a:solidFill>
                  <a:schemeClr val="lt1"/>
                </a:solidFill>
                <a:latin typeface="Arial"/>
                <a:ea typeface="Arial"/>
                <a:cs typeface="Arial"/>
                <a:sym typeface="Arial"/>
              </a:defRPr>
            </a:lvl2pPr>
            <a:lvl3pPr marR="0" lvl="2" algn="l" rtl="0">
              <a:lnSpc>
                <a:spcPct val="100000"/>
              </a:lnSpc>
              <a:spcBef>
                <a:spcPts val="480"/>
              </a:spcBef>
              <a:spcAft>
                <a:spcPts val="0"/>
              </a:spcAft>
              <a:buClr>
                <a:schemeClr val="hlink"/>
              </a:buClr>
              <a:buSzPts val="2400"/>
              <a:buFont typeface="Noto Sans Symbols"/>
              <a:buNone/>
              <a:defRPr sz="2400" b="0" i="0" u="none" strike="noStrike" cap="none">
                <a:solidFill>
                  <a:schemeClr val="lt1"/>
                </a:solidFill>
                <a:latin typeface="Arial"/>
                <a:ea typeface="Arial"/>
                <a:cs typeface="Arial"/>
                <a:sym typeface="Arial"/>
              </a:defRPr>
            </a:lvl3pPr>
            <a:lvl4pPr marR="0" lvl="3" algn="l" rtl="0">
              <a:lnSpc>
                <a:spcPct val="100000"/>
              </a:lnSpc>
              <a:spcBef>
                <a:spcPts val="400"/>
              </a:spcBef>
              <a:spcAft>
                <a:spcPts val="0"/>
              </a:spcAft>
              <a:buClr>
                <a:schemeClr val="folHlink"/>
              </a:buClr>
              <a:buSzPts val="1000"/>
              <a:buFont typeface="Noto Sans Symbols"/>
              <a:buNone/>
              <a:defRPr sz="2000" b="0" i="0" u="none" strike="noStrike" cap="none">
                <a:solidFill>
                  <a:schemeClr val="lt1"/>
                </a:solidFill>
                <a:latin typeface="Arial"/>
                <a:ea typeface="Arial"/>
                <a:cs typeface="Arial"/>
                <a:sym typeface="Arial"/>
              </a:defRPr>
            </a:lvl4pPr>
            <a:lvl5pPr marR="0" lvl="4" algn="l" rtl="0">
              <a:lnSpc>
                <a:spcPct val="100000"/>
              </a:lnSpc>
              <a:spcBef>
                <a:spcPts val="400"/>
              </a:spcBef>
              <a:spcAft>
                <a:spcPts val="0"/>
              </a:spcAft>
              <a:buClr>
                <a:schemeClr val="hlink"/>
              </a:buClr>
              <a:buSzPts val="2000"/>
              <a:buFont typeface="Noto Sans Symbols"/>
              <a:buNone/>
              <a:defRPr sz="2000" b="0" i="0" u="none" strike="noStrike" cap="none">
                <a:solidFill>
                  <a:schemeClr val="lt1"/>
                </a:solidFill>
                <a:latin typeface="Arial"/>
                <a:ea typeface="Arial"/>
                <a:cs typeface="Arial"/>
                <a:sym typeface="Arial"/>
              </a:defRPr>
            </a:lvl5pPr>
            <a:lvl6pPr marR="0" lvl="5" algn="l" rtl="0">
              <a:lnSpc>
                <a:spcPct val="100000"/>
              </a:lnSpc>
              <a:spcBef>
                <a:spcPts val="400"/>
              </a:spcBef>
              <a:spcAft>
                <a:spcPts val="0"/>
              </a:spcAft>
              <a:buClr>
                <a:schemeClr val="hlink"/>
              </a:buClr>
              <a:buSzPts val="2000"/>
              <a:buFont typeface="Noto Sans Symbols"/>
              <a:buNone/>
              <a:defRPr sz="2000" b="0" i="0" u="none" strike="noStrike" cap="none">
                <a:solidFill>
                  <a:schemeClr val="lt1"/>
                </a:solidFill>
                <a:latin typeface="Arial"/>
                <a:ea typeface="Arial"/>
                <a:cs typeface="Arial"/>
                <a:sym typeface="Arial"/>
              </a:defRPr>
            </a:lvl6pPr>
            <a:lvl7pPr marR="0" lvl="6" algn="l" rtl="0">
              <a:lnSpc>
                <a:spcPct val="100000"/>
              </a:lnSpc>
              <a:spcBef>
                <a:spcPts val="400"/>
              </a:spcBef>
              <a:spcAft>
                <a:spcPts val="0"/>
              </a:spcAft>
              <a:buClr>
                <a:schemeClr val="hlink"/>
              </a:buClr>
              <a:buSzPts val="2000"/>
              <a:buFont typeface="Noto Sans Symbols"/>
              <a:buNone/>
              <a:defRPr sz="2000" b="0" i="0" u="none" strike="noStrike" cap="none">
                <a:solidFill>
                  <a:schemeClr val="lt1"/>
                </a:solidFill>
                <a:latin typeface="Arial"/>
                <a:ea typeface="Arial"/>
                <a:cs typeface="Arial"/>
                <a:sym typeface="Arial"/>
              </a:defRPr>
            </a:lvl7pPr>
            <a:lvl8pPr marR="0" lvl="7" algn="l" rtl="0">
              <a:lnSpc>
                <a:spcPct val="100000"/>
              </a:lnSpc>
              <a:spcBef>
                <a:spcPts val="400"/>
              </a:spcBef>
              <a:spcAft>
                <a:spcPts val="0"/>
              </a:spcAft>
              <a:buClr>
                <a:schemeClr val="hlink"/>
              </a:buClr>
              <a:buSzPts val="2000"/>
              <a:buFont typeface="Noto Sans Symbols"/>
              <a:buNone/>
              <a:defRPr sz="2000" b="0" i="0" u="none" strike="noStrike" cap="none">
                <a:solidFill>
                  <a:schemeClr val="lt1"/>
                </a:solidFill>
                <a:latin typeface="Arial"/>
                <a:ea typeface="Arial"/>
                <a:cs typeface="Arial"/>
                <a:sym typeface="Arial"/>
              </a:defRPr>
            </a:lvl8pPr>
            <a:lvl9pPr marR="0" lvl="8" algn="l" rtl="0">
              <a:lnSpc>
                <a:spcPct val="100000"/>
              </a:lnSpc>
              <a:spcBef>
                <a:spcPts val="400"/>
              </a:spcBef>
              <a:spcAft>
                <a:spcPts val="0"/>
              </a:spcAft>
              <a:buClr>
                <a:schemeClr val="hlink"/>
              </a:buClr>
              <a:buSzPts val="20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549" name="Google Shape;549;p57"/>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400"/>
              <a:buNone/>
              <a:defRPr sz="1400"/>
            </a:lvl1pPr>
            <a:lvl2pPr marL="914400" lvl="1" indent="-228600" algn="l" rtl="0">
              <a:lnSpc>
                <a:spcPct val="100000"/>
              </a:lnSpc>
              <a:spcBef>
                <a:spcPts val="240"/>
              </a:spcBef>
              <a:spcAft>
                <a:spcPts val="0"/>
              </a:spcAft>
              <a:buSzPts val="600"/>
              <a:buNone/>
              <a:defRPr sz="1200"/>
            </a:lvl2pPr>
            <a:lvl3pPr marL="1371600" lvl="2" indent="-228600" algn="l" rtl="0">
              <a:lnSpc>
                <a:spcPct val="100000"/>
              </a:lnSpc>
              <a:spcBef>
                <a:spcPts val="200"/>
              </a:spcBef>
              <a:spcAft>
                <a:spcPts val="0"/>
              </a:spcAft>
              <a:buSzPts val="1000"/>
              <a:buNone/>
              <a:defRPr sz="1000"/>
            </a:lvl3pPr>
            <a:lvl4pPr marL="1828800" lvl="3" indent="-228600" algn="l" rtl="0">
              <a:lnSpc>
                <a:spcPct val="100000"/>
              </a:lnSpc>
              <a:spcBef>
                <a:spcPts val="180"/>
              </a:spcBef>
              <a:spcAft>
                <a:spcPts val="0"/>
              </a:spcAft>
              <a:buSzPts val="45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550" name="Google Shape;550;p5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51" name="Google Shape;551;p5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
        <p:nvSpPr>
          <p:cNvPr id="552" name="Google Shape;552;p57"/>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lt1"/>
              </a:buClr>
              <a:buSzPts val="1400"/>
              <a:buFont typeface="Arial"/>
              <a:buNone/>
              <a:defRPr/>
            </a:lvl1pPr>
            <a:lvl2pPr lvl="1" algn="l" rtl="0">
              <a:spcBef>
                <a:spcPts val="0"/>
              </a:spcBef>
              <a:spcAft>
                <a:spcPts val="0"/>
              </a:spcAft>
              <a:buClr>
                <a:schemeClr val="lt1"/>
              </a:buClr>
              <a:buSzPts val="1400"/>
              <a:buFont typeface="Arial"/>
              <a:buNone/>
              <a:defRPr/>
            </a:lvl2pPr>
            <a:lvl3pPr lvl="2" algn="l" rtl="0">
              <a:spcBef>
                <a:spcPts val="0"/>
              </a:spcBef>
              <a:spcAft>
                <a:spcPts val="0"/>
              </a:spcAft>
              <a:buClr>
                <a:schemeClr val="lt1"/>
              </a:buClr>
              <a:buSzPts val="1400"/>
              <a:buFont typeface="Arial"/>
              <a:buNone/>
              <a:defRPr/>
            </a:lvl3pPr>
            <a:lvl4pPr lvl="3" algn="l" rtl="0">
              <a:spcBef>
                <a:spcPts val="0"/>
              </a:spcBef>
              <a:spcAft>
                <a:spcPts val="0"/>
              </a:spcAft>
              <a:buClr>
                <a:schemeClr val="lt1"/>
              </a:buClr>
              <a:buSzPts val="1400"/>
              <a:buFont typeface="Arial"/>
              <a:buNone/>
              <a:defRPr/>
            </a:lvl4pPr>
            <a:lvl5pPr lvl="4" algn="l" rtl="0">
              <a:spcBef>
                <a:spcPts val="0"/>
              </a:spcBef>
              <a:spcAft>
                <a:spcPts val="0"/>
              </a:spcAft>
              <a:buClr>
                <a:schemeClr val="lt1"/>
              </a:buClr>
              <a:buSzPts val="1400"/>
              <a:buFont typeface="Arial"/>
              <a:buNone/>
              <a:defRPr/>
            </a:lvl5pPr>
            <a:lvl6pPr lvl="5" algn="l" rtl="0">
              <a:spcBef>
                <a:spcPts val="0"/>
              </a:spcBef>
              <a:spcAft>
                <a:spcPts val="0"/>
              </a:spcAft>
              <a:buClr>
                <a:schemeClr val="lt1"/>
              </a:buClr>
              <a:buSzPts val="1400"/>
              <a:buFont typeface="Arial"/>
              <a:buNone/>
              <a:defRPr/>
            </a:lvl6pPr>
            <a:lvl7pPr lvl="6" algn="l" rtl="0">
              <a:spcBef>
                <a:spcPts val="0"/>
              </a:spcBef>
              <a:spcAft>
                <a:spcPts val="0"/>
              </a:spcAft>
              <a:buClr>
                <a:schemeClr val="lt1"/>
              </a:buClr>
              <a:buSzPts val="1400"/>
              <a:buFont typeface="Arial"/>
              <a:buNone/>
              <a:defRPr/>
            </a:lvl7pPr>
            <a:lvl8pPr lvl="7" algn="l" rtl="0">
              <a:spcBef>
                <a:spcPts val="0"/>
              </a:spcBef>
              <a:spcAft>
                <a:spcPts val="0"/>
              </a:spcAft>
              <a:buClr>
                <a:schemeClr val="lt1"/>
              </a:buClr>
              <a:buSzPts val="1400"/>
              <a:buFont typeface="Arial"/>
              <a:buNone/>
              <a:defRPr/>
            </a:lvl8pPr>
            <a:lvl9pPr lvl="8" algn="l" rtl="0">
              <a:spcBef>
                <a:spcPts val="0"/>
              </a:spcBef>
              <a:spcAft>
                <a:spcPts val="0"/>
              </a:spcAft>
              <a:buClr>
                <a:schemeClr val="lt1"/>
              </a:buClr>
              <a:buSzPts val="1400"/>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35"/>
          <p:cNvGrpSpPr/>
          <p:nvPr/>
        </p:nvGrpSpPr>
        <p:grpSpPr>
          <a:xfrm>
            <a:off x="-153813" y="1084446"/>
            <a:ext cx="9620076" cy="5977818"/>
            <a:chOff x="-97" y="683"/>
            <a:chExt cx="6060" cy="3766"/>
          </a:xfrm>
        </p:grpSpPr>
        <p:sp>
          <p:nvSpPr>
            <p:cNvPr id="11" name="Google Shape;11;p35"/>
            <p:cNvSpPr/>
            <p:nvPr/>
          </p:nvSpPr>
          <p:spPr>
            <a:xfrm rot="-567739">
              <a:off x="-2" y="1090"/>
              <a:ext cx="1825"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5"/>
            <p:cNvSpPr txBox="1"/>
            <p:nvPr/>
          </p:nvSpPr>
          <p:spPr>
            <a:xfrm rot="10232261">
              <a:off x="-93" y="974"/>
              <a:ext cx="182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 name="Google Shape;13;p35"/>
            <p:cNvSpPr/>
            <p:nvPr/>
          </p:nvSpPr>
          <p:spPr>
            <a:xfrm rot="-956724">
              <a:off x="-36" y="1075"/>
              <a:ext cx="218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5"/>
            <p:cNvSpPr txBox="1"/>
            <p:nvPr/>
          </p:nvSpPr>
          <p:spPr>
            <a:xfrm rot="9843276">
              <a:off x="-139" y="1183"/>
              <a:ext cx="218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 name="Google Shape;15;p35"/>
            <p:cNvSpPr/>
            <p:nvPr/>
          </p:nvSpPr>
          <p:spPr>
            <a:xfrm rot="-956724">
              <a:off x="-35" y="1176"/>
              <a:ext cx="218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5"/>
            <p:cNvSpPr txBox="1"/>
            <p:nvPr/>
          </p:nvSpPr>
          <p:spPr>
            <a:xfrm rot="9843276">
              <a:off x="45" y="1203"/>
              <a:ext cx="218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 name="Google Shape;17;p35"/>
            <p:cNvSpPr/>
            <p:nvPr/>
          </p:nvSpPr>
          <p:spPr>
            <a:xfrm rot="-842175">
              <a:off x="-35" y="1315"/>
              <a:ext cx="2474"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5"/>
            <p:cNvSpPr txBox="1"/>
            <p:nvPr/>
          </p:nvSpPr>
          <p:spPr>
            <a:xfrm rot="9957825">
              <a:off x="-30" y="1249"/>
              <a:ext cx="247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 name="Google Shape;19;p35"/>
            <p:cNvSpPr/>
            <p:nvPr/>
          </p:nvSpPr>
          <p:spPr>
            <a:xfrm rot="-1106097">
              <a:off x="-69" y="1338"/>
              <a:ext cx="2846"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5"/>
            <p:cNvSpPr txBox="1"/>
            <p:nvPr/>
          </p:nvSpPr>
          <p:spPr>
            <a:xfrm rot="9693903">
              <a:off x="-108" y="1440"/>
              <a:ext cx="2846"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 name="Google Shape;21;p35"/>
            <p:cNvSpPr/>
            <p:nvPr/>
          </p:nvSpPr>
          <p:spPr>
            <a:xfrm rot="-1001955">
              <a:off x="-60" y="1537"/>
              <a:ext cx="3132"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txBox="1"/>
            <p:nvPr/>
          </p:nvSpPr>
          <p:spPr>
            <a:xfrm rot="9798045">
              <a:off x="-129" y="1492"/>
              <a:ext cx="313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 name="Google Shape;23;p35"/>
            <p:cNvSpPr/>
            <p:nvPr/>
          </p:nvSpPr>
          <p:spPr>
            <a:xfrm rot="-1198986">
              <a:off x="-106" y="1651"/>
              <a:ext cx="3511" cy="0"/>
            </a:xfrm>
            <a:prstGeom prst="rect">
              <a:avLst/>
            </a:prstGeom>
            <a:gradFill>
              <a:gsLst>
                <a:gs pos="0">
                  <a:srgbClr val="616192"/>
                </a:gs>
                <a:gs pos="100000">
                  <a:schemeClr val="dk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txBox="1"/>
            <p:nvPr/>
          </p:nvSpPr>
          <p:spPr>
            <a:xfrm rot="9601014">
              <a:off x="-170" y="1724"/>
              <a:ext cx="3511"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5" name="Google Shape;25;p35"/>
            <p:cNvSpPr/>
            <p:nvPr/>
          </p:nvSpPr>
          <p:spPr>
            <a:xfrm rot="-1106097">
              <a:off x="-71" y="1939"/>
              <a:ext cx="3795" cy="0"/>
            </a:xfrm>
            <a:prstGeom prst="rect">
              <a:avLst/>
            </a:prstGeom>
            <a:gradFill>
              <a:gsLst>
                <a:gs pos="0">
                  <a:schemeClr val="dk2"/>
                </a:gs>
                <a:gs pos="100000">
                  <a:srgbClr val="5E5E8D"/>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5"/>
            <p:cNvSpPr txBox="1"/>
            <p:nvPr/>
          </p:nvSpPr>
          <p:spPr>
            <a:xfrm rot="9693903">
              <a:off x="-148" y="1780"/>
              <a:ext cx="37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7" name="Google Shape;27;p35"/>
            <p:cNvSpPr/>
            <p:nvPr/>
          </p:nvSpPr>
          <p:spPr>
            <a:xfrm rot="-1486508">
              <a:off x="-192" y="1986"/>
              <a:ext cx="4295" cy="0"/>
            </a:xfrm>
            <a:prstGeom prst="rect">
              <a:avLst/>
            </a:prstGeom>
            <a:gradFill>
              <a:gsLst>
                <a:gs pos="0">
                  <a:schemeClr val="dk2"/>
                </a:gs>
                <a:gs pos="100000">
                  <a:srgbClr val="595986"/>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5"/>
            <p:cNvSpPr txBox="1"/>
            <p:nvPr/>
          </p:nvSpPr>
          <p:spPr>
            <a:xfrm rot="9313492">
              <a:off x="-209" y="2123"/>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9" name="Google Shape;29;p35"/>
            <p:cNvSpPr/>
            <p:nvPr/>
          </p:nvSpPr>
          <p:spPr>
            <a:xfrm rot="-1391915">
              <a:off x="-182" y="2368"/>
              <a:ext cx="4569" cy="0"/>
            </a:xfrm>
            <a:prstGeom prst="rect">
              <a:avLst/>
            </a:prstGeom>
            <a:gradFill>
              <a:gsLst>
                <a:gs pos="0">
                  <a:schemeClr val="dk2"/>
                </a:gs>
                <a:gs pos="100000">
                  <a:srgbClr val="56568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5"/>
            <p:cNvSpPr txBox="1"/>
            <p:nvPr/>
          </p:nvSpPr>
          <p:spPr>
            <a:xfrm rot="9408085">
              <a:off x="-189" y="2202"/>
              <a:ext cx="4569"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1" name="Google Shape;31;p35"/>
            <p:cNvSpPr/>
            <p:nvPr/>
          </p:nvSpPr>
          <p:spPr>
            <a:xfrm rot="-1684349">
              <a:off x="-308" y="2641"/>
              <a:ext cx="5100"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5"/>
            <p:cNvSpPr txBox="1"/>
            <p:nvPr/>
          </p:nvSpPr>
          <p:spPr>
            <a:xfrm rot="9115651">
              <a:off x="-205" y="2582"/>
              <a:ext cx="510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3" name="Google Shape;33;p35"/>
            <p:cNvSpPr/>
            <p:nvPr/>
          </p:nvSpPr>
          <p:spPr>
            <a:xfrm rot="-2021404">
              <a:off x="-36" y="2813"/>
              <a:ext cx="5408" cy="0"/>
            </a:xfrm>
            <a:prstGeom prst="rect">
              <a:avLst/>
            </a:prstGeom>
            <a:gradFill>
              <a:gsLst>
                <a:gs pos="0">
                  <a:schemeClr val="dk2"/>
                </a:gs>
                <a:gs pos="100000">
                  <a:srgbClr val="47476B"/>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5"/>
            <p:cNvSpPr txBox="1"/>
            <p:nvPr/>
          </p:nvSpPr>
          <p:spPr>
            <a:xfrm rot="8778596">
              <a:off x="38" y="2949"/>
              <a:ext cx="5408"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 name="Google Shape;35;p35"/>
            <p:cNvSpPr/>
            <p:nvPr/>
          </p:nvSpPr>
          <p:spPr>
            <a:xfrm rot="-2212194">
              <a:off x="1334" y="2969"/>
              <a:ext cx="4500" cy="0"/>
            </a:xfrm>
            <a:prstGeom prst="rect">
              <a:avLst/>
            </a:prstGeom>
            <a:gradFill>
              <a:gsLst>
                <a:gs pos="0">
                  <a:schemeClr val="dk2"/>
                </a:gs>
                <a:gs pos="100000">
                  <a:srgbClr val="3B3B58"/>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5"/>
            <p:cNvSpPr txBox="1"/>
            <p:nvPr/>
          </p:nvSpPr>
          <p:spPr>
            <a:xfrm rot="8587806">
              <a:off x="1397" y="2890"/>
              <a:ext cx="450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7" name="Google Shape;37;p35"/>
            <p:cNvSpPr/>
            <p:nvPr/>
          </p:nvSpPr>
          <p:spPr>
            <a:xfrm rot="-2498012">
              <a:off x="2716" y="3105"/>
              <a:ext cx="3612" cy="0"/>
            </a:xfrm>
            <a:prstGeom prst="rect">
              <a:avLst/>
            </a:prstGeom>
            <a:gradFill>
              <a:gsLst>
                <a:gs pos="0">
                  <a:schemeClr val="dk2"/>
                </a:gs>
                <a:gs pos="100000">
                  <a:srgbClr val="15151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5"/>
            <p:cNvSpPr txBox="1"/>
            <p:nvPr/>
          </p:nvSpPr>
          <p:spPr>
            <a:xfrm rot="8301988">
              <a:off x="2603" y="3022"/>
              <a:ext cx="3612"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9" name="Google Shape;39;p35"/>
            <p:cNvSpPr/>
            <p:nvPr/>
          </p:nvSpPr>
          <p:spPr>
            <a:xfrm rot="-3080412">
              <a:off x="4065" y="3554"/>
              <a:ext cx="1921" cy="0"/>
            </a:xfrm>
            <a:prstGeom prst="rect">
              <a:avLst/>
            </a:prstGeom>
            <a:gradFill>
              <a:gsLst>
                <a:gs pos="0">
                  <a:schemeClr val="dk2"/>
                </a:gs>
                <a:gs pos="100000">
                  <a:srgbClr val="000000"/>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5"/>
            <p:cNvSpPr txBox="1"/>
            <p:nvPr/>
          </p:nvSpPr>
          <p:spPr>
            <a:xfrm>
              <a:off x="5161" y="2499"/>
              <a:ext cx="0" cy="19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1" name="Google Shape;41;p35"/>
            <p:cNvSpPr/>
            <p:nvPr/>
          </p:nvSpPr>
          <p:spPr>
            <a:xfrm rot="8100000">
              <a:off x="5408" y="4120"/>
              <a:ext cx="424" cy="0"/>
            </a:xfrm>
            <a:prstGeom prst="rect">
              <a:avLst/>
            </a:prstGeom>
            <a:gradFill>
              <a:gsLst>
                <a:gs pos="0">
                  <a:schemeClr val="dk2"/>
                </a:gs>
                <a:gs pos="100000">
                  <a:srgbClr val="000000"/>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5"/>
            <p:cNvSpPr txBox="1"/>
            <p:nvPr/>
          </p:nvSpPr>
          <p:spPr>
            <a:xfrm>
              <a:off x="5598" y="3887"/>
              <a:ext cx="0" cy="42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3" name="Google Shape;43;p35"/>
            <p:cNvSpPr/>
            <p:nvPr/>
          </p:nvSpPr>
          <p:spPr>
            <a:xfrm rot="1051534">
              <a:off x="-142" y="2344"/>
              <a:ext cx="5977" cy="0"/>
            </a:xfrm>
            <a:prstGeom prst="rect">
              <a:avLst/>
            </a:prstGeom>
            <a:gradFill>
              <a:gsLst>
                <a:gs pos="0">
                  <a:schemeClr val="dk2"/>
                </a:gs>
                <a:gs pos="100000">
                  <a:srgbClr val="4D4D74"/>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 name="Google Shape;44;p35"/>
            <p:cNvSpPr/>
            <p:nvPr/>
          </p:nvSpPr>
          <p:spPr>
            <a:xfrm rot="1593903">
              <a:off x="-199" y="3386"/>
              <a:ext cx="4025" cy="0"/>
            </a:xfrm>
            <a:prstGeom prst="rect">
              <a:avLst/>
            </a:prstGeom>
            <a:gradFill>
              <a:gsLst>
                <a:gs pos="0">
                  <a:schemeClr val="dk2"/>
                </a:gs>
                <a:gs pos="100000">
                  <a:srgbClr val="52527C"/>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5" name="Google Shape;45;p35"/>
            <p:cNvSpPr/>
            <p:nvPr/>
          </p:nvSpPr>
          <p:spPr>
            <a:xfrm rot="1920323">
              <a:off x="-204" y="3697"/>
              <a:ext cx="2830" cy="0"/>
            </a:xfrm>
            <a:prstGeom prst="rect">
              <a:avLst/>
            </a:prstGeom>
            <a:gradFill>
              <a:gsLst>
                <a:gs pos="0">
                  <a:schemeClr val="dk2"/>
                </a:gs>
                <a:gs pos="100000">
                  <a:srgbClr val="52527C"/>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 name="Google Shape;46;p35"/>
            <p:cNvSpPr/>
            <p:nvPr/>
          </p:nvSpPr>
          <p:spPr>
            <a:xfrm rot="2212194">
              <a:off x="-147" y="3993"/>
              <a:ext cx="1500" cy="0"/>
            </a:xfrm>
            <a:prstGeom prst="rect">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7" name="Google Shape;47;p35"/>
            <p:cNvSpPr/>
            <p:nvPr/>
          </p:nvSpPr>
          <p:spPr>
            <a:xfrm rot="1342808">
              <a:off x="-203" y="3197"/>
              <a:ext cx="5515" cy="0"/>
            </a:xfrm>
            <a:prstGeom prst="rect">
              <a:avLst/>
            </a:prstGeom>
            <a:gradFill>
              <a:gsLst>
                <a:gs pos="0">
                  <a:schemeClr val="dk2"/>
                </a:gs>
                <a:gs pos="100000">
                  <a:srgbClr val="49496E"/>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8" name="Google Shape;48;p35"/>
            <p:cNvSpPr/>
            <p:nvPr/>
          </p:nvSpPr>
          <p:spPr>
            <a:xfrm rot="1051534">
              <a:off x="-131" y="2180"/>
              <a:ext cx="5977" cy="0"/>
            </a:xfrm>
            <a:prstGeom prst="rect">
              <a:avLst/>
            </a:prstGeom>
            <a:gradFill>
              <a:gsLst>
                <a:gs pos="0">
                  <a:schemeClr val="dk2"/>
                </a:gs>
                <a:gs pos="100000">
                  <a:srgbClr val="4F4F77"/>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9" name="Google Shape;49;p35"/>
            <p:cNvSpPr/>
            <p:nvPr/>
          </p:nvSpPr>
          <p:spPr>
            <a:xfrm rot="931447">
              <a:off x="82" y="1933"/>
              <a:ext cx="5604"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5"/>
            <p:cNvSpPr txBox="1"/>
            <p:nvPr/>
          </p:nvSpPr>
          <p:spPr>
            <a:xfrm rot="-9868553">
              <a:off x="225" y="1944"/>
              <a:ext cx="5604"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1" name="Google Shape;51;p35"/>
            <p:cNvSpPr/>
            <p:nvPr/>
          </p:nvSpPr>
          <p:spPr>
            <a:xfrm rot="931447">
              <a:off x="359" y="1868"/>
              <a:ext cx="5604"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2" name="Google Shape;52;p35"/>
            <p:cNvSpPr/>
            <p:nvPr/>
          </p:nvSpPr>
          <p:spPr>
            <a:xfrm rot="842175">
              <a:off x="838" y="1626"/>
              <a:ext cx="4948"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3" name="Google Shape;53;p35"/>
            <p:cNvSpPr/>
            <p:nvPr/>
          </p:nvSpPr>
          <p:spPr>
            <a:xfrm rot="637179">
              <a:off x="1066" y="1421"/>
              <a:ext cx="4884" cy="0"/>
            </a:xfrm>
            <a:prstGeom prst="rect">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4" name="Google Shape;54;p35"/>
            <p:cNvSpPr/>
            <p:nvPr/>
          </p:nvSpPr>
          <p:spPr>
            <a:xfrm rot="678596">
              <a:off x="1246" y="1371"/>
              <a:ext cx="4589" cy="0"/>
            </a:xfrm>
            <a:prstGeom prst="rect">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5" name="Google Shape;55;p35"/>
            <p:cNvSpPr/>
            <p:nvPr/>
          </p:nvSpPr>
          <p:spPr>
            <a:xfrm rot="725685">
              <a:off x="1478" y="1352"/>
              <a:ext cx="4295" cy="0"/>
            </a:xfrm>
            <a:prstGeom prst="rect">
              <a:avLst/>
            </a:prstGeom>
            <a:gradFill>
              <a:gsLst>
                <a:gs pos="0">
                  <a:schemeClr val="dk2"/>
                </a:gs>
                <a:gs pos="100000">
                  <a:srgbClr val="54547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5"/>
            <p:cNvSpPr txBox="1"/>
            <p:nvPr/>
          </p:nvSpPr>
          <p:spPr>
            <a:xfrm rot="-10074315">
              <a:off x="1503" y="1259"/>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35"/>
            <p:cNvSpPr/>
            <p:nvPr/>
          </p:nvSpPr>
          <p:spPr>
            <a:xfrm rot="725685">
              <a:off x="1637" y="1291"/>
              <a:ext cx="4295" cy="0"/>
            </a:xfrm>
            <a:prstGeom prst="rect">
              <a:avLst/>
            </a:prstGeom>
            <a:gradFill>
              <a:gsLst>
                <a:gs pos="0">
                  <a:schemeClr val="dk2"/>
                </a:gs>
                <a:gs pos="100000">
                  <a:srgbClr val="54547F"/>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5"/>
            <p:cNvSpPr txBox="1"/>
            <p:nvPr/>
          </p:nvSpPr>
          <p:spPr>
            <a:xfrm rot="-10074315">
              <a:off x="1521" y="1133"/>
              <a:ext cx="429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9" name="Google Shape;59;p35"/>
            <p:cNvSpPr/>
            <p:nvPr/>
          </p:nvSpPr>
          <p:spPr>
            <a:xfrm rot="794431">
              <a:off x="612" y="1687"/>
              <a:ext cx="5239" cy="0"/>
            </a:xfrm>
            <a:prstGeom prst="rect">
              <a:avLst/>
            </a:prstGeom>
            <a:gradFill>
              <a:gsLst>
                <a:gs pos="0">
                  <a:schemeClr val="dk2"/>
                </a:gs>
                <a:gs pos="100000">
                  <a:srgbClr val="51517A"/>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5"/>
            <p:cNvSpPr txBox="1"/>
            <p:nvPr/>
          </p:nvSpPr>
          <p:spPr>
            <a:xfrm rot="-10005569">
              <a:off x="564" y="1678"/>
              <a:ext cx="5239"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1" name="Google Shape;61;p35"/>
            <p:cNvSpPr/>
            <p:nvPr/>
          </p:nvSpPr>
          <p:spPr>
            <a:xfrm rot="1213492">
              <a:off x="-184" y="2919"/>
              <a:ext cx="6075" cy="0"/>
            </a:xfrm>
            <a:prstGeom prst="rect">
              <a:avLst/>
            </a:prstGeom>
            <a:gradFill>
              <a:gsLst>
                <a:gs pos="0">
                  <a:schemeClr val="dk2"/>
                </a:gs>
                <a:gs pos="100000">
                  <a:srgbClr val="4D4D74"/>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5"/>
            <p:cNvSpPr txBox="1"/>
            <p:nvPr/>
          </p:nvSpPr>
          <p:spPr>
            <a:xfrm rot="-9586508">
              <a:off x="-145" y="3038"/>
              <a:ext cx="607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3" name="Google Shape;63;p35"/>
            <p:cNvSpPr/>
            <p:nvPr/>
          </p:nvSpPr>
          <p:spPr>
            <a:xfrm rot="1213492">
              <a:off x="-187" y="2700"/>
              <a:ext cx="6075" cy="0"/>
            </a:xfrm>
            <a:prstGeom prst="rect">
              <a:avLst/>
            </a:prstGeom>
            <a:gradFill>
              <a:gsLst>
                <a:gs pos="0">
                  <a:schemeClr val="dk2"/>
                </a:gs>
                <a:gs pos="100000">
                  <a:srgbClr val="4B4B7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5"/>
            <p:cNvSpPr txBox="1"/>
            <p:nvPr/>
          </p:nvSpPr>
          <p:spPr>
            <a:xfrm rot="-9586508">
              <a:off x="-107" y="2619"/>
              <a:ext cx="6075"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5" name="Google Shape;65;p35"/>
            <p:cNvSpPr/>
            <p:nvPr/>
          </p:nvSpPr>
          <p:spPr>
            <a:xfrm>
              <a:off x="740" y="3359"/>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6" name="Google Shape;66;p35"/>
            <p:cNvSpPr/>
            <p:nvPr/>
          </p:nvSpPr>
          <p:spPr>
            <a:xfrm>
              <a:off x="236" y="3074"/>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7" name="Google Shape;67;p35"/>
            <p:cNvSpPr/>
            <p:nvPr/>
          </p:nvSpPr>
          <p:spPr>
            <a:xfrm>
              <a:off x="159" y="3652"/>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8" name="Google Shape;68;p35"/>
            <p:cNvSpPr/>
            <p:nvPr/>
          </p:nvSpPr>
          <p:spPr>
            <a:xfrm>
              <a:off x="2077" y="2661"/>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9" name="Google Shape;69;p35"/>
            <p:cNvSpPr/>
            <p:nvPr/>
          </p:nvSpPr>
          <p:spPr>
            <a:xfrm>
              <a:off x="1223" y="3076"/>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0" name="Google Shape;70;p35"/>
            <p:cNvSpPr/>
            <p:nvPr/>
          </p:nvSpPr>
          <p:spPr>
            <a:xfrm>
              <a:off x="1686" y="2857"/>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1" name="Google Shape;71;p35"/>
            <p:cNvSpPr/>
            <p:nvPr/>
          </p:nvSpPr>
          <p:spPr>
            <a:xfrm>
              <a:off x="750" y="2839"/>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2" name="Google Shape;72;p35"/>
            <p:cNvSpPr/>
            <p:nvPr/>
          </p:nvSpPr>
          <p:spPr>
            <a:xfrm>
              <a:off x="367" y="2656"/>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3" name="Google Shape;73;p35"/>
            <p:cNvSpPr/>
            <p:nvPr/>
          </p:nvSpPr>
          <p:spPr>
            <a:xfrm>
              <a:off x="1172" y="2642"/>
              <a:ext cx="30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4" name="Google Shape;74;p35"/>
            <p:cNvSpPr/>
            <p:nvPr/>
          </p:nvSpPr>
          <p:spPr>
            <a:xfrm>
              <a:off x="2401" y="2485"/>
              <a:ext cx="30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5" name="Google Shape;75;p35"/>
            <p:cNvSpPr/>
            <p:nvPr/>
          </p:nvSpPr>
          <p:spPr>
            <a:xfrm>
              <a:off x="1910" y="231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6" name="Google Shape;76;p35"/>
            <p:cNvSpPr/>
            <p:nvPr/>
          </p:nvSpPr>
          <p:spPr>
            <a:xfrm>
              <a:off x="2254" y="215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7" name="Google Shape;77;p35"/>
            <p:cNvSpPr/>
            <p:nvPr/>
          </p:nvSpPr>
          <p:spPr>
            <a:xfrm>
              <a:off x="2742" y="2305"/>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8" name="Google Shape;78;p35"/>
            <p:cNvSpPr/>
            <p:nvPr/>
          </p:nvSpPr>
          <p:spPr>
            <a:xfrm>
              <a:off x="2812" y="1898"/>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9" name="Google Shape;79;p35"/>
            <p:cNvSpPr/>
            <p:nvPr/>
          </p:nvSpPr>
          <p:spPr>
            <a:xfrm>
              <a:off x="3721" y="1792"/>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0" name="Google Shape;80;p35"/>
            <p:cNvSpPr/>
            <p:nvPr/>
          </p:nvSpPr>
          <p:spPr>
            <a:xfrm>
              <a:off x="3528" y="1896"/>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 name="Google Shape;81;p35"/>
            <p:cNvSpPr/>
            <p:nvPr/>
          </p:nvSpPr>
          <p:spPr>
            <a:xfrm>
              <a:off x="3064" y="1778"/>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 name="Google Shape;82;p35"/>
            <p:cNvSpPr/>
            <p:nvPr/>
          </p:nvSpPr>
          <p:spPr>
            <a:xfrm>
              <a:off x="3277" y="2024"/>
              <a:ext cx="0" cy="0"/>
            </a:xfrm>
            <a:prstGeom prst="ellipse">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 name="Google Shape;83;p35"/>
            <p:cNvSpPr/>
            <p:nvPr/>
          </p:nvSpPr>
          <p:spPr>
            <a:xfrm>
              <a:off x="3027" y="2160"/>
              <a:ext cx="0" cy="0"/>
            </a:xfrm>
            <a:prstGeom prst="ellipse">
              <a:avLst/>
            </a:prstGeom>
            <a:gradFill>
              <a:gsLst>
                <a:gs pos="0">
                  <a:schemeClr val="dk2"/>
                </a:gs>
                <a:gs pos="100000">
                  <a:srgbClr val="51517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4" name="Google Shape;84;p35"/>
            <p:cNvSpPr/>
            <p:nvPr/>
          </p:nvSpPr>
          <p:spPr>
            <a:xfrm>
              <a:off x="1569" y="2453"/>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5" name="Google Shape;85;p35"/>
            <p:cNvSpPr/>
            <p:nvPr/>
          </p:nvSpPr>
          <p:spPr>
            <a:xfrm>
              <a:off x="1863" y="2028"/>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6" name="Google Shape;86;p35"/>
            <p:cNvSpPr/>
            <p:nvPr/>
          </p:nvSpPr>
          <p:spPr>
            <a:xfrm>
              <a:off x="1513" y="2175"/>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7" name="Google Shape;87;p35"/>
            <p:cNvSpPr/>
            <p:nvPr/>
          </p:nvSpPr>
          <p:spPr>
            <a:xfrm>
              <a:off x="1191" y="2311"/>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 name="Google Shape;88;p35"/>
            <p:cNvSpPr/>
            <p:nvPr/>
          </p:nvSpPr>
          <p:spPr>
            <a:xfrm>
              <a:off x="1154" y="2047"/>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 name="Google Shape;89;p35"/>
            <p:cNvSpPr/>
            <p:nvPr/>
          </p:nvSpPr>
          <p:spPr>
            <a:xfrm>
              <a:off x="1142" y="180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 name="Google Shape;90;p35"/>
            <p:cNvSpPr/>
            <p:nvPr/>
          </p:nvSpPr>
          <p:spPr>
            <a:xfrm>
              <a:off x="1500" y="1912"/>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1" name="Google Shape;91;p35"/>
            <p:cNvSpPr/>
            <p:nvPr/>
          </p:nvSpPr>
          <p:spPr>
            <a:xfrm>
              <a:off x="1804" y="1801"/>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2" name="Google Shape;92;p35"/>
            <p:cNvSpPr/>
            <p:nvPr/>
          </p:nvSpPr>
          <p:spPr>
            <a:xfrm>
              <a:off x="2159" y="1905"/>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3" name="Google Shape;93;p35"/>
            <p:cNvSpPr/>
            <p:nvPr/>
          </p:nvSpPr>
          <p:spPr>
            <a:xfrm>
              <a:off x="2432" y="1787"/>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4" name="Google Shape;94;p35"/>
            <p:cNvSpPr/>
            <p:nvPr/>
          </p:nvSpPr>
          <p:spPr>
            <a:xfrm>
              <a:off x="470" y="203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5" name="Google Shape;95;p35"/>
            <p:cNvSpPr/>
            <p:nvPr/>
          </p:nvSpPr>
          <p:spPr>
            <a:xfrm>
              <a:off x="68" y="216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6" name="Google Shape;96;p35"/>
            <p:cNvSpPr/>
            <p:nvPr/>
          </p:nvSpPr>
          <p:spPr>
            <a:xfrm>
              <a:off x="798" y="191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7" name="Google Shape;97;p35"/>
            <p:cNvSpPr/>
            <p:nvPr/>
          </p:nvSpPr>
          <p:spPr>
            <a:xfrm>
              <a:off x="455" y="1797"/>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8" name="Google Shape;98;p35"/>
            <p:cNvSpPr/>
            <p:nvPr/>
          </p:nvSpPr>
          <p:spPr>
            <a:xfrm>
              <a:off x="113" y="1901"/>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9" name="Google Shape;99;p35"/>
            <p:cNvSpPr/>
            <p:nvPr/>
          </p:nvSpPr>
          <p:spPr>
            <a:xfrm>
              <a:off x="432" y="232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 name="Google Shape;100;p35"/>
            <p:cNvSpPr/>
            <p:nvPr/>
          </p:nvSpPr>
          <p:spPr>
            <a:xfrm>
              <a:off x="814" y="2178"/>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 name="Google Shape;101;p35"/>
            <p:cNvSpPr/>
            <p:nvPr/>
          </p:nvSpPr>
          <p:spPr>
            <a:xfrm>
              <a:off x="789" y="2472"/>
              <a:ext cx="30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2" name="Google Shape;102;p35"/>
            <p:cNvSpPr/>
            <p:nvPr/>
          </p:nvSpPr>
          <p:spPr>
            <a:xfrm>
              <a:off x="2544" y="2015"/>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3" name="Google Shape;103;p35"/>
            <p:cNvSpPr/>
            <p:nvPr/>
          </p:nvSpPr>
          <p:spPr>
            <a:xfrm>
              <a:off x="1457" y="1700"/>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4" name="Google Shape;104;p35"/>
            <p:cNvSpPr/>
            <p:nvPr/>
          </p:nvSpPr>
          <p:spPr>
            <a:xfrm>
              <a:off x="1747" y="1599"/>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5" name="Google Shape;105;p35"/>
            <p:cNvSpPr/>
            <p:nvPr/>
          </p:nvSpPr>
          <p:spPr>
            <a:xfrm>
              <a:off x="1385" y="150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6" name="Google Shape;106;p35"/>
            <p:cNvSpPr/>
            <p:nvPr/>
          </p:nvSpPr>
          <p:spPr>
            <a:xfrm>
              <a:off x="1093" y="1595"/>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7" name="Google Shape;107;p35"/>
            <p:cNvSpPr/>
            <p:nvPr/>
          </p:nvSpPr>
          <p:spPr>
            <a:xfrm>
              <a:off x="792" y="169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8" name="Google Shape;108;p35"/>
            <p:cNvSpPr/>
            <p:nvPr/>
          </p:nvSpPr>
          <p:spPr>
            <a:xfrm>
              <a:off x="2011" y="151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9" name="Google Shape;109;p35"/>
            <p:cNvSpPr/>
            <p:nvPr/>
          </p:nvSpPr>
          <p:spPr>
            <a:xfrm>
              <a:off x="2087" y="169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0" name="Google Shape;110;p35"/>
            <p:cNvSpPr/>
            <p:nvPr/>
          </p:nvSpPr>
          <p:spPr>
            <a:xfrm>
              <a:off x="2345" y="1601"/>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1" name="Google Shape;111;p35"/>
            <p:cNvSpPr/>
            <p:nvPr/>
          </p:nvSpPr>
          <p:spPr>
            <a:xfrm>
              <a:off x="2684" y="168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2" name="Google Shape;112;p35"/>
            <p:cNvSpPr/>
            <p:nvPr/>
          </p:nvSpPr>
          <p:spPr>
            <a:xfrm>
              <a:off x="806" y="1512"/>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3" name="Google Shape;113;p35"/>
            <p:cNvSpPr/>
            <p:nvPr/>
          </p:nvSpPr>
          <p:spPr>
            <a:xfrm>
              <a:off x="495" y="1597"/>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4" name="Google Shape;114;p35"/>
            <p:cNvSpPr/>
            <p:nvPr/>
          </p:nvSpPr>
          <p:spPr>
            <a:xfrm>
              <a:off x="228" y="15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5" name="Google Shape;115;p35"/>
            <p:cNvSpPr/>
            <p:nvPr/>
          </p:nvSpPr>
          <p:spPr>
            <a:xfrm>
              <a:off x="157" y="1698"/>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6" name="Google Shape;116;p35"/>
            <p:cNvSpPr/>
            <p:nvPr/>
          </p:nvSpPr>
          <p:spPr>
            <a:xfrm>
              <a:off x="2887" y="1595"/>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7" name="Google Shape;117;p35"/>
            <p:cNvSpPr/>
            <p:nvPr/>
          </p:nvSpPr>
          <p:spPr>
            <a:xfrm>
              <a:off x="3079" y="1511"/>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8" name="Google Shape;118;p35"/>
            <p:cNvSpPr/>
            <p:nvPr/>
          </p:nvSpPr>
          <p:spPr>
            <a:xfrm>
              <a:off x="3270" y="168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9" name="Google Shape;119;p35"/>
            <p:cNvSpPr/>
            <p:nvPr/>
          </p:nvSpPr>
          <p:spPr>
            <a:xfrm>
              <a:off x="3453" y="1599"/>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0" name="Google Shape;120;p35"/>
            <p:cNvSpPr/>
            <p:nvPr/>
          </p:nvSpPr>
          <p:spPr>
            <a:xfrm>
              <a:off x="3651" y="1506"/>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1" name="Google Shape;121;p35"/>
            <p:cNvSpPr/>
            <p:nvPr/>
          </p:nvSpPr>
          <p:spPr>
            <a:xfrm>
              <a:off x="4251" y="1513"/>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2" name="Google Shape;122;p35"/>
            <p:cNvSpPr/>
            <p:nvPr/>
          </p:nvSpPr>
          <p:spPr>
            <a:xfrm>
              <a:off x="3901" y="1701"/>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3" name="Google Shape;123;p35"/>
            <p:cNvSpPr/>
            <p:nvPr/>
          </p:nvSpPr>
          <p:spPr>
            <a:xfrm>
              <a:off x="4086" y="1608"/>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 name="Google Shape;124;p35"/>
            <p:cNvSpPr/>
            <p:nvPr/>
          </p:nvSpPr>
          <p:spPr>
            <a:xfrm>
              <a:off x="1282" y="3653"/>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5" name="Google Shape;125;p35"/>
            <p:cNvSpPr/>
            <p:nvPr/>
          </p:nvSpPr>
          <p:spPr>
            <a:xfrm>
              <a:off x="707" y="4014"/>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6" name="Google Shape;126;p35"/>
            <p:cNvSpPr/>
            <p:nvPr/>
          </p:nvSpPr>
          <p:spPr>
            <a:xfrm>
              <a:off x="2229" y="3090"/>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7" name="Google Shape;127;p35"/>
            <p:cNvSpPr/>
            <p:nvPr/>
          </p:nvSpPr>
          <p:spPr>
            <a:xfrm>
              <a:off x="2604" y="2867"/>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8" name="Google Shape;128;p35"/>
            <p:cNvSpPr/>
            <p:nvPr/>
          </p:nvSpPr>
          <p:spPr>
            <a:xfrm>
              <a:off x="2907" y="2668"/>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9" name="Google Shape;129;p35"/>
            <p:cNvSpPr/>
            <p:nvPr/>
          </p:nvSpPr>
          <p:spPr>
            <a:xfrm>
              <a:off x="3248" y="2454"/>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0" name="Google Shape;130;p35"/>
            <p:cNvSpPr/>
            <p:nvPr/>
          </p:nvSpPr>
          <p:spPr>
            <a:xfrm>
              <a:off x="1801" y="3360"/>
              <a:ext cx="30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1" name="Google Shape;131;p35"/>
            <p:cNvSpPr/>
            <p:nvPr/>
          </p:nvSpPr>
          <p:spPr>
            <a:xfrm>
              <a:off x="3512" y="2302"/>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2" name="Google Shape;132;p35"/>
            <p:cNvSpPr/>
            <p:nvPr/>
          </p:nvSpPr>
          <p:spPr>
            <a:xfrm>
              <a:off x="3980" y="2014"/>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3" name="Google Shape;133;p35"/>
            <p:cNvSpPr/>
            <p:nvPr/>
          </p:nvSpPr>
          <p:spPr>
            <a:xfrm>
              <a:off x="3753" y="2158"/>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4" name="Google Shape;134;p35"/>
            <p:cNvSpPr/>
            <p:nvPr/>
          </p:nvSpPr>
          <p:spPr>
            <a:xfrm>
              <a:off x="4176" y="1898"/>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5" name="Google Shape;135;p35"/>
            <p:cNvSpPr/>
            <p:nvPr/>
          </p:nvSpPr>
          <p:spPr>
            <a:xfrm>
              <a:off x="4338" y="1797"/>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6" name="Google Shape;136;p35"/>
            <p:cNvSpPr/>
            <p:nvPr/>
          </p:nvSpPr>
          <p:spPr>
            <a:xfrm>
              <a:off x="4505" y="1700"/>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7" name="Google Shape;137;p35"/>
            <p:cNvSpPr/>
            <p:nvPr/>
          </p:nvSpPr>
          <p:spPr>
            <a:xfrm>
              <a:off x="4661" y="1603"/>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8" name="Google Shape;138;p35"/>
            <p:cNvSpPr/>
            <p:nvPr/>
          </p:nvSpPr>
          <p:spPr>
            <a:xfrm>
              <a:off x="4803" y="1512"/>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9" name="Google Shape;139;p35"/>
            <p:cNvSpPr/>
            <p:nvPr/>
          </p:nvSpPr>
          <p:spPr>
            <a:xfrm>
              <a:off x="4930" y="1431"/>
              <a:ext cx="0" cy="0"/>
            </a:xfrm>
            <a:prstGeom prst="ellipse">
              <a:avLst/>
            </a:prstGeom>
            <a:gradFill>
              <a:gsLst>
                <a:gs pos="0">
                  <a:schemeClr val="dk1"/>
                </a:gs>
                <a:gs pos="100000">
                  <a:srgbClr val="48486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0" name="Google Shape;140;p35"/>
            <p:cNvSpPr/>
            <p:nvPr/>
          </p:nvSpPr>
          <p:spPr>
            <a:xfrm>
              <a:off x="3835" y="1430"/>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1" name="Google Shape;141;p35"/>
            <p:cNvSpPr/>
            <p:nvPr/>
          </p:nvSpPr>
          <p:spPr>
            <a:xfrm>
              <a:off x="3286" y="1430"/>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2" name="Google Shape;142;p35"/>
            <p:cNvSpPr/>
            <p:nvPr/>
          </p:nvSpPr>
          <p:spPr>
            <a:xfrm>
              <a:off x="2972" y="136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3" name="Google Shape;143;p35"/>
            <p:cNvSpPr/>
            <p:nvPr/>
          </p:nvSpPr>
          <p:spPr>
            <a:xfrm>
              <a:off x="3152" y="1292"/>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4" name="Google Shape;144;p35"/>
            <p:cNvSpPr/>
            <p:nvPr/>
          </p:nvSpPr>
          <p:spPr>
            <a:xfrm>
              <a:off x="3020" y="1170"/>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5" name="Google Shape;145;p35"/>
            <p:cNvSpPr/>
            <p:nvPr/>
          </p:nvSpPr>
          <p:spPr>
            <a:xfrm>
              <a:off x="2443" y="136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6" name="Google Shape;146;p35"/>
            <p:cNvSpPr/>
            <p:nvPr/>
          </p:nvSpPr>
          <p:spPr>
            <a:xfrm>
              <a:off x="2301" y="122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7" name="Google Shape;147;p35"/>
            <p:cNvSpPr/>
            <p:nvPr/>
          </p:nvSpPr>
          <p:spPr>
            <a:xfrm>
              <a:off x="2095" y="1284"/>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8" name="Google Shape;148;p35"/>
            <p:cNvSpPr/>
            <p:nvPr/>
          </p:nvSpPr>
          <p:spPr>
            <a:xfrm>
              <a:off x="2228" y="144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9" name="Google Shape;149;p35"/>
            <p:cNvSpPr/>
            <p:nvPr/>
          </p:nvSpPr>
          <p:spPr>
            <a:xfrm>
              <a:off x="1109" y="1424"/>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0" name="Google Shape;150;p35"/>
            <p:cNvSpPr/>
            <p:nvPr/>
          </p:nvSpPr>
          <p:spPr>
            <a:xfrm>
              <a:off x="611" y="128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1" name="Google Shape;151;p35"/>
            <p:cNvSpPr/>
            <p:nvPr/>
          </p:nvSpPr>
          <p:spPr>
            <a:xfrm>
              <a:off x="305" y="135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2" name="Google Shape;152;p35"/>
            <p:cNvSpPr/>
            <p:nvPr/>
          </p:nvSpPr>
          <p:spPr>
            <a:xfrm>
              <a:off x="156" y="115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3" name="Google Shape;153;p35"/>
            <p:cNvSpPr/>
            <p:nvPr/>
          </p:nvSpPr>
          <p:spPr>
            <a:xfrm>
              <a:off x="4538" y="1365"/>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4" name="Google Shape;154;p35"/>
            <p:cNvSpPr/>
            <p:nvPr/>
          </p:nvSpPr>
          <p:spPr>
            <a:xfrm>
              <a:off x="4407" y="1440"/>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5" name="Google Shape;155;p35"/>
            <p:cNvSpPr/>
            <p:nvPr/>
          </p:nvSpPr>
          <p:spPr>
            <a:xfrm>
              <a:off x="3992" y="1356"/>
              <a:ext cx="0" cy="0"/>
            </a:xfrm>
            <a:prstGeom prst="ellipse">
              <a:avLst/>
            </a:prstGeom>
            <a:gradFill>
              <a:gsLst>
                <a:gs pos="0">
                  <a:schemeClr val="dk2"/>
                </a:gs>
                <a:gs pos="100000">
                  <a:srgbClr val="54547F"/>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6" name="Google Shape;156;p35"/>
            <p:cNvSpPr/>
            <p:nvPr/>
          </p:nvSpPr>
          <p:spPr>
            <a:xfrm>
              <a:off x="3466" y="1356"/>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7" name="Google Shape;157;p35"/>
            <p:cNvSpPr/>
            <p:nvPr/>
          </p:nvSpPr>
          <p:spPr>
            <a:xfrm>
              <a:off x="2852" y="1228"/>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8" name="Google Shape;158;p35"/>
            <p:cNvSpPr/>
            <p:nvPr/>
          </p:nvSpPr>
          <p:spPr>
            <a:xfrm>
              <a:off x="2678" y="1109"/>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9" name="Google Shape;159;p35"/>
            <p:cNvSpPr/>
            <p:nvPr/>
          </p:nvSpPr>
          <p:spPr>
            <a:xfrm>
              <a:off x="2859" y="1045"/>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0" name="Google Shape;160;p35"/>
            <p:cNvSpPr/>
            <p:nvPr/>
          </p:nvSpPr>
          <p:spPr>
            <a:xfrm>
              <a:off x="1942" y="104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1" name="Google Shape;161;p35"/>
            <p:cNvSpPr/>
            <p:nvPr/>
          </p:nvSpPr>
          <p:spPr>
            <a:xfrm>
              <a:off x="1088" y="1277"/>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2" name="Google Shape;162;p35"/>
            <p:cNvSpPr/>
            <p:nvPr/>
          </p:nvSpPr>
          <p:spPr>
            <a:xfrm>
              <a:off x="827" y="135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3" name="Google Shape;163;p35"/>
            <p:cNvSpPr/>
            <p:nvPr/>
          </p:nvSpPr>
          <p:spPr>
            <a:xfrm>
              <a:off x="537" y="142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4" name="Google Shape;164;p35"/>
            <p:cNvSpPr/>
            <p:nvPr/>
          </p:nvSpPr>
          <p:spPr>
            <a:xfrm>
              <a:off x="635" y="106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5" name="Google Shape;165;p35"/>
            <p:cNvSpPr/>
            <p:nvPr/>
          </p:nvSpPr>
          <p:spPr>
            <a:xfrm>
              <a:off x="1540" y="105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6" name="Google Shape;166;p35"/>
            <p:cNvSpPr/>
            <p:nvPr/>
          </p:nvSpPr>
          <p:spPr>
            <a:xfrm>
              <a:off x="1120" y="106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7" name="Google Shape;167;p35"/>
            <p:cNvSpPr/>
            <p:nvPr/>
          </p:nvSpPr>
          <p:spPr>
            <a:xfrm>
              <a:off x="4131" y="1284"/>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8" name="Google Shape;168;p35"/>
            <p:cNvSpPr/>
            <p:nvPr/>
          </p:nvSpPr>
          <p:spPr>
            <a:xfrm>
              <a:off x="3477" y="1163"/>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9" name="Google Shape;169;p35"/>
            <p:cNvSpPr/>
            <p:nvPr/>
          </p:nvSpPr>
          <p:spPr>
            <a:xfrm>
              <a:off x="3315" y="1229"/>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0" name="Google Shape;170;p35"/>
            <p:cNvSpPr/>
            <p:nvPr/>
          </p:nvSpPr>
          <p:spPr>
            <a:xfrm>
              <a:off x="3174" y="1112"/>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1" name="Google Shape;171;p35"/>
            <p:cNvSpPr/>
            <p:nvPr/>
          </p:nvSpPr>
          <p:spPr>
            <a:xfrm>
              <a:off x="2396" y="1051"/>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2" name="Google Shape;172;p35"/>
            <p:cNvSpPr/>
            <p:nvPr/>
          </p:nvSpPr>
          <p:spPr>
            <a:xfrm>
              <a:off x="2769" y="144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3" name="Google Shape;173;p35"/>
            <p:cNvSpPr/>
            <p:nvPr/>
          </p:nvSpPr>
          <p:spPr>
            <a:xfrm>
              <a:off x="2656" y="1294"/>
              <a:ext cx="0" cy="0"/>
            </a:xfrm>
            <a:prstGeom prst="ellipse">
              <a:avLst/>
            </a:prstGeom>
            <a:gradFill>
              <a:gsLst>
                <a:gs pos="0">
                  <a:schemeClr val="dk2"/>
                </a:gs>
                <a:gs pos="100000">
                  <a:srgbClr val="5D5D8B"/>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4" name="Google Shape;174;p35"/>
            <p:cNvSpPr/>
            <p:nvPr/>
          </p:nvSpPr>
          <p:spPr>
            <a:xfrm>
              <a:off x="2501" y="1159"/>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5" name="Google Shape;175;p35"/>
            <p:cNvSpPr/>
            <p:nvPr/>
          </p:nvSpPr>
          <p:spPr>
            <a:xfrm>
              <a:off x="2222" y="1101"/>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6" name="Google Shape;176;p35"/>
            <p:cNvSpPr/>
            <p:nvPr/>
          </p:nvSpPr>
          <p:spPr>
            <a:xfrm>
              <a:off x="2029" y="1162"/>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7" name="Google Shape;177;p35"/>
            <p:cNvSpPr/>
            <p:nvPr/>
          </p:nvSpPr>
          <p:spPr>
            <a:xfrm>
              <a:off x="1875" y="1356"/>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8" name="Google Shape;178;p35"/>
            <p:cNvSpPr/>
            <p:nvPr/>
          </p:nvSpPr>
          <p:spPr>
            <a:xfrm>
              <a:off x="1809" y="1223"/>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9" name="Google Shape;179;p35"/>
            <p:cNvSpPr/>
            <p:nvPr/>
          </p:nvSpPr>
          <p:spPr>
            <a:xfrm>
              <a:off x="1738" y="109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0" name="Google Shape;180;p35"/>
            <p:cNvSpPr/>
            <p:nvPr/>
          </p:nvSpPr>
          <p:spPr>
            <a:xfrm>
              <a:off x="1583" y="1289"/>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1" name="Google Shape;181;p35"/>
            <p:cNvSpPr/>
            <p:nvPr/>
          </p:nvSpPr>
          <p:spPr>
            <a:xfrm>
              <a:off x="1379" y="1343"/>
              <a:ext cx="0" cy="0"/>
            </a:xfrm>
            <a:prstGeom prst="ellipse">
              <a:avLst/>
            </a:prstGeom>
            <a:gradFill>
              <a:gsLst>
                <a:gs pos="0">
                  <a:schemeClr val="dk2"/>
                </a:gs>
                <a:gs pos="100000">
                  <a:srgbClr val="60609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2" name="Google Shape;182;p35"/>
            <p:cNvSpPr/>
            <p:nvPr/>
          </p:nvSpPr>
          <p:spPr>
            <a:xfrm>
              <a:off x="1529" y="115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3" name="Google Shape;183;p35"/>
            <p:cNvSpPr/>
            <p:nvPr/>
          </p:nvSpPr>
          <p:spPr>
            <a:xfrm>
              <a:off x="1294" y="122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4" name="Google Shape;184;p35"/>
            <p:cNvSpPr/>
            <p:nvPr/>
          </p:nvSpPr>
          <p:spPr>
            <a:xfrm>
              <a:off x="1314" y="111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5" name="Google Shape;185;p35"/>
            <p:cNvSpPr/>
            <p:nvPr/>
          </p:nvSpPr>
          <p:spPr>
            <a:xfrm>
              <a:off x="1082" y="116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6" name="Google Shape;186;p35"/>
            <p:cNvSpPr/>
            <p:nvPr/>
          </p:nvSpPr>
          <p:spPr>
            <a:xfrm>
              <a:off x="877" y="112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7" name="Google Shape;187;p35"/>
            <p:cNvSpPr/>
            <p:nvPr/>
          </p:nvSpPr>
          <p:spPr>
            <a:xfrm>
              <a:off x="875" y="121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8" name="Google Shape;188;p35"/>
            <p:cNvSpPr/>
            <p:nvPr/>
          </p:nvSpPr>
          <p:spPr>
            <a:xfrm>
              <a:off x="680" y="117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89" name="Google Shape;189;p35"/>
            <p:cNvSpPr/>
            <p:nvPr/>
          </p:nvSpPr>
          <p:spPr>
            <a:xfrm>
              <a:off x="411" y="123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0" name="Google Shape;190;p35"/>
            <p:cNvSpPr/>
            <p:nvPr/>
          </p:nvSpPr>
          <p:spPr>
            <a:xfrm>
              <a:off x="434" y="1100"/>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1" name="Google Shape;191;p35"/>
            <p:cNvSpPr/>
            <p:nvPr/>
          </p:nvSpPr>
          <p:spPr>
            <a:xfrm>
              <a:off x="119" y="131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2" name="Google Shape;192;p35"/>
            <p:cNvSpPr/>
            <p:nvPr/>
          </p:nvSpPr>
          <p:spPr>
            <a:xfrm>
              <a:off x="858" y="100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3" name="Google Shape;193;p35"/>
            <p:cNvSpPr/>
            <p:nvPr/>
          </p:nvSpPr>
          <p:spPr>
            <a:xfrm>
              <a:off x="1341" y="101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4" name="Google Shape;194;p35"/>
            <p:cNvSpPr/>
            <p:nvPr/>
          </p:nvSpPr>
          <p:spPr>
            <a:xfrm>
              <a:off x="1739" y="10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5" name="Google Shape;195;p35"/>
            <p:cNvSpPr/>
            <p:nvPr/>
          </p:nvSpPr>
          <p:spPr>
            <a:xfrm>
              <a:off x="2116" y="100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6" name="Google Shape;196;p35"/>
            <p:cNvSpPr/>
            <p:nvPr/>
          </p:nvSpPr>
          <p:spPr>
            <a:xfrm>
              <a:off x="2320" y="941"/>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7" name="Google Shape;197;p35"/>
            <p:cNvSpPr/>
            <p:nvPr/>
          </p:nvSpPr>
          <p:spPr>
            <a:xfrm>
              <a:off x="2601" y="995"/>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8" name="Google Shape;198;p35"/>
            <p:cNvSpPr/>
            <p:nvPr/>
          </p:nvSpPr>
          <p:spPr>
            <a:xfrm>
              <a:off x="1667" y="1420"/>
              <a:ext cx="0" cy="0"/>
            </a:xfrm>
            <a:prstGeom prst="ellipse">
              <a:avLst/>
            </a:prstGeom>
            <a:gradFill>
              <a:gsLst>
                <a:gs pos="0">
                  <a:schemeClr val="dk2"/>
                </a:gs>
                <a:gs pos="100000">
                  <a:srgbClr val="5E5E8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99" name="Google Shape;199;p35"/>
            <p:cNvSpPr/>
            <p:nvPr/>
          </p:nvSpPr>
          <p:spPr>
            <a:xfrm>
              <a:off x="2557" y="1516"/>
              <a:ext cx="0" cy="0"/>
            </a:xfrm>
            <a:prstGeom prst="ellipse">
              <a:avLst/>
            </a:prstGeom>
            <a:gradFill>
              <a:gsLst>
                <a:gs pos="0">
                  <a:schemeClr val="dk2"/>
                </a:gs>
                <a:gs pos="100000">
                  <a:srgbClr val="5B5B89"/>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0" name="Google Shape;200;p35"/>
            <p:cNvSpPr/>
            <p:nvPr/>
          </p:nvSpPr>
          <p:spPr>
            <a:xfrm>
              <a:off x="3619" y="1287"/>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1" name="Google Shape;201;p35"/>
            <p:cNvSpPr/>
            <p:nvPr/>
          </p:nvSpPr>
          <p:spPr>
            <a:xfrm>
              <a:off x="3791" y="1212"/>
              <a:ext cx="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2" name="Google Shape;202;p35"/>
            <p:cNvSpPr/>
            <p:nvPr/>
          </p:nvSpPr>
          <p:spPr>
            <a:xfrm>
              <a:off x="2134" y="9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3" name="Google Shape;203;p35"/>
            <p:cNvSpPr/>
            <p:nvPr/>
          </p:nvSpPr>
          <p:spPr>
            <a:xfrm>
              <a:off x="1264" y="908"/>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4" name="Google Shape;204;p35"/>
            <p:cNvSpPr/>
            <p:nvPr/>
          </p:nvSpPr>
          <p:spPr>
            <a:xfrm>
              <a:off x="1471" y="869"/>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5" name="Google Shape;205;p35"/>
            <p:cNvSpPr/>
            <p:nvPr/>
          </p:nvSpPr>
          <p:spPr>
            <a:xfrm>
              <a:off x="1650" y="824"/>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6" name="Google Shape;206;p35"/>
            <p:cNvSpPr/>
            <p:nvPr/>
          </p:nvSpPr>
          <p:spPr>
            <a:xfrm>
              <a:off x="1918" y="869"/>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7" name="Google Shape;207;p35"/>
            <p:cNvSpPr/>
            <p:nvPr/>
          </p:nvSpPr>
          <p:spPr>
            <a:xfrm>
              <a:off x="1720" y="92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8" name="Google Shape;208;p35"/>
            <p:cNvSpPr/>
            <p:nvPr/>
          </p:nvSpPr>
          <p:spPr>
            <a:xfrm>
              <a:off x="1913" y="957"/>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9" name="Google Shape;209;p35"/>
            <p:cNvSpPr/>
            <p:nvPr/>
          </p:nvSpPr>
          <p:spPr>
            <a:xfrm>
              <a:off x="1541" y="962"/>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0" name="Google Shape;210;p35"/>
            <p:cNvSpPr/>
            <p:nvPr/>
          </p:nvSpPr>
          <p:spPr>
            <a:xfrm>
              <a:off x="1076" y="953"/>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1" name="Google Shape;211;p35"/>
            <p:cNvSpPr/>
            <p:nvPr/>
          </p:nvSpPr>
          <p:spPr>
            <a:xfrm>
              <a:off x="1983" y="402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2" name="Google Shape;212;p35"/>
            <p:cNvSpPr/>
            <p:nvPr/>
          </p:nvSpPr>
          <p:spPr>
            <a:xfrm>
              <a:off x="2460" y="3671"/>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3" name="Google Shape;213;p35"/>
            <p:cNvSpPr/>
            <p:nvPr/>
          </p:nvSpPr>
          <p:spPr>
            <a:xfrm>
              <a:off x="3238" y="3121"/>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4" name="Google Shape;214;p35"/>
            <p:cNvSpPr/>
            <p:nvPr/>
          </p:nvSpPr>
          <p:spPr>
            <a:xfrm>
              <a:off x="3550" y="2880"/>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5" name="Google Shape;215;p35"/>
            <p:cNvSpPr/>
            <p:nvPr/>
          </p:nvSpPr>
          <p:spPr>
            <a:xfrm>
              <a:off x="2892" y="337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6" name="Google Shape;216;p35"/>
            <p:cNvSpPr/>
            <p:nvPr/>
          </p:nvSpPr>
          <p:spPr>
            <a:xfrm>
              <a:off x="3869" y="2657"/>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7" name="Google Shape;217;p35"/>
            <p:cNvSpPr/>
            <p:nvPr/>
          </p:nvSpPr>
          <p:spPr>
            <a:xfrm>
              <a:off x="4090" y="2475"/>
              <a:ext cx="30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8" name="Google Shape;218;p35"/>
            <p:cNvSpPr/>
            <p:nvPr/>
          </p:nvSpPr>
          <p:spPr>
            <a:xfrm>
              <a:off x="4327" y="2314"/>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19" name="Google Shape;219;p35"/>
            <p:cNvSpPr/>
            <p:nvPr/>
          </p:nvSpPr>
          <p:spPr>
            <a:xfrm>
              <a:off x="4712" y="2022"/>
              <a:ext cx="0" cy="0"/>
            </a:xfrm>
            <a:prstGeom prst="ellipse">
              <a:avLst/>
            </a:prstGeom>
            <a:gradFill>
              <a:gsLst>
                <a:gs pos="0">
                  <a:schemeClr val="dk1"/>
                </a:gs>
                <a:gs pos="100000">
                  <a:srgbClr val="454567"/>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0" name="Google Shape;220;p35"/>
            <p:cNvSpPr/>
            <p:nvPr/>
          </p:nvSpPr>
          <p:spPr>
            <a:xfrm>
              <a:off x="4533" y="2162"/>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1" name="Google Shape;221;p35"/>
            <p:cNvSpPr/>
            <p:nvPr/>
          </p:nvSpPr>
          <p:spPr>
            <a:xfrm>
              <a:off x="4863" y="1920"/>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2" name="Google Shape;222;p35"/>
            <p:cNvSpPr/>
            <p:nvPr/>
          </p:nvSpPr>
          <p:spPr>
            <a:xfrm>
              <a:off x="5009" y="1807"/>
              <a:ext cx="0" cy="0"/>
            </a:xfrm>
            <a:prstGeom prst="ellipse">
              <a:avLst/>
            </a:prstGeom>
            <a:gradFill>
              <a:gsLst>
                <a:gs pos="0">
                  <a:schemeClr val="dk1"/>
                </a:gs>
                <a:gs pos="100000">
                  <a:srgbClr val="46466A"/>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3" name="Google Shape;223;p35"/>
            <p:cNvSpPr/>
            <p:nvPr/>
          </p:nvSpPr>
          <p:spPr>
            <a:xfrm>
              <a:off x="5161" y="1702"/>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4" name="Google Shape;224;p35"/>
            <p:cNvSpPr/>
            <p:nvPr/>
          </p:nvSpPr>
          <p:spPr>
            <a:xfrm>
              <a:off x="5277" y="1614"/>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5" name="Google Shape;225;p35"/>
            <p:cNvSpPr/>
            <p:nvPr/>
          </p:nvSpPr>
          <p:spPr>
            <a:xfrm>
              <a:off x="5398" y="1521"/>
              <a:ext cx="0" cy="0"/>
            </a:xfrm>
            <a:prstGeom prst="ellipse">
              <a:avLst/>
            </a:prstGeom>
            <a:gradFill>
              <a:gsLst>
                <a:gs pos="0">
                  <a:schemeClr val="dk1"/>
                </a:gs>
                <a:gs pos="100000">
                  <a:srgbClr val="53537D"/>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6" name="Google Shape;226;p35"/>
            <p:cNvSpPr/>
            <p:nvPr/>
          </p:nvSpPr>
          <p:spPr>
            <a:xfrm>
              <a:off x="3255" y="4071"/>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7" name="Google Shape;227;p35"/>
            <p:cNvSpPr/>
            <p:nvPr/>
          </p:nvSpPr>
          <p:spPr>
            <a:xfrm>
              <a:off x="3651" y="3693"/>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8" name="Google Shape;228;p35"/>
            <p:cNvSpPr/>
            <p:nvPr/>
          </p:nvSpPr>
          <p:spPr>
            <a:xfrm>
              <a:off x="4773" y="3705"/>
              <a:ext cx="300" cy="0"/>
            </a:xfrm>
            <a:prstGeom prst="ellipse">
              <a:avLst/>
            </a:prstGeom>
            <a:gradFill>
              <a:gsLst>
                <a:gs pos="0">
                  <a:schemeClr val="accent2"/>
                </a:gs>
                <a:gs pos="100000">
                  <a:srgbClr val="35355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29" name="Google Shape;229;p35"/>
            <p:cNvSpPr/>
            <p:nvPr/>
          </p:nvSpPr>
          <p:spPr>
            <a:xfrm>
              <a:off x="4491" y="4049"/>
              <a:ext cx="300" cy="0"/>
            </a:xfrm>
            <a:prstGeom prst="ellipse">
              <a:avLst/>
            </a:prstGeom>
            <a:gradFill>
              <a:gsLst>
                <a:gs pos="0">
                  <a:schemeClr val="accent2"/>
                </a:gs>
                <a:gs pos="100000">
                  <a:srgbClr val="35355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0" name="Google Shape;230;p35"/>
            <p:cNvSpPr/>
            <p:nvPr/>
          </p:nvSpPr>
          <p:spPr>
            <a:xfrm>
              <a:off x="3989" y="3396"/>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1" name="Google Shape;231;p35"/>
            <p:cNvSpPr/>
            <p:nvPr/>
          </p:nvSpPr>
          <p:spPr>
            <a:xfrm>
              <a:off x="4263" y="3141"/>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2" name="Google Shape;232;p35"/>
            <p:cNvSpPr/>
            <p:nvPr/>
          </p:nvSpPr>
          <p:spPr>
            <a:xfrm>
              <a:off x="5044" y="3418"/>
              <a:ext cx="300" cy="0"/>
            </a:xfrm>
            <a:prstGeom prst="ellipse">
              <a:avLst/>
            </a:prstGeom>
            <a:gradFill>
              <a:gsLst>
                <a:gs pos="0">
                  <a:schemeClr val="accent2"/>
                </a:gs>
                <a:gs pos="100000">
                  <a:srgbClr val="35355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3" name="Google Shape;233;p35"/>
            <p:cNvSpPr/>
            <p:nvPr/>
          </p:nvSpPr>
          <p:spPr>
            <a:xfrm>
              <a:off x="4553" y="2873"/>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4" name="Google Shape;234;p35"/>
            <p:cNvSpPr/>
            <p:nvPr/>
          </p:nvSpPr>
          <p:spPr>
            <a:xfrm>
              <a:off x="5293" y="3116"/>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5" name="Google Shape;235;p35"/>
            <p:cNvSpPr/>
            <p:nvPr/>
          </p:nvSpPr>
          <p:spPr>
            <a:xfrm>
              <a:off x="5497" y="2879"/>
              <a:ext cx="300" cy="0"/>
            </a:xfrm>
            <a:prstGeom prst="ellipse">
              <a:avLst/>
            </a:prstGeom>
            <a:gradFill>
              <a:gsLst>
                <a:gs pos="0">
                  <a:schemeClr val="accent2"/>
                </a:gs>
                <a:gs pos="100000">
                  <a:srgbClr val="35355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6" name="Google Shape;236;p35"/>
            <p:cNvSpPr/>
            <p:nvPr/>
          </p:nvSpPr>
          <p:spPr>
            <a:xfrm>
              <a:off x="4772" y="2673"/>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7" name="Google Shape;237;p35"/>
            <p:cNvSpPr/>
            <p:nvPr/>
          </p:nvSpPr>
          <p:spPr>
            <a:xfrm>
              <a:off x="4966" y="2488"/>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8" name="Google Shape;238;p35"/>
            <p:cNvSpPr/>
            <p:nvPr/>
          </p:nvSpPr>
          <p:spPr>
            <a:xfrm>
              <a:off x="5444" y="2052"/>
              <a:ext cx="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9" name="Google Shape;239;p35"/>
            <p:cNvSpPr/>
            <p:nvPr/>
          </p:nvSpPr>
          <p:spPr>
            <a:xfrm>
              <a:off x="5161" y="2314"/>
              <a:ext cx="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0" name="Google Shape;240;p35"/>
            <p:cNvSpPr/>
            <p:nvPr/>
          </p:nvSpPr>
          <p:spPr>
            <a:xfrm>
              <a:off x="5318" y="2176"/>
              <a:ext cx="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1" name="Google Shape;241;p35"/>
            <p:cNvSpPr/>
            <p:nvPr/>
          </p:nvSpPr>
          <p:spPr>
            <a:xfrm>
              <a:off x="5581" y="1933"/>
              <a:ext cx="0" cy="0"/>
            </a:xfrm>
            <a:prstGeom prst="ellipse">
              <a:avLst/>
            </a:prstGeom>
            <a:gradFill>
              <a:gsLst>
                <a:gs pos="0">
                  <a:schemeClr val="accent2"/>
                </a:gs>
                <a:gs pos="100000">
                  <a:srgbClr val="3F3F6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2" name="Google Shape;242;p35"/>
            <p:cNvSpPr/>
            <p:nvPr/>
          </p:nvSpPr>
          <p:spPr>
            <a:xfrm>
              <a:off x="5689" y="1811"/>
              <a:ext cx="0" cy="0"/>
            </a:xfrm>
            <a:prstGeom prst="ellipse">
              <a:avLst/>
            </a:prstGeom>
            <a:gradFill>
              <a:gsLst>
                <a:gs pos="0">
                  <a:schemeClr val="accent2"/>
                </a:gs>
                <a:gs pos="100000">
                  <a:srgbClr val="3F3F60"/>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3" name="Google Shape;243;p35"/>
            <p:cNvSpPr/>
            <p:nvPr/>
          </p:nvSpPr>
          <p:spPr>
            <a:xfrm>
              <a:off x="5663" y="2680"/>
              <a:ext cx="300" cy="0"/>
            </a:xfrm>
            <a:prstGeom prst="ellipse">
              <a:avLst/>
            </a:prstGeom>
            <a:gradFill>
              <a:gsLst>
                <a:gs pos="0">
                  <a:schemeClr val="accent2"/>
                </a:gs>
                <a:gs pos="100000">
                  <a:srgbClr val="3E3E5E"/>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4" name="Google Shape;244;p35"/>
            <p:cNvSpPr/>
            <p:nvPr/>
          </p:nvSpPr>
          <p:spPr>
            <a:xfrm>
              <a:off x="-65" y="2865"/>
              <a:ext cx="0" cy="0"/>
            </a:xfrm>
            <a:prstGeom prst="ellipse">
              <a:avLst/>
            </a:prstGeom>
            <a:gradFill>
              <a:gsLst>
                <a:gs pos="0">
                  <a:schemeClr val="dk2"/>
                </a:gs>
                <a:gs pos="100000">
                  <a:srgbClr val="56568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5" name="Google Shape;245;p35"/>
            <p:cNvSpPr/>
            <p:nvPr/>
          </p:nvSpPr>
          <p:spPr>
            <a:xfrm>
              <a:off x="2" y="2477"/>
              <a:ext cx="300" cy="0"/>
            </a:xfrm>
            <a:prstGeom prst="ellipse">
              <a:avLst/>
            </a:prstGeom>
            <a:gradFill>
              <a:gsLst>
                <a:gs pos="0">
                  <a:schemeClr val="dk2"/>
                </a:gs>
                <a:gs pos="100000">
                  <a:srgbClr val="595986"/>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6" name="Google Shape;246;p35"/>
            <p:cNvSpPr/>
            <p:nvPr/>
          </p:nvSpPr>
          <p:spPr>
            <a:xfrm>
              <a:off x="-9" y="1436"/>
              <a:ext cx="0" cy="0"/>
            </a:xfrm>
            <a:prstGeom prst="ellipse">
              <a:avLst/>
            </a:prstGeom>
            <a:gradFill>
              <a:gsLst>
                <a:gs pos="0">
                  <a:schemeClr val="dk2"/>
                </a:gs>
                <a:gs pos="100000">
                  <a:srgbClr val="616192"/>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47" name="Google Shape;247;p35"/>
            <p:cNvSpPr/>
            <p:nvPr/>
          </p:nvSpPr>
          <p:spPr>
            <a:xfrm>
              <a:off x="5624" y="4010"/>
              <a:ext cx="300" cy="0"/>
            </a:xfrm>
            <a:prstGeom prst="ellipse">
              <a:avLst/>
            </a:prstGeom>
            <a:gradFill>
              <a:gsLst>
                <a:gs pos="0">
                  <a:schemeClr val="accent2"/>
                </a:gs>
                <a:gs pos="100000">
                  <a:srgbClr val="353551"/>
                </a:gs>
              </a:gsLst>
              <a:lin ang="2700006"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248" name="Google Shape;248;p3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9" name="Google Shape;249;p3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1400"/>
              <a:buFont typeface="Arial"/>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0" name="Google Shape;250;p35"/>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lt1"/>
              </a:buClr>
              <a:buSzPts val="1400"/>
              <a:buFont typeface="Arial"/>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Clr>
                <a:schemeClr val="lt1"/>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1" name="Google Shape;251;p35"/>
          <p:cNvSpPr txBox="1">
            <a:spLocks noGrp="1"/>
          </p:cNvSpPr>
          <p:nvPr>
            <p:ph type="body" idx="1"/>
          </p:nvPr>
        </p:nvSpPr>
        <p:spPr>
          <a:xfrm>
            <a:off x="457200" y="1600200"/>
            <a:ext cx="8229600" cy="45339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hlink"/>
              </a:buClr>
              <a:buSzPts val="320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lnSpc>
                <a:spcPct val="100000"/>
              </a:lnSpc>
              <a:spcBef>
                <a:spcPts val="560"/>
              </a:spcBef>
              <a:spcAft>
                <a:spcPts val="0"/>
              </a:spcAft>
              <a:buClr>
                <a:schemeClr val="folHlink"/>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lnSpc>
                <a:spcPct val="100000"/>
              </a:lnSpc>
              <a:spcBef>
                <a:spcPts val="480"/>
              </a:spcBef>
              <a:spcAft>
                <a:spcPts val="0"/>
              </a:spcAft>
              <a:buClr>
                <a:schemeClr val="hlink"/>
              </a:buClr>
              <a:buSzPts val="2400"/>
              <a:buFont typeface="Noto Sans Symbols"/>
              <a:buChar char="•"/>
              <a:defRPr sz="2400" b="0" i="0" u="none" strike="noStrike" cap="none">
                <a:solidFill>
                  <a:schemeClr val="lt1"/>
                </a:solidFill>
                <a:latin typeface="Arial"/>
                <a:ea typeface="Arial"/>
                <a:cs typeface="Arial"/>
                <a:sym typeface="Arial"/>
              </a:defRPr>
            </a:lvl3pPr>
            <a:lvl4pPr marL="1828800" marR="0" lvl="3"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lnSpc>
                <a:spcPct val="100000"/>
              </a:lnSpc>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6pPr>
            <a:lvl7pPr marL="3200400" marR="0" lvl="6" indent="-355600" algn="l" rtl="0">
              <a:lnSpc>
                <a:spcPct val="100000"/>
              </a:lnSpc>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7pPr>
            <a:lvl8pPr marL="3657600" marR="0" lvl="7" indent="-355600" algn="l" rtl="0">
              <a:lnSpc>
                <a:spcPct val="100000"/>
              </a:lnSpc>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8pPr>
            <a:lvl9pPr marL="4114800" marR="0" lvl="8" indent="-355600" algn="l" rtl="0">
              <a:lnSpc>
                <a:spcPct val="100000"/>
              </a:lnSpc>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9pPr>
          </a:lstStyle>
          <a:p>
            <a:endParaRPr/>
          </a:p>
        </p:txBody>
      </p:sp>
      <p:sp>
        <p:nvSpPr>
          <p:cNvPr id="252" name="Google Shape;25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3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592" name="Google Shape;592;p3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93" name="Google Shape;593;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4" name="Google Shape;594;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5" name="Google Shape;595;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463634"/>
              </a:buClr>
              <a:buSzPts val="1400"/>
              <a:buFont typeface="Times New Roman"/>
              <a:buNone/>
              <a:defRPr sz="1400" b="0" i="0" u="none" strike="noStrike" cap="none">
                <a:solidFill>
                  <a:srgbClr val="463634"/>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027"/>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102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3D69ABE-92B4-48C8-A0D8-A0271B3C1B1C}"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2/3/2020</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3891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3891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88B1D0-E689-48FA-9467-67AA8B0376BD}"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9184645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fade/>
  </p:transition>
  <p:hf sldNum="0" hdr="0" dt="0"/>
  <p:txStyles>
    <p:titleStyle>
      <a:lvl1pPr algn="ctr"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5pPr>
      <a:lvl6pPr marL="457200" algn="ctr" rtl="0" fontAlgn="base">
        <a:spcBef>
          <a:spcPct val="0"/>
        </a:spcBef>
        <a:spcAft>
          <a:spcPct val="0"/>
        </a:spcAft>
        <a:defRPr sz="4400" i="1">
          <a:solidFill>
            <a:schemeClr val="tx2"/>
          </a:solidFill>
          <a:latin typeface="Times New Roman" pitchFamily="18" charset="0"/>
        </a:defRPr>
      </a:lvl6pPr>
      <a:lvl7pPr marL="914400" algn="ctr" rtl="0" fontAlgn="base">
        <a:spcBef>
          <a:spcPct val="0"/>
        </a:spcBef>
        <a:spcAft>
          <a:spcPct val="0"/>
        </a:spcAft>
        <a:defRPr sz="4400" i="1">
          <a:solidFill>
            <a:schemeClr val="tx2"/>
          </a:solidFill>
          <a:latin typeface="Times New Roman" pitchFamily="18" charset="0"/>
        </a:defRPr>
      </a:lvl7pPr>
      <a:lvl8pPr marL="1371600" algn="ctr" rtl="0" fontAlgn="base">
        <a:spcBef>
          <a:spcPct val="0"/>
        </a:spcBef>
        <a:spcAft>
          <a:spcPct val="0"/>
        </a:spcAft>
        <a:defRPr sz="4400" i="1">
          <a:solidFill>
            <a:schemeClr val="tx2"/>
          </a:solidFill>
          <a:latin typeface="Times New Roman" pitchFamily="18" charset="0"/>
        </a:defRPr>
      </a:lvl8pPr>
      <a:lvl9pPr marL="1828800" algn="ctr" rtl="0" fontAlgn="base">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65000"/>
        <a:buFont typeface="Wingdings" panose="05000000000000000000" pitchFamily="2" charset="2"/>
        <a:buChar char="v"/>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SzPct val="65000"/>
        <a:buChar char="•"/>
        <a:defRPr sz="2000">
          <a:solidFill>
            <a:schemeClr val="tx1"/>
          </a:solidFill>
          <a:latin typeface="+mn-lt"/>
          <a:ea typeface="ＭＳ Ｐゴシック" charset="-128"/>
        </a:defRPr>
      </a:lvl5pPr>
      <a:lvl6pPr marL="2514600" indent="-228600" algn="l" rtl="0" fontAlgn="base">
        <a:spcBef>
          <a:spcPct val="20000"/>
        </a:spcBef>
        <a:spcAft>
          <a:spcPct val="0"/>
        </a:spcAft>
        <a:buSzPct val="65000"/>
        <a:buChar char="•"/>
        <a:defRPr sz="2000">
          <a:solidFill>
            <a:schemeClr val="tx1"/>
          </a:solidFill>
          <a:latin typeface="+mn-lt"/>
        </a:defRPr>
      </a:lvl6pPr>
      <a:lvl7pPr marL="2971800" indent="-228600" algn="l" rtl="0" fontAlgn="base">
        <a:spcBef>
          <a:spcPct val="20000"/>
        </a:spcBef>
        <a:spcAft>
          <a:spcPct val="0"/>
        </a:spcAft>
        <a:buSzPct val="65000"/>
        <a:buChar char="•"/>
        <a:defRPr sz="2000">
          <a:solidFill>
            <a:schemeClr val="tx1"/>
          </a:solidFill>
          <a:latin typeface="+mn-lt"/>
        </a:defRPr>
      </a:lvl7pPr>
      <a:lvl8pPr marL="3429000" indent="-228600" algn="l" rtl="0" fontAlgn="base">
        <a:spcBef>
          <a:spcPct val="20000"/>
        </a:spcBef>
        <a:spcAft>
          <a:spcPct val="0"/>
        </a:spcAft>
        <a:buSzPct val="65000"/>
        <a:buChar char="•"/>
        <a:defRPr sz="2000">
          <a:solidFill>
            <a:schemeClr val="tx1"/>
          </a:solidFill>
          <a:latin typeface="+mn-lt"/>
        </a:defRPr>
      </a:lvl8pPr>
      <a:lvl9pPr marL="3886200" indent="-228600" algn="l" rtl="0" fontAlgn="base">
        <a:spcBef>
          <a:spcPct val="20000"/>
        </a:spcBef>
        <a:spcAft>
          <a:spcPct val="0"/>
        </a:spcAft>
        <a:buSzPct val="6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31.xml"/><Relationship Id="rId5" Type="http://schemas.openxmlformats.org/officeDocument/2006/relationships/image" Target="../media/image13.jpg"/><Relationship Id="rId4" Type="http://schemas.openxmlformats.org/officeDocument/2006/relationships/image" Target="../media/image12.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72"/>
        <p:cNvGrpSpPr/>
        <p:nvPr/>
      </p:nvGrpSpPr>
      <p:grpSpPr>
        <a:xfrm>
          <a:off x="0" y="0"/>
          <a:ext cx="0" cy="0"/>
          <a:chOff x="0" y="0"/>
          <a:chExt cx="0" cy="0"/>
        </a:xfrm>
      </p:grpSpPr>
      <p:sp>
        <p:nvSpPr>
          <p:cNvPr id="673" name="Google Shape;673;p1"/>
          <p:cNvSpPr txBox="1">
            <a:spLocks noGrp="1"/>
          </p:cNvSpPr>
          <p:nvPr>
            <p:ph type="ctrTitle" idx="4294967295"/>
          </p:nvPr>
        </p:nvSpPr>
        <p:spPr>
          <a:xfrm>
            <a:off x="228600" y="952838"/>
            <a:ext cx="8610600" cy="1371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4000" b="1" i="1" u="none" strike="noStrike" cap="none">
                <a:solidFill>
                  <a:srgbClr val="073763"/>
                </a:solidFill>
                <a:latin typeface="Arial"/>
                <a:ea typeface="Arial"/>
                <a:cs typeface="Arial"/>
                <a:sym typeface="Arial"/>
              </a:rPr>
              <a:t>On Becoming a Leader </a:t>
            </a:r>
            <a:br>
              <a:rPr lang="en-US" sz="4000" b="1" i="1" u="none" strike="noStrike" cap="none">
                <a:solidFill>
                  <a:srgbClr val="073763"/>
                </a:solidFill>
                <a:latin typeface="Arial"/>
                <a:ea typeface="Arial"/>
                <a:cs typeface="Arial"/>
                <a:sym typeface="Arial"/>
              </a:rPr>
            </a:br>
            <a:r>
              <a:rPr lang="en-US" sz="4000" b="1" i="1" u="none" strike="noStrike" cap="none">
                <a:solidFill>
                  <a:srgbClr val="073763"/>
                </a:solidFill>
                <a:latin typeface="Arial"/>
                <a:ea typeface="Arial"/>
                <a:cs typeface="Arial"/>
                <a:sym typeface="Arial"/>
              </a:rPr>
              <a:t>in Risk Management</a:t>
            </a:r>
            <a:endParaRPr sz="4800" b="0" i="1" u="none" strike="noStrike" cap="none">
              <a:solidFill>
                <a:srgbClr val="073763"/>
              </a:solidFill>
              <a:latin typeface="Arial"/>
              <a:ea typeface="Arial"/>
              <a:cs typeface="Arial"/>
              <a:sym typeface="Arial"/>
            </a:endParaRPr>
          </a:p>
        </p:txBody>
      </p:sp>
      <p:sp>
        <p:nvSpPr>
          <p:cNvPr id="674" name="Google Shape;674;p1"/>
          <p:cNvSpPr txBox="1">
            <a:spLocks noGrp="1"/>
          </p:cNvSpPr>
          <p:nvPr>
            <p:ph type="subTitle" idx="4294967295"/>
          </p:nvPr>
        </p:nvSpPr>
        <p:spPr>
          <a:xfrm>
            <a:off x="644550" y="2645700"/>
            <a:ext cx="7778700" cy="24087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hlink"/>
              </a:buClr>
              <a:buSzPts val="3600"/>
              <a:buFont typeface="Noto Sans Symbols"/>
              <a:buNone/>
            </a:pPr>
            <a:r>
              <a:rPr lang="en-US" sz="3600" b="1" i="0" u="none" strike="noStrike" cap="none" dirty="0">
                <a:solidFill>
                  <a:srgbClr val="073763"/>
                </a:solidFill>
                <a:latin typeface="Arial"/>
                <a:ea typeface="Arial"/>
                <a:cs typeface="Arial"/>
                <a:sym typeface="Arial"/>
              </a:rPr>
              <a:t>ENGG404</a:t>
            </a:r>
            <a:endParaRPr sz="3200" b="0" i="0" u="none" strike="noStrike" cap="none" dirty="0">
              <a:solidFill>
                <a:srgbClr val="073763"/>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r>
              <a:rPr lang="en-US" sz="3600" b="1" i="0" u="none" strike="noStrike" cap="none" dirty="0" smtClean="0">
                <a:solidFill>
                  <a:srgbClr val="073763"/>
                </a:solidFill>
                <a:latin typeface="Arial"/>
                <a:ea typeface="Arial"/>
                <a:cs typeface="Arial"/>
                <a:sym typeface="Arial"/>
              </a:rPr>
              <a:t>RISK MANAGEMENT TOOLS</a:t>
            </a:r>
          </a:p>
          <a:p>
            <a:pPr marL="0" marR="0" lvl="0" indent="0" algn="ctr" rtl="0">
              <a:lnSpc>
                <a:spcPct val="80000"/>
              </a:lnSpc>
              <a:spcBef>
                <a:spcPts val="720"/>
              </a:spcBef>
              <a:spcAft>
                <a:spcPts val="0"/>
              </a:spcAft>
              <a:buClr>
                <a:schemeClr val="hlink"/>
              </a:buClr>
              <a:buSzPts val="3600"/>
              <a:buFont typeface="Noto Sans Symbols"/>
              <a:buNone/>
            </a:pPr>
            <a:r>
              <a:rPr lang="en-US" sz="3600" b="1" i="0" u="none" strike="noStrike" cap="none" dirty="0" smtClean="0">
                <a:solidFill>
                  <a:srgbClr val="073763"/>
                </a:solidFill>
                <a:latin typeface="Arial"/>
                <a:ea typeface="Arial"/>
                <a:cs typeface="Arial"/>
                <a:sym typeface="Arial"/>
              </a:rPr>
              <a:t>Chapter </a:t>
            </a:r>
            <a:r>
              <a:rPr lang="en-US" sz="3600" b="1" i="0" u="none" strike="noStrike" cap="none" dirty="0">
                <a:solidFill>
                  <a:srgbClr val="073763"/>
                </a:solidFill>
                <a:latin typeface="Arial"/>
                <a:ea typeface="Arial"/>
                <a:cs typeface="Arial"/>
                <a:sym typeface="Arial"/>
              </a:rPr>
              <a:t>5.3:</a:t>
            </a:r>
            <a:br>
              <a:rPr lang="en-US" sz="3600" b="1" i="0" u="none" strike="noStrike" cap="none" dirty="0">
                <a:solidFill>
                  <a:srgbClr val="073763"/>
                </a:solidFill>
                <a:latin typeface="Arial"/>
                <a:ea typeface="Arial"/>
                <a:cs typeface="Arial"/>
                <a:sym typeface="Arial"/>
              </a:rPr>
            </a:br>
            <a:r>
              <a:rPr lang="en-US" sz="3600" b="1" i="0" u="none" strike="noStrike" cap="none" dirty="0">
                <a:solidFill>
                  <a:srgbClr val="073763"/>
                </a:solidFill>
                <a:latin typeface="Arial"/>
                <a:ea typeface="Arial"/>
                <a:cs typeface="Arial"/>
                <a:sym typeface="Arial"/>
              </a:rPr>
              <a:t>Field Level Risk Assessment (FLRA)</a:t>
            </a:r>
            <a:endParaRPr sz="3200" b="0" i="0" u="none" strike="noStrike" cap="none" dirty="0">
              <a:solidFill>
                <a:srgbClr val="073763"/>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rgbClr val="1C4587"/>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rgbClr val="1C4587"/>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rgbClr val="1C4587"/>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chemeClr val="lt1"/>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chemeClr val="lt1"/>
              </a:solidFill>
              <a:latin typeface="Arial"/>
              <a:ea typeface="Arial"/>
              <a:cs typeface="Arial"/>
              <a:sym typeface="Arial"/>
            </a:endParaRPr>
          </a:p>
          <a:p>
            <a:pPr marL="0" marR="0" lvl="0" indent="0" algn="ctr" rtl="0">
              <a:lnSpc>
                <a:spcPct val="80000"/>
              </a:lnSpc>
              <a:spcBef>
                <a:spcPts val="720"/>
              </a:spcBef>
              <a:spcAft>
                <a:spcPts val="0"/>
              </a:spcAft>
              <a:buClr>
                <a:schemeClr val="hlink"/>
              </a:buClr>
              <a:buSzPts val="3600"/>
              <a:buFont typeface="Noto Sans Symbols"/>
              <a:buNone/>
            </a:pPr>
            <a:endParaRPr sz="3600" b="1" i="0" u="none" strike="noStrike" cap="none" dirty="0">
              <a:solidFill>
                <a:schemeClr val="lt1"/>
              </a:solidFill>
              <a:latin typeface="Arial"/>
              <a:ea typeface="Arial"/>
              <a:cs typeface="Arial"/>
              <a:sym typeface="Arial"/>
            </a:endParaRPr>
          </a:p>
        </p:txBody>
      </p:sp>
      <p:sp>
        <p:nvSpPr>
          <p:cNvPr id="675" name="Google Shape;675;p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solidFill>
                  <a:srgbClr val="FFFFFF"/>
                </a:solidFill>
                <a:latin typeface="Arial"/>
                <a:ea typeface="Arial"/>
                <a:cs typeface="Arial"/>
                <a:sym typeface="Arial"/>
              </a:rPr>
              <a:t>1</a:t>
            </a:fld>
            <a:endParaRPr sz="1200" b="1" i="0" u="none" strike="noStrike" cap="none">
              <a:solidFill>
                <a:srgbClr val="FFFFFF"/>
              </a:solidFill>
              <a:latin typeface="Arial"/>
              <a:ea typeface="Arial"/>
              <a:cs typeface="Arial"/>
              <a:sym typeface="Arial"/>
            </a:endParaRPr>
          </a:p>
        </p:txBody>
      </p:sp>
      <p:sp>
        <p:nvSpPr>
          <p:cNvPr id="676" name="Google Shape;676;p1"/>
          <p:cNvSpPr txBox="1"/>
          <p:nvPr/>
        </p:nvSpPr>
        <p:spPr>
          <a:xfrm>
            <a:off x="152400" y="176013"/>
            <a:ext cx="1176817"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Fundamentals of RM</a:t>
            </a:r>
            <a:endParaRPr sz="1400" b="0" i="0" u="none" strike="noStrike" cap="none" dirty="0">
              <a:solidFill>
                <a:srgbClr val="52527C"/>
              </a:solidFill>
              <a:latin typeface="Arial"/>
              <a:ea typeface="Arial"/>
              <a:cs typeface="Arial"/>
              <a:sym typeface="Arial"/>
            </a:endParaRPr>
          </a:p>
        </p:txBody>
      </p:sp>
      <p:sp>
        <p:nvSpPr>
          <p:cNvPr id="677" name="Google Shape;677;p1"/>
          <p:cNvSpPr txBox="1"/>
          <p:nvPr/>
        </p:nvSpPr>
        <p:spPr>
          <a:xfrm>
            <a:off x="1481035" y="169906"/>
            <a:ext cx="1024999"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RM System and Process</a:t>
            </a:r>
            <a:endParaRPr sz="1200" b="0" i="0" u="none" strike="noStrike" cap="none" dirty="0">
              <a:solidFill>
                <a:srgbClr val="52527C"/>
              </a:solidFill>
              <a:latin typeface="Calibri"/>
              <a:ea typeface="Calibri"/>
              <a:cs typeface="Calibri"/>
              <a:sym typeface="Calibri"/>
            </a:endParaRPr>
          </a:p>
        </p:txBody>
      </p:sp>
      <p:sp>
        <p:nvSpPr>
          <p:cNvPr id="678" name="Google Shape;678;p1"/>
          <p:cNvSpPr txBox="1"/>
          <p:nvPr/>
        </p:nvSpPr>
        <p:spPr>
          <a:xfrm>
            <a:off x="7874130" y="169906"/>
            <a:ext cx="1155550"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Application and Perspectives</a:t>
            </a:r>
            <a:endParaRPr sz="1200" b="0" i="0" u="none" strike="noStrike" cap="none" dirty="0">
              <a:solidFill>
                <a:srgbClr val="52527C"/>
              </a:solidFill>
              <a:latin typeface="Calibri"/>
              <a:ea typeface="Calibri"/>
              <a:cs typeface="Calibri"/>
              <a:sym typeface="Calibri"/>
            </a:endParaRPr>
          </a:p>
        </p:txBody>
      </p:sp>
      <p:sp>
        <p:nvSpPr>
          <p:cNvPr id="679" name="Google Shape;679;p1"/>
          <p:cNvSpPr txBox="1"/>
          <p:nvPr/>
        </p:nvSpPr>
        <p:spPr>
          <a:xfrm>
            <a:off x="7051217" y="169906"/>
            <a:ext cx="671096"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People &amp; Org.</a:t>
            </a:r>
            <a:endParaRPr sz="1400" b="0" i="0" u="none" strike="noStrike" cap="none" dirty="0">
              <a:solidFill>
                <a:srgbClr val="52527C"/>
              </a:solidFill>
              <a:latin typeface="Arial"/>
              <a:ea typeface="Arial"/>
              <a:cs typeface="Arial"/>
              <a:sym typeface="Arial"/>
            </a:endParaRPr>
          </a:p>
        </p:txBody>
      </p:sp>
      <p:sp>
        <p:nvSpPr>
          <p:cNvPr id="680" name="Google Shape;680;p1"/>
          <p:cNvSpPr txBox="1"/>
          <p:nvPr/>
        </p:nvSpPr>
        <p:spPr>
          <a:xfrm>
            <a:off x="3834668" y="169906"/>
            <a:ext cx="1024999"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Incident Investigation</a:t>
            </a:r>
            <a:endParaRPr sz="1200" b="0" i="0" u="none" strike="noStrike" cap="none" dirty="0">
              <a:solidFill>
                <a:srgbClr val="52527C"/>
              </a:solidFill>
              <a:latin typeface="Calibri"/>
              <a:ea typeface="Calibri"/>
              <a:cs typeface="Calibri"/>
              <a:sym typeface="Calibri"/>
            </a:endParaRPr>
          </a:p>
        </p:txBody>
      </p:sp>
      <p:sp>
        <p:nvSpPr>
          <p:cNvPr id="681" name="Google Shape;681;p1"/>
          <p:cNvSpPr txBox="1"/>
          <p:nvPr/>
        </p:nvSpPr>
        <p:spPr>
          <a:xfrm>
            <a:off x="5011484" y="169906"/>
            <a:ext cx="1024999" cy="461665"/>
          </a:xfrm>
          <a:prstGeom prst="rect">
            <a:avLst/>
          </a:prstGeom>
          <a:solidFill>
            <a:srgbClr val="FFFF00"/>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RM Tools &amp; Challenges</a:t>
            </a:r>
            <a:endParaRPr sz="1200" b="0" i="0" u="none" strike="noStrike" cap="none" dirty="0">
              <a:solidFill>
                <a:srgbClr val="52527C"/>
              </a:solidFill>
              <a:latin typeface="Calibri"/>
              <a:ea typeface="Calibri"/>
              <a:cs typeface="Calibri"/>
              <a:sym typeface="Calibri"/>
            </a:endParaRPr>
          </a:p>
        </p:txBody>
      </p:sp>
      <p:sp>
        <p:nvSpPr>
          <p:cNvPr id="682" name="Google Shape;682;p1"/>
          <p:cNvSpPr txBox="1"/>
          <p:nvPr/>
        </p:nvSpPr>
        <p:spPr>
          <a:xfrm>
            <a:off x="2657851" y="170430"/>
            <a:ext cx="1024999"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Leadership in RM</a:t>
            </a:r>
            <a:endParaRPr sz="1400" b="0" i="0" u="none" strike="noStrike" cap="none" dirty="0">
              <a:solidFill>
                <a:srgbClr val="52527C"/>
              </a:solidFill>
              <a:latin typeface="Arial"/>
              <a:ea typeface="Arial"/>
              <a:cs typeface="Arial"/>
              <a:sym typeface="Arial"/>
            </a:endParaRPr>
          </a:p>
        </p:txBody>
      </p:sp>
      <p:cxnSp>
        <p:nvCxnSpPr>
          <p:cNvPr id="683" name="Google Shape;683;p1"/>
          <p:cNvCxnSpPr>
            <a:stCxn id="676" idx="3"/>
            <a:endCxn id="677" idx="1"/>
          </p:cNvCxnSpPr>
          <p:nvPr/>
        </p:nvCxnSpPr>
        <p:spPr>
          <a:xfrm rot="10800000" flipH="1">
            <a:off x="1329217" y="400845"/>
            <a:ext cx="151800" cy="6000"/>
          </a:xfrm>
          <a:prstGeom prst="straightConnector1">
            <a:avLst/>
          </a:prstGeom>
          <a:noFill/>
          <a:ln w="9525" cap="flat" cmpd="sng">
            <a:solidFill>
              <a:schemeClr val="lt1"/>
            </a:solidFill>
            <a:prstDash val="solid"/>
            <a:miter lim="800000"/>
            <a:headEnd type="none" w="sm" len="sm"/>
            <a:tailEnd type="triangle" w="med" len="med"/>
          </a:ln>
        </p:spPr>
      </p:cxnSp>
      <p:cxnSp>
        <p:nvCxnSpPr>
          <p:cNvPr id="684" name="Google Shape;684;p1"/>
          <p:cNvCxnSpPr>
            <a:stCxn id="677" idx="3"/>
            <a:endCxn id="682" idx="1"/>
          </p:cNvCxnSpPr>
          <p:nvPr/>
        </p:nvCxnSpPr>
        <p:spPr>
          <a:xfrm>
            <a:off x="2506034" y="400739"/>
            <a:ext cx="151800" cy="600"/>
          </a:xfrm>
          <a:prstGeom prst="straightConnector1">
            <a:avLst/>
          </a:prstGeom>
          <a:noFill/>
          <a:ln w="9525" cap="flat" cmpd="sng">
            <a:solidFill>
              <a:schemeClr val="lt1"/>
            </a:solidFill>
            <a:prstDash val="solid"/>
            <a:miter lim="800000"/>
            <a:headEnd type="none" w="sm" len="sm"/>
            <a:tailEnd type="triangle" w="med" len="med"/>
          </a:ln>
        </p:spPr>
      </p:cxnSp>
      <p:cxnSp>
        <p:nvCxnSpPr>
          <p:cNvPr id="685" name="Google Shape;685;p1"/>
          <p:cNvCxnSpPr>
            <a:stCxn id="682" idx="3"/>
            <a:endCxn id="680" idx="1"/>
          </p:cNvCxnSpPr>
          <p:nvPr/>
        </p:nvCxnSpPr>
        <p:spPr>
          <a:xfrm rot="10800000" flipH="1">
            <a:off x="3682850" y="400663"/>
            <a:ext cx="151800" cy="600"/>
          </a:xfrm>
          <a:prstGeom prst="straightConnector1">
            <a:avLst/>
          </a:prstGeom>
          <a:noFill/>
          <a:ln w="9525" cap="flat" cmpd="sng">
            <a:solidFill>
              <a:schemeClr val="lt1"/>
            </a:solidFill>
            <a:prstDash val="solid"/>
            <a:miter lim="800000"/>
            <a:headEnd type="none" w="sm" len="sm"/>
            <a:tailEnd type="triangle" w="med" len="med"/>
          </a:ln>
        </p:spPr>
      </p:cxnSp>
      <p:cxnSp>
        <p:nvCxnSpPr>
          <p:cNvPr id="686" name="Google Shape;686;p1"/>
          <p:cNvCxnSpPr>
            <a:stCxn id="680" idx="3"/>
            <a:endCxn id="681" idx="1"/>
          </p:cNvCxnSpPr>
          <p:nvPr/>
        </p:nvCxnSpPr>
        <p:spPr>
          <a:xfrm>
            <a:off x="4859667" y="400739"/>
            <a:ext cx="151800" cy="0"/>
          </a:xfrm>
          <a:prstGeom prst="straightConnector1">
            <a:avLst/>
          </a:prstGeom>
          <a:noFill/>
          <a:ln w="9525" cap="flat" cmpd="sng">
            <a:solidFill>
              <a:schemeClr val="lt1"/>
            </a:solidFill>
            <a:prstDash val="solid"/>
            <a:miter lim="800000"/>
            <a:headEnd type="none" w="sm" len="sm"/>
            <a:tailEnd type="triangle" w="med" len="med"/>
          </a:ln>
        </p:spPr>
      </p:cxnSp>
      <p:cxnSp>
        <p:nvCxnSpPr>
          <p:cNvPr id="687" name="Google Shape;687;p1"/>
          <p:cNvCxnSpPr>
            <a:stCxn id="681" idx="3"/>
          </p:cNvCxnSpPr>
          <p:nvPr/>
        </p:nvCxnSpPr>
        <p:spPr>
          <a:xfrm>
            <a:off x="6036483" y="400739"/>
            <a:ext cx="151800" cy="0"/>
          </a:xfrm>
          <a:prstGeom prst="straightConnector1">
            <a:avLst/>
          </a:prstGeom>
          <a:noFill/>
          <a:ln w="9525" cap="flat" cmpd="sng">
            <a:solidFill>
              <a:schemeClr val="lt1"/>
            </a:solidFill>
            <a:prstDash val="solid"/>
            <a:miter lim="800000"/>
            <a:headEnd type="none" w="sm" len="sm"/>
            <a:tailEnd type="triangle" w="med" len="med"/>
          </a:ln>
        </p:spPr>
      </p:cxnSp>
      <p:cxnSp>
        <p:nvCxnSpPr>
          <p:cNvPr id="688" name="Google Shape;688;p1"/>
          <p:cNvCxnSpPr>
            <a:endCxn id="679" idx="1"/>
          </p:cNvCxnSpPr>
          <p:nvPr/>
        </p:nvCxnSpPr>
        <p:spPr>
          <a:xfrm>
            <a:off x="6899417" y="400739"/>
            <a:ext cx="151800" cy="0"/>
          </a:xfrm>
          <a:prstGeom prst="straightConnector1">
            <a:avLst/>
          </a:prstGeom>
          <a:noFill/>
          <a:ln w="9525" cap="flat" cmpd="sng">
            <a:solidFill>
              <a:schemeClr val="lt1"/>
            </a:solidFill>
            <a:prstDash val="solid"/>
            <a:miter lim="800000"/>
            <a:headEnd type="none" w="sm" len="sm"/>
            <a:tailEnd type="triangle" w="med" len="med"/>
          </a:ln>
        </p:spPr>
      </p:cxnSp>
      <p:cxnSp>
        <p:nvCxnSpPr>
          <p:cNvPr id="689" name="Google Shape;689;p1"/>
          <p:cNvCxnSpPr>
            <a:stCxn id="679" idx="3"/>
            <a:endCxn id="678" idx="1"/>
          </p:cNvCxnSpPr>
          <p:nvPr/>
        </p:nvCxnSpPr>
        <p:spPr>
          <a:xfrm>
            <a:off x="7722313" y="400739"/>
            <a:ext cx="151800" cy="0"/>
          </a:xfrm>
          <a:prstGeom prst="straightConnector1">
            <a:avLst/>
          </a:prstGeom>
          <a:noFill/>
          <a:ln w="9525" cap="flat" cmpd="sng">
            <a:solidFill>
              <a:schemeClr val="lt1"/>
            </a:solidFill>
            <a:prstDash val="solid"/>
            <a:miter lim="800000"/>
            <a:headEnd type="none" w="sm" len="sm"/>
            <a:tailEnd type="triangle" w="med" len="med"/>
          </a:ln>
        </p:spPr>
      </p:cxnSp>
      <p:sp>
        <p:nvSpPr>
          <p:cNvPr id="690" name="Google Shape;690;p1"/>
          <p:cNvSpPr txBox="1"/>
          <p:nvPr/>
        </p:nvSpPr>
        <p:spPr>
          <a:xfrm>
            <a:off x="6188301" y="169905"/>
            <a:ext cx="692362" cy="461665"/>
          </a:xfrm>
          <a:prstGeom prst="rect">
            <a:avLst/>
          </a:prstGeom>
          <a:solidFill>
            <a:srgbClr val="FFFFFF"/>
          </a:solidFill>
          <a:ln w="12700" cap="flat" cmpd="sng">
            <a:solidFill>
              <a:schemeClr val="tx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B5B89"/>
              </a:buClr>
              <a:buSzPts val="1200"/>
              <a:buFont typeface="Calibri"/>
              <a:buNone/>
            </a:pPr>
            <a:r>
              <a:rPr lang="en-US" sz="1200" b="0" i="0" u="none" strike="noStrike" cap="none" dirty="0">
                <a:solidFill>
                  <a:srgbClr val="52527C"/>
                </a:solidFill>
                <a:latin typeface="Calibri"/>
                <a:ea typeface="Calibri"/>
                <a:cs typeface="Calibri"/>
                <a:sym typeface="Calibri"/>
              </a:rPr>
              <a:t>RM in Industry</a:t>
            </a:r>
            <a:endParaRPr sz="1200" b="0" i="0" u="none" strike="noStrike" cap="none" dirty="0">
              <a:solidFill>
                <a:srgbClr val="52527C"/>
              </a:solidFill>
              <a:latin typeface="Calibri"/>
              <a:ea typeface="Calibri"/>
              <a:cs typeface="Calibri"/>
              <a:sym typeface="Calibri"/>
            </a:endParaRPr>
          </a:p>
        </p:txBody>
      </p:sp>
      <p:cxnSp>
        <p:nvCxnSpPr>
          <p:cNvPr id="20" name="Straight Arrow Connector 19">
            <a:extLst>
              <a:ext uri="{FF2B5EF4-FFF2-40B4-BE49-F238E27FC236}">
                <a16:creationId xmlns:a16="http://schemas.microsoft.com/office/drawing/2014/main" id="{F1F02F7A-1E19-E046-9F74-A7A0977E07CB}"/>
              </a:ext>
            </a:extLst>
          </p:cNvPr>
          <p:cNvCxnSpPr>
            <a:cxnSpLocks/>
          </p:cNvCxnSpPr>
          <p:nvPr/>
        </p:nvCxnSpPr>
        <p:spPr>
          <a:xfrm flipV="1">
            <a:off x="1329217" y="400739"/>
            <a:ext cx="151818" cy="6107"/>
          </a:xfrm>
          <a:prstGeom prst="straightConnector1">
            <a:avLst/>
          </a:prstGeom>
          <a:noFill/>
          <a:ln w="6350" cap="flat" cmpd="sng" algn="ctr">
            <a:solidFill>
              <a:schemeClr val="tx1"/>
            </a:solidFill>
            <a:prstDash val="solid"/>
            <a:miter lim="800000"/>
            <a:tailEnd type="triangle"/>
          </a:ln>
          <a:effectLst/>
        </p:spPr>
      </p:cxnSp>
      <p:pic>
        <p:nvPicPr>
          <p:cNvPr id="21" name="Picture 20">
            <a:extLst>
              <a:ext uri="{FF2B5EF4-FFF2-40B4-BE49-F238E27FC236}">
                <a16:creationId xmlns:a16="http://schemas.microsoft.com/office/drawing/2014/main" id="{A6FFE963-8665-49D1-953C-AEBA81D07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cxnSp>
        <p:nvCxnSpPr>
          <p:cNvPr id="22" name="Straight Arrow Connector 21">
            <a:extLst>
              <a:ext uri="{FF2B5EF4-FFF2-40B4-BE49-F238E27FC236}">
                <a16:creationId xmlns:a16="http://schemas.microsoft.com/office/drawing/2014/main" id="{F1F02F7A-1E19-E046-9F74-A7A0977E07CB}"/>
              </a:ext>
            </a:extLst>
          </p:cNvPr>
          <p:cNvCxnSpPr>
            <a:cxnSpLocks/>
          </p:cNvCxnSpPr>
          <p:nvPr/>
        </p:nvCxnSpPr>
        <p:spPr>
          <a:xfrm flipV="1">
            <a:off x="2496656" y="400663"/>
            <a:ext cx="151818" cy="6107"/>
          </a:xfrm>
          <a:prstGeom prst="straightConnector1">
            <a:avLst/>
          </a:prstGeom>
          <a:noFill/>
          <a:ln w="6350" cap="flat" cmpd="sng" algn="ctr">
            <a:solidFill>
              <a:schemeClr val="tx1"/>
            </a:solidFill>
            <a:prstDash val="solid"/>
            <a:miter lim="800000"/>
            <a:tailEnd type="triangle"/>
          </a:ln>
          <a:effectLst/>
        </p:spPr>
      </p:cxnSp>
      <p:cxnSp>
        <p:nvCxnSpPr>
          <p:cNvPr id="23" name="Straight Arrow Connector 22">
            <a:extLst>
              <a:ext uri="{FF2B5EF4-FFF2-40B4-BE49-F238E27FC236}">
                <a16:creationId xmlns:a16="http://schemas.microsoft.com/office/drawing/2014/main" id="{F1F02F7A-1E19-E046-9F74-A7A0977E07CB}"/>
              </a:ext>
            </a:extLst>
          </p:cNvPr>
          <p:cNvCxnSpPr>
            <a:cxnSpLocks/>
          </p:cNvCxnSpPr>
          <p:nvPr/>
        </p:nvCxnSpPr>
        <p:spPr>
          <a:xfrm flipV="1">
            <a:off x="6015918" y="405162"/>
            <a:ext cx="151818" cy="6107"/>
          </a:xfrm>
          <a:prstGeom prst="straightConnector1">
            <a:avLst/>
          </a:prstGeom>
          <a:noFill/>
          <a:ln w="6350" cap="flat" cmpd="sng" algn="ctr">
            <a:solidFill>
              <a:schemeClr val="tx1"/>
            </a:solidFill>
            <a:prstDash val="solid"/>
            <a:miter lim="800000"/>
            <a:tailEnd type="triangle"/>
          </a:ln>
          <a:effectLst/>
        </p:spPr>
      </p:cxnSp>
      <p:cxnSp>
        <p:nvCxnSpPr>
          <p:cNvPr id="24" name="Straight Arrow Connector 23">
            <a:extLst>
              <a:ext uri="{FF2B5EF4-FFF2-40B4-BE49-F238E27FC236}">
                <a16:creationId xmlns:a16="http://schemas.microsoft.com/office/drawing/2014/main" id="{F1F02F7A-1E19-E046-9F74-A7A0977E07CB}"/>
              </a:ext>
            </a:extLst>
          </p:cNvPr>
          <p:cNvCxnSpPr>
            <a:cxnSpLocks/>
          </p:cNvCxnSpPr>
          <p:nvPr/>
        </p:nvCxnSpPr>
        <p:spPr>
          <a:xfrm flipV="1">
            <a:off x="4849384" y="400663"/>
            <a:ext cx="151818" cy="6107"/>
          </a:xfrm>
          <a:prstGeom prst="straightConnector1">
            <a:avLst/>
          </a:prstGeom>
          <a:noFill/>
          <a:ln w="6350" cap="flat" cmpd="sng" algn="ctr">
            <a:solidFill>
              <a:schemeClr val="tx1"/>
            </a:solidFill>
            <a:prstDash val="solid"/>
            <a:miter lim="800000"/>
            <a:tailEnd type="triangle"/>
          </a:ln>
          <a:effectLst/>
        </p:spPr>
      </p:cxnSp>
      <p:cxnSp>
        <p:nvCxnSpPr>
          <p:cNvPr id="25" name="Straight Arrow Connector 24">
            <a:extLst>
              <a:ext uri="{FF2B5EF4-FFF2-40B4-BE49-F238E27FC236}">
                <a16:creationId xmlns:a16="http://schemas.microsoft.com/office/drawing/2014/main" id="{F1F02F7A-1E19-E046-9F74-A7A0977E07CB}"/>
              </a:ext>
            </a:extLst>
          </p:cNvPr>
          <p:cNvCxnSpPr>
            <a:cxnSpLocks/>
          </p:cNvCxnSpPr>
          <p:nvPr/>
        </p:nvCxnSpPr>
        <p:spPr>
          <a:xfrm flipV="1">
            <a:off x="3672568" y="392676"/>
            <a:ext cx="151818" cy="6107"/>
          </a:xfrm>
          <a:prstGeom prst="straightConnector1">
            <a:avLst/>
          </a:prstGeom>
          <a:noFill/>
          <a:ln w="6350" cap="flat" cmpd="sng" algn="ctr">
            <a:solidFill>
              <a:schemeClr val="tx1"/>
            </a:solidFill>
            <a:prstDash val="solid"/>
            <a:miter lim="800000"/>
            <a:tailEnd type="triangle"/>
          </a:ln>
          <a:effectLst/>
        </p:spPr>
      </p:cxnSp>
      <p:cxnSp>
        <p:nvCxnSpPr>
          <p:cNvPr id="26" name="Straight Arrow Connector 25">
            <a:extLst>
              <a:ext uri="{FF2B5EF4-FFF2-40B4-BE49-F238E27FC236}">
                <a16:creationId xmlns:a16="http://schemas.microsoft.com/office/drawing/2014/main" id="{F1F02F7A-1E19-E046-9F74-A7A0977E07CB}"/>
              </a:ext>
            </a:extLst>
          </p:cNvPr>
          <p:cNvCxnSpPr>
            <a:cxnSpLocks/>
          </p:cNvCxnSpPr>
          <p:nvPr/>
        </p:nvCxnSpPr>
        <p:spPr>
          <a:xfrm flipV="1">
            <a:off x="6886525" y="410982"/>
            <a:ext cx="151818" cy="6107"/>
          </a:xfrm>
          <a:prstGeom prst="straightConnector1">
            <a:avLst/>
          </a:prstGeom>
          <a:noFill/>
          <a:ln w="6350" cap="flat" cmpd="sng" algn="ctr">
            <a:solidFill>
              <a:schemeClr val="tx1"/>
            </a:solidFill>
            <a:prstDash val="solid"/>
            <a:miter lim="800000"/>
            <a:tailEnd type="triangle"/>
          </a:ln>
          <a:effectLst/>
        </p:spPr>
      </p:cxnSp>
      <p:cxnSp>
        <p:nvCxnSpPr>
          <p:cNvPr id="27" name="Straight Arrow Connector 26">
            <a:extLst>
              <a:ext uri="{FF2B5EF4-FFF2-40B4-BE49-F238E27FC236}">
                <a16:creationId xmlns:a16="http://schemas.microsoft.com/office/drawing/2014/main" id="{F1F02F7A-1E19-E046-9F74-A7A0977E07CB}"/>
              </a:ext>
            </a:extLst>
          </p:cNvPr>
          <p:cNvCxnSpPr>
            <a:cxnSpLocks/>
          </p:cNvCxnSpPr>
          <p:nvPr/>
        </p:nvCxnSpPr>
        <p:spPr>
          <a:xfrm flipV="1">
            <a:off x="7722295" y="410982"/>
            <a:ext cx="151818" cy="6107"/>
          </a:xfrm>
          <a:prstGeom prst="straightConnector1">
            <a:avLst/>
          </a:prstGeom>
          <a:noFill/>
          <a:ln w="6350" cap="flat" cmpd="sng" algn="ctr">
            <a:solidFill>
              <a:schemeClr val="tx1"/>
            </a:solidFill>
            <a:prstDash val="solid"/>
            <a:miter lim="800000"/>
            <a:tailEnd type="triangle"/>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85"/>
        <p:cNvGrpSpPr/>
        <p:nvPr/>
      </p:nvGrpSpPr>
      <p:grpSpPr>
        <a:xfrm>
          <a:off x="0" y="0"/>
          <a:ext cx="0" cy="0"/>
          <a:chOff x="0" y="0"/>
          <a:chExt cx="0" cy="0"/>
        </a:xfrm>
      </p:grpSpPr>
      <p:sp>
        <p:nvSpPr>
          <p:cNvPr id="1386" name="Google Shape;1386;p17"/>
          <p:cNvSpPr txBox="1">
            <a:spLocks noGrp="1"/>
          </p:cNvSpPr>
          <p:nvPr>
            <p:ph type="body" idx="4294967295"/>
          </p:nvPr>
        </p:nvSpPr>
        <p:spPr>
          <a:xfrm>
            <a:off x="455613" y="822959"/>
            <a:ext cx="8229600" cy="4639587"/>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lvl="1" indent="0" algn="l" rtl="0">
              <a:lnSpc>
                <a:spcPct val="90000"/>
              </a:lnSpc>
              <a:spcBef>
                <a:spcPts val="0"/>
              </a:spcBef>
              <a:spcAft>
                <a:spcPts val="0"/>
              </a:spcAft>
              <a:buClr>
                <a:srgbClr val="000000"/>
              </a:buClr>
              <a:buSzPts val="2400"/>
              <a:buFont typeface="Times New Roman"/>
              <a:buNone/>
            </a:pPr>
            <a:endParaRPr sz="2400" dirty="0">
              <a:solidFill>
                <a:schemeClr val="lt2"/>
              </a:solidFill>
              <a:latin typeface="Arial"/>
              <a:ea typeface="Arial"/>
              <a:cs typeface="Arial"/>
              <a:sym typeface="Arial"/>
            </a:endParaRPr>
          </a:p>
          <a:p>
            <a:pPr marL="342900" lvl="0" indent="-342900" algn="l" rtl="0">
              <a:lnSpc>
                <a:spcPct val="90000"/>
              </a:lnSpc>
              <a:spcBef>
                <a:spcPts val="480"/>
              </a:spcBef>
              <a:spcAft>
                <a:spcPts val="0"/>
              </a:spcAft>
              <a:buClr>
                <a:srgbClr val="000000"/>
              </a:buClr>
              <a:buSzPts val="1560"/>
              <a:buFont typeface="Noto Sans Symbols"/>
              <a:buChar char="⮚"/>
            </a:pPr>
            <a:r>
              <a:rPr lang="en-US" sz="2400" dirty="0">
                <a:solidFill>
                  <a:schemeClr val="lt2"/>
                </a:solidFill>
                <a:latin typeface="Arial"/>
                <a:ea typeface="Arial"/>
                <a:cs typeface="Arial"/>
                <a:sym typeface="Arial"/>
              </a:rPr>
              <a:t>Specific to the Hazard ID / Risk Assessment Procedure:</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Identify hazards</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Determine consequence</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Determine likelihood</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Assess risks</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Determine precautions</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Assess residual risk</a:t>
            </a:r>
            <a:br>
              <a:rPr lang="en-US" sz="2400" dirty="0">
                <a:solidFill>
                  <a:schemeClr val="lt2"/>
                </a:solidFill>
                <a:latin typeface="Arial"/>
                <a:ea typeface="Arial"/>
                <a:cs typeface="Arial"/>
                <a:sym typeface="Arial"/>
              </a:rPr>
            </a:br>
            <a:r>
              <a:rPr lang="en-US" sz="2400" dirty="0">
                <a:solidFill>
                  <a:schemeClr val="lt2"/>
                </a:solidFill>
                <a:latin typeface="Arial"/>
                <a:ea typeface="Arial"/>
                <a:cs typeface="Arial"/>
                <a:sym typeface="Arial"/>
              </a:rPr>
              <a:t>(that is, the risk level that you are willing to accept </a:t>
            </a:r>
            <a:br>
              <a:rPr lang="en-US" sz="2400" dirty="0">
                <a:solidFill>
                  <a:schemeClr val="lt2"/>
                </a:solidFill>
                <a:latin typeface="Arial"/>
                <a:ea typeface="Arial"/>
                <a:cs typeface="Arial"/>
                <a:sym typeface="Arial"/>
              </a:rPr>
            </a:br>
            <a:r>
              <a:rPr lang="en-US" sz="2400" dirty="0">
                <a:solidFill>
                  <a:schemeClr val="lt2"/>
                </a:solidFill>
                <a:latin typeface="Arial"/>
                <a:ea typeface="Arial"/>
                <a:cs typeface="Arial"/>
                <a:sym typeface="Arial"/>
              </a:rPr>
              <a:t>and now need to manage)</a:t>
            </a:r>
            <a:endParaRPr dirty="0"/>
          </a:p>
          <a:p>
            <a:pPr marL="914400" lvl="1" indent="-457200" algn="l" rtl="0">
              <a:lnSpc>
                <a:spcPct val="90000"/>
              </a:lnSpc>
              <a:spcBef>
                <a:spcPts val="480"/>
              </a:spcBef>
              <a:spcAft>
                <a:spcPts val="0"/>
              </a:spcAft>
              <a:buClr>
                <a:srgbClr val="000000"/>
              </a:buClr>
              <a:buSzPts val="2400"/>
              <a:buFont typeface="Times New Roman"/>
              <a:buAutoNum type="arabicParenR"/>
            </a:pPr>
            <a:r>
              <a:rPr lang="en-US" sz="2400" dirty="0">
                <a:solidFill>
                  <a:schemeClr val="lt2"/>
                </a:solidFill>
                <a:latin typeface="Arial"/>
                <a:ea typeface="Arial"/>
                <a:cs typeface="Arial"/>
                <a:sym typeface="Arial"/>
              </a:rPr>
              <a:t>Decide follow-up actions</a:t>
            </a:r>
            <a:endParaRPr dirty="0"/>
          </a:p>
        </p:txBody>
      </p:sp>
      <p:sp>
        <p:nvSpPr>
          <p:cNvPr id="1387" name="Google Shape;1387;p17"/>
          <p:cNvSpPr txBox="1"/>
          <p:nvPr/>
        </p:nvSpPr>
        <p:spPr>
          <a:xfrm>
            <a:off x="7834685" y="5462546"/>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10</a:t>
            </a:fld>
            <a:endParaRPr sz="1200" b="1" i="0" u="none" strike="noStrike" cap="none" dirty="0">
              <a:solidFill>
                <a:srgbClr val="000000"/>
              </a:solidFill>
              <a:latin typeface="Arial"/>
              <a:ea typeface="Arial"/>
              <a:cs typeface="Arial"/>
              <a:sym typeface="Arial"/>
            </a:endParaRPr>
          </a:p>
        </p:txBody>
      </p:sp>
      <p:sp>
        <p:nvSpPr>
          <p:cNvPr id="1388" name="Google Shape;1388;p17"/>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2400"/>
              <a:buFont typeface="Noto Sans Symbols"/>
              <a:buNone/>
            </a:pPr>
            <a:r>
              <a:rPr lang="en-US" sz="2400" b="1" i="1" u="none" strike="noStrike" cap="none">
                <a:solidFill>
                  <a:schemeClr val="lt2"/>
                </a:solidFill>
                <a:latin typeface="Times New Roman"/>
                <a:ea typeface="Times New Roman"/>
                <a:cs typeface="Times New Roman"/>
                <a:sym typeface="Times New Roman"/>
              </a:rPr>
              <a:t>How to Conduct a Semi-Quantitative Risk Assessment:</a:t>
            </a:r>
            <a:endParaRPr/>
          </a:p>
        </p:txBody>
      </p:sp>
      <p:sp>
        <p:nvSpPr>
          <p:cNvPr id="1389" name="Google Shape;1389;p17"/>
          <p:cNvSpPr/>
          <p:nvPr/>
        </p:nvSpPr>
        <p:spPr>
          <a:xfrm>
            <a:off x="454026" y="5359841"/>
            <a:ext cx="4329485"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u="none" strike="noStrike" cap="none" dirty="0">
                <a:solidFill>
                  <a:schemeClr val="lt2"/>
                </a:solidFill>
                <a:latin typeface="Times New Roman"/>
                <a:ea typeface="Times New Roman"/>
                <a:cs typeface="Times New Roman"/>
                <a:sym typeface="Times New Roman"/>
              </a:rPr>
              <a:t>Chapter 5.4: Semi-Quantitative Risk Assessment</a:t>
            </a:r>
            <a:endParaRPr dirty="0"/>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16"/>
        <p:cNvGrpSpPr/>
        <p:nvPr/>
      </p:nvGrpSpPr>
      <p:grpSpPr>
        <a:xfrm>
          <a:off x="0" y="0"/>
          <a:ext cx="0" cy="0"/>
          <a:chOff x="0" y="0"/>
          <a:chExt cx="0" cy="0"/>
        </a:xfrm>
      </p:grpSpPr>
      <p:sp>
        <p:nvSpPr>
          <p:cNvPr id="1417" name="Google Shape;1417;p19"/>
          <p:cNvSpPr txBox="1"/>
          <p:nvPr/>
        </p:nvSpPr>
        <p:spPr>
          <a:xfrm>
            <a:off x="7772400" y="5876014"/>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11</a:t>
            </a:fld>
            <a:endParaRPr sz="1200" b="1" i="0" u="none" strike="noStrike" cap="none">
              <a:solidFill>
                <a:srgbClr val="000000"/>
              </a:solidFill>
              <a:latin typeface="Arial"/>
              <a:ea typeface="Arial"/>
              <a:cs typeface="Arial"/>
              <a:sym typeface="Arial"/>
            </a:endParaRPr>
          </a:p>
        </p:txBody>
      </p:sp>
      <p:sp>
        <p:nvSpPr>
          <p:cNvPr id="1418" name="Google Shape;1418;p19"/>
          <p:cNvSpPr/>
          <p:nvPr/>
        </p:nvSpPr>
        <p:spPr>
          <a:xfrm>
            <a:off x="457200" y="822960"/>
            <a:ext cx="8229600" cy="5053054"/>
          </a:xfrm>
          <a:prstGeom prst="rect">
            <a:avLst/>
          </a:prstGeom>
          <a:solidFill>
            <a:schemeClr val="lt2"/>
          </a:solid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1800"/>
              <a:buFont typeface="Noto Sans Symbols"/>
              <a:buNone/>
            </a:pPr>
            <a:r>
              <a:rPr lang="en-US" sz="1800" b="0" i="0" u="none" strike="noStrike" cap="none">
                <a:solidFill>
                  <a:srgbClr val="FFFFFF"/>
                </a:solidFill>
                <a:latin typeface="Arial"/>
                <a:ea typeface="Arial"/>
                <a:cs typeface="Arial"/>
                <a:sym typeface="Arial"/>
              </a:rPr>
              <a:t>Remember the example from Chapter 4.2 and 4.3? </a:t>
            </a:r>
            <a:endParaRPr/>
          </a:p>
          <a:p>
            <a:pPr marL="457200" marR="0" lvl="0" indent="-457200" algn="l" rtl="0">
              <a:lnSpc>
                <a:spcPct val="110000"/>
              </a:lnSpc>
              <a:spcBef>
                <a:spcPts val="36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You are called to a scene where a mining haul truck and a shovel have been crushed with debris from an adjacent slope. You find one individual with a severe injury. You know the slopes are being monitored, you know there are procedures for safe work near the slopes, and you know it had been raining for the last week.</a:t>
            </a:r>
            <a:endParaRPr/>
          </a:p>
          <a:p>
            <a:pPr marL="457200" marR="0" lvl="0" indent="-342900" algn="l" rtl="0">
              <a:lnSpc>
                <a:spcPct val="110000"/>
              </a:lnSpc>
              <a:spcBef>
                <a:spcPts val="360"/>
              </a:spcBef>
              <a:spcAft>
                <a:spcPts val="0"/>
              </a:spcAft>
              <a:buClr>
                <a:schemeClr val="dk1"/>
              </a:buClr>
              <a:buSzPts val="1800"/>
              <a:buFont typeface="Noto Sans Symbols"/>
              <a:buNone/>
            </a:pPr>
            <a:endParaRPr sz="1800" b="0" i="0" u="none" strike="noStrike" cap="none">
              <a:solidFill>
                <a:srgbClr val="FFFFFF"/>
              </a:solidFill>
              <a:latin typeface="Arial"/>
              <a:ea typeface="Arial"/>
              <a:cs typeface="Arial"/>
              <a:sym typeface="Arial"/>
            </a:endParaRPr>
          </a:p>
          <a:p>
            <a:pPr marL="457200" marR="0" lvl="0" indent="-457200" algn="l" rtl="0">
              <a:lnSpc>
                <a:spcPct val="110000"/>
              </a:lnSpc>
              <a:spcBef>
                <a:spcPts val="36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How could this incident have </a:t>
            </a:r>
            <a:br>
              <a:rPr lang="en-US" sz="1800" b="0" i="0" u="none" strike="noStrike" cap="none">
                <a:solidFill>
                  <a:srgbClr val="FFFFFF"/>
                </a:solidFill>
                <a:latin typeface="Arial"/>
                <a:ea typeface="Arial"/>
                <a:cs typeface="Arial"/>
                <a:sym typeface="Arial"/>
              </a:rPr>
            </a:br>
            <a:r>
              <a:rPr lang="en-US" sz="1800" b="0" i="0" u="none" strike="noStrike" cap="none">
                <a:solidFill>
                  <a:srgbClr val="FFFFFF"/>
                </a:solidFill>
                <a:latin typeface="Arial"/>
                <a:ea typeface="Arial"/>
                <a:cs typeface="Arial"/>
                <a:sym typeface="Arial"/>
              </a:rPr>
              <a:t>been prevented using SQRA?</a:t>
            </a:r>
            <a:endParaRPr/>
          </a:p>
          <a:p>
            <a:pPr marL="457200" marR="0" lvl="0" indent="-342900" algn="l" rtl="0">
              <a:lnSpc>
                <a:spcPct val="110000"/>
              </a:lnSpc>
              <a:spcBef>
                <a:spcPts val="360"/>
              </a:spcBef>
              <a:spcAft>
                <a:spcPts val="0"/>
              </a:spcAft>
              <a:buClr>
                <a:schemeClr val="dk1"/>
              </a:buClr>
              <a:buSzPts val="1800"/>
              <a:buFont typeface="Noto Sans Symbols"/>
              <a:buNone/>
            </a:pPr>
            <a:endParaRPr sz="1800" b="0" i="0" u="none" strike="noStrike" cap="none">
              <a:solidFill>
                <a:srgbClr val="FFFFFF"/>
              </a:solidFill>
              <a:latin typeface="Arial"/>
              <a:ea typeface="Arial"/>
              <a:cs typeface="Arial"/>
              <a:sym typeface="Arial"/>
            </a:endParaRPr>
          </a:p>
          <a:p>
            <a:pPr marL="457200" marR="0" lvl="0" indent="-457200" algn="l" rtl="0">
              <a:lnSpc>
                <a:spcPct val="110000"/>
              </a:lnSpc>
              <a:spcBef>
                <a:spcPts val="360"/>
              </a:spcBef>
              <a:spcAft>
                <a:spcPts val="0"/>
              </a:spcAft>
              <a:buClr>
                <a:srgbClr val="FFFFFF"/>
              </a:buClr>
              <a:buSzPts val="1800"/>
              <a:buFont typeface="Noto Sans Symbols"/>
              <a:buChar char="⮚"/>
            </a:pPr>
            <a:r>
              <a:rPr lang="en-US" sz="1800" b="0" i="0" u="none" strike="noStrike" cap="none">
                <a:solidFill>
                  <a:srgbClr val="FFFFFF"/>
                </a:solidFill>
                <a:latin typeface="Arial"/>
                <a:ea typeface="Arial"/>
                <a:cs typeface="Arial"/>
                <a:sym typeface="Arial"/>
              </a:rPr>
              <a:t>Let’s work through an </a:t>
            </a:r>
            <a:br>
              <a:rPr lang="en-US" sz="1800" b="0" i="0" u="none" strike="noStrike" cap="none">
                <a:solidFill>
                  <a:srgbClr val="FFFFFF"/>
                </a:solidFill>
                <a:latin typeface="Arial"/>
                <a:ea typeface="Arial"/>
                <a:cs typeface="Arial"/>
                <a:sym typeface="Arial"/>
              </a:rPr>
            </a:br>
            <a:r>
              <a:rPr lang="en-US" sz="1800" b="0" i="0" u="none" strike="noStrike" cap="none">
                <a:solidFill>
                  <a:srgbClr val="FFFFFF"/>
                </a:solidFill>
                <a:latin typeface="Arial"/>
                <a:ea typeface="Arial"/>
                <a:cs typeface="Arial"/>
                <a:sym typeface="Arial"/>
              </a:rPr>
              <a:t>SQRA for this activity…</a:t>
            </a:r>
            <a:endParaRPr/>
          </a:p>
          <a:p>
            <a:pPr marL="457200" marR="0" lvl="0" indent="-342900" algn="l" rtl="0">
              <a:lnSpc>
                <a:spcPct val="110000"/>
              </a:lnSpc>
              <a:spcBef>
                <a:spcPts val="360"/>
              </a:spcBef>
              <a:spcAft>
                <a:spcPts val="0"/>
              </a:spcAft>
              <a:buClr>
                <a:schemeClr val="dk1"/>
              </a:buClr>
              <a:buSzPts val="1800"/>
              <a:buFont typeface="Noto Sans Symbols"/>
              <a:buNone/>
            </a:pPr>
            <a:endParaRPr sz="1800" b="0" i="0" u="none" strike="noStrike" cap="none">
              <a:solidFill>
                <a:srgbClr val="FFFFFF"/>
              </a:solidFill>
              <a:latin typeface="Arial"/>
              <a:ea typeface="Arial"/>
              <a:cs typeface="Arial"/>
              <a:sym typeface="Arial"/>
            </a:endParaRPr>
          </a:p>
        </p:txBody>
      </p:sp>
      <p:pic>
        <p:nvPicPr>
          <p:cNvPr id="1419" name="Google Shape;1419;p19"/>
          <p:cNvPicPr preferRelativeResize="0"/>
          <p:nvPr/>
        </p:nvPicPr>
        <p:blipFill rotWithShape="1">
          <a:blip r:embed="rId3">
            <a:alphaModFix/>
          </a:blip>
          <a:srcRect/>
          <a:stretch/>
        </p:blipFill>
        <p:spPr>
          <a:xfrm>
            <a:off x="4021147" y="2743200"/>
            <a:ext cx="4513253" cy="3004537"/>
          </a:xfrm>
          <a:prstGeom prst="rect">
            <a:avLst/>
          </a:prstGeom>
          <a:noFill/>
          <a:ln>
            <a:noFill/>
          </a:ln>
        </p:spPr>
      </p:pic>
      <p:sp>
        <p:nvSpPr>
          <p:cNvPr id="1420" name="Google Shape;1420;p19"/>
          <p:cNvSpPr/>
          <p:nvPr/>
        </p:nvSpPr>
        <p:spPr>
          <a:xfrm>
            <a:off x="457200" y="274319"/>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2400"/>
              <a:buFont typeface="Noto Sans Symbols"/>
              <a:buNone/>
            </a:pPr>
            <a:r>
              <a:rPr lang="en-US" sz="2400" b="1" i="1" u="none" strike="noStrike" cap="none">
                <a:solidFill>
                  <a:schemeClr val="lt2"/>
                </a:solidFill>
                <a:latin typeface="Times New Roman"/>
                <a:ea typeface="Times New Roman"/>
                <a:cs typeface="Times New Roman"/>
                <a:sym typeface="Times New Roman"/>
              </a:rPr>
              <a:t>Example Semi-Quantitative Risk Assessment:</a:t>
            </a:r>
            <a:endParaRPr/>
          </a:p>
        </p:txBody>
      </p:sp>
      <p:sp>
        <p:nvSpPr>
          <p:cNvPr id="1421" name="Google Shape;1421;p19"/>
          <p:cNvSpPr/>
          <p:nvPr/>
        </p:nvSpPr>
        <p:spPr>
          <a:xfrm>
            <a:off x="457200" y="5841227"/>
            <a:ext cx="3844456" cy="29817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u="none" strike="noStrike" cap="none" dirty="0">
                <a:solidFill>
                  <a:schemeClr val="lt2"/>
                </a:solidFill>
                <a:latin typeface="Times New Roman"/>
                <a:ea typeface="Times New Roman"/>
                <a:cs typeface="Times New Roman"/>
                <a:sym typeface="Times New Roman"/>
              </a:rPr>
              <a:t>Chapter 5.4: Semi-Quantitative Risk Assessment</a:t>
            </a:r>
            <a:endParaRPr dirty="0"/>
          </a:p>
        </p:txBody>
      </p:sp>
      <p:pic>
        <p:nvPicPr>
          <p:cNvPr id="7" name="Picture 6">
            <a:extLst>
              <a:ext uri="{FF2B5EF4-FFF2-40B4-BE49-F238E27FC236}">
                <a16:creationId xmlns:a16="http://schemas.microsoft.com/office/drawing/2014/main" id="{93278EDB-B324-4F9D-8B78-E9B0F1EC5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97"/>
        <p:cNvGrpSpPr/>
        <p:nvPr/>
      </p:nvGrpSpPr>
      <p:grpSpPr>
        <a:xfrm>
          <a:off x="0" y="0"/>
          <a:ext cx="0" cy="0"/>
          <a:chOff x="0" y="0"/>
          <a:chExt cx="0" cy="0"/>
        </a:xfrm>
      </p:grpSpPr>
      <p:sp>
        <p:nvSpPr>
          <p:cNvPr id="1398" name="Google Shape;1398;p18"/>
          <p:cNvSpPr/>
          <p:nvPr/>
        </p:nvSpPr>
        <p:spPr>
          <a:xfrm>
            <a:off x="389220" y="822960"/>
            <a:ext cx="8359210" cy="466344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609600" algn="l" rtl="0">
              <a:lnSpc>
                <a:spcPct val="9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graphicFrame>
        <p:nvGraphicFramePr>
          <p:cNvPr id="1399" name="Google Shape;1399;p18"/>
          <p:cNvGraphicFramePr/>
          <p:nvPr>
            <p:extLst>
              <p:ext uri="{D42A27DB-BD31-4B8C-83A1-F6EECF244321}">
                <p14:modId xmlns:p14="http://schemas.microsoft.com/office/powerpoint/2010/main" val="3947735448"/>
              </p:ext>
            </p:extLst>
          </p:nvPr>
        </p:nvGraphicFramePr>
        <p:xfrm>
          <a:off x="454025" y="4062072"/>
          <a:ext cx="8229600" cy="1265250"/>
        </p:xfrm>
        <a:graphic>
          <a:graphicData uri="http://schemas.openxmlformats.org/drawingml/2006/table">
            <a:tbl>
              <a:tblPr>
                <a:noFill/>
                <a:tableStyleId>{EAA44365-FE66-45CE-9F9B-FB76EE237756}</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55950">
                  <a:extLst>
                    <a:ext uri="{9D8B030D-6E8A-4147-A177-3AD203B41FA5}">
                      <a16:colId xmlns:a16="http://schemas.microsoft.com/office/drawing/2014/main" val="20003"/>
                    </a:ext>
                  </a:extLst>
                </a:gridCol>
                <a:gridCol w="1040125">
                  <a:extLst>
                    <a:ext uri="{9D8B030D-6E8A-4147-A177-3AD203B41FA5}">
                      <a16:colId xmlns:a16="http://schemas.microsoft.com/office/drawing/2014/main" val="20004"/>
                    </a:ext>
                  </a:extLst>
                </a:gridCol>
                <a:gridCol w="1199525">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735650">
                  <a:extLst>
                    <a:ext uri="{9D8B030D-6E8A-4147-A177-3AD203B41FA5}">
                      <a16:colId xmlns:a16="http://schemas.microsoft.com/office/drawing/2014/main" val="20008"/>
                    </a:ext>
                  </a:extLst>
                </a:gridCol>
                <a:gridCol w="635950">
                  <a:extLst>
                    <a:ext uri="{9D8B030D-6E8A-4147-A177-3AD203B41FA5}">
                      <a16:colId xmlns:a16="http://schemas.microsoft.com/office/drawing/2014/main" val="20009"/>
                    </a:ext>
                  </a:extLst>
                </a:gridCol>
              </a:tblGrid>
              <a:tr h="698500">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Activity</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Deviation/</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Concern</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Likelihood</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Conse-quence</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Risk Before Control Measures</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Control Measures / Safeguards</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Change in Likelihood</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Change in Conse-quence</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Residual Risk</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Proceed</a:t>
                      </a:r>
                      <a:br>
                        <a:rPr lang="en-US" sz="900" b="1" i="0" u="none" strike="noStrike" cap="none">
                          <a:solidFill>
                            <a:srgbClr val="000000"/>
                          </a:solidFill>
                          <a:latin typeface="Arial"/>
                          <a:ea typeface="Arial"/>
                          <a:cs typeface="Arial"/>
                          <a:sym typeface="Arial"/>
                        </a:rPr>
                      </a:br>
                      <a:r>
                        <a:rPr lang="en-US" sz="900" b="1" i="0" u="none" strike="noStrike" cap="none">
                          <a:solidFill>
                            <a:srgbClr val="000000"/>
                          </a:solidFill>
                          <a:latin typeface="Arial"/>
                          <a:ea typeface="Arial"/>
                          <a:cs typeface="Arial"/>
                          <a:sym typeface="Arial"/>
                        </a:rPr>
                        <a:t>Y/N?</a:t>
                      </a:r>
                      <a:endParaRPr sz="24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66750">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dirty="0">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dirty="0">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1820"/>
                        <a:buFont typeface="Noto Sans Symbols"/>
                        <a:buNone/>
                      </a:pPr>
                      <a:endParaRPr sz="2800" b="0" i="0" u="none" strike="noStrike" cap="none" dirty="0">
                        <a:solidFill>
                          <a:srgbClr val="000000"/>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400" name="Google Shape;1400;p18"/>
          <p:cNvSpPr txBox="1"/>
          <p:nvPr/>
        </p:nvSpPr>
        <p:spPr>
          <a:xfrm>
            <a:off x="455613" y="3739442"/>
            <a:ext cx="8229600" cy="31432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1400"/>
              <a:buFont typeface="Noto Sans Symbols"/>
              <a:buNone/>
            </a:pPr>
            <a:r>
              <a:rPr lang="en-US" sz="1400" b="0" i="0" u="none" strike="noStrike" cap="none" dirty="0">
                <a:solidFill>
                  <a:srgbClr val="000000"/>
                </a:solidFill>
                <a:latin typeface="Arial"/>
                <a:ea typeface="Arial"/>
                <a:cs typeface="Arial"/>
                <a:sym typeface="Arial"/>
              </a:rPr>
              <a:t>Generic Semi-Quantitative Risk Assessment Table Template:</a:t>
            </a:r>
            <a:endParaRPr dirty="0"/>
          </a:p>
        </p:txBody>
      </p:sp>
      <p:sp>
        <p:nvSpPr>
          <p:cNvPr id="1401" name="Google Shape;1401;p18"/>
          <p:cNvSpPr txBox="1"/>
          <p:nvPr/>
        </p:nvSpPr>
        <p:spPr>
          <a:xfrm>
            <a:off x="7769225" y="5542695"/>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12</a:t>
            </a:fld>
            <a:endParaRPr sz="1200" b="1" i="0" u="none" strike="noStrike" cap="none">
              <a:solidFill>
                <a:srgbClr val="000000"/>
              </a:solidFill>
              <a:latin typeface="Arial"/>
              <a:ea typeface="Arial"/>
              <a:cs typeface="Arial"/>
              <a:sym typeface="Arial"/>
            </a:endParaRPr>
          </a:p>
        </p:txBody>
      </p:sp>
      <p:cxnSp>
        <p:nvCxnSpPr>
          <p:cNvPr id="1402" name="Google Shape;1402;p18"/>
          <p:cNvCxnSpPr/>
          <p:nvPr/>
        </p:nvCxnSpPr>
        <p:spPr>
          <a:xfrm rot="-5400000" flipH="1">
            <a:off x="5886600" y="2959278"/>
            <a:ext cx="600" cy="3544200"/>
          </a:xfrm>
          <a:prstGeom prst="curvedConnector3">
            <a:avLst>
              <a:gd name="adj1" fmla="val -73764457"/>
            </a:avLst>
          </a:prstGeom>
          <a:noFill/>
          <a:ln w="57150" cap="flat" cmpd="sng">
            <a:solidFill>
              <a:srgbClr val="000000"/>
            </a:solidFill>
            <a:prstDash val="solid"/>
            <a:round/>
            <a:headEnd type="none" w="med" len="med"/>
            <a:tailEnd type="stealth" w="lg" len="lg"/>
          </a:ln>
        </p:spPr>
      </p:cxnSp>
      <p:sp>
        <p:nvSpPr>
          <p:cNvPr id="1403" name="Google Shape;1403;p18"/>
          <p:cNvSpPr txBox="1"/>
          <p:nvPr/>
        </p:nvSpPr>
        <p:spPr>
          <a:xfrm>
            <a:off x="3733800" y="4822647"/>
            <a:ext cx="762000"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2000"/>
              <a:buFont typeface="Noto Sans Symbols"/>
              <a:buNone/>
            </a:pPr>
            <a:r>
              <a:rPr lang="en-US" sz="2000" b="1" i="1" u="none" strike="noStrike" cap="none" dirty="0">
                <a:solidFill>
                  <a:srgbClr val="FF0000"/>
                </a:solidFill>
                <a:latin typeface="Times New Roman"/>
                <a:ea typeface="Times New Roman"/>
                <a:cs typeface="Times New Roman"/>
                <a:sym typeface="Times New Roman"/>
              </a:rPr>
              <a:t>High</a:t>
            </a:r>
            <a:endParaRPr dirty="0"/>
          </a:p>
        </p:txBody>
      </p:sp>
      <p:sp>
        <p:nvSpPr>
          <p:cNvPr id="1404" name="Google Shape;1404;p18"/>
          <p:cNvSpPr txBox="1"/>
          <p:nvPr/>
        </p:nvSpPr>
        <p:spPr>
          <a:xfrm>
            <a:off x="7315306" y="4839756"/>
            <a:ext cx="687388"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B050"/>
              </a:buClr>
              <a:buSzPts val="2000"/>
              <a:buFont typeface="Noto Sans Symbols"/>
              <a:buNone/>
            </a:pPr>
            <a:r>
              <a:rPr lang="en-US" sz="2000" b="1" i="1" u="none" strike="noStrike" cap="none" dirty="0">
                <a:solidFill>
                  <a:srgbClr val="00B050"/>
                </a:solidFill>
                <a:latin typeface="Times New Roman"/>
                <a:ea typeface="Times New Roman"/>
                <a:cs typeface="Times New Roman"/>
                <a:sym typeface="Times New Roman"/>
              </a:rPr>
              <a:t>Low</a:t>
            </a:r>
            <a:endParaRPr dirty="0"/>
          </a:p>
        </p:txBody>
      </p:sp>
      <p:sp>
        <p:nvSpPr>
          <p:cNvPr id="1405" name="Google Shape;1405;p18"/>
          <p:cNvSpPr txBox="1"/>
          <p:nvPr/>
        </p:nvSpPr>
        <p:spPr>
          <a:xfrm>
            <a:off x="8077200" y="4839756"/>
            <a:ext cx="530225" cy="4000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B050"/>
              </a:buClr>
              <a:buSzPts val="2000"/>
              <a:buFont typeface="Noto Sans Symbols"/>
              <a:buNone/>
            </a:pPr>
            <a:r>
              <a:rPr lang="en-US" sz="2000" b="1" i="1" u="none" strike="noStrike" cap="none" dirty="0">
                <a:solidFill>
                  <a:srgbClr val="00B050"/>
                </a:solidFill>
                <a:latin typeface="Times New Roman"/>
                <a:ea typeface="Times New Roman"/>
                <a:cs typeface="Times New Roman"/>
                <a:sym typeface="Times New Roman"/>
              </a:rPr>
              <a:t>Y</a:t>
            </a:r>
            <a:endParaRPr dirty="0"/>
          </a:p>
        </p:txBody>
      </p:sp>
      <p:sp>
        <p:nvSpPr>
          <p:cNvPr id="1406" name="Google Shape;1406;p18"/>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2400"/>
              <a:buFont typeface="Noto Sans Symbols"/>
              <a:buNone/>
            </a:pPr>
            <a:r>
              <a:rPr lang="en-US" sz="2400" b="1" i="1" u="none" strike="noStrike" cap="none">
                <a:solidFill>
                  <a:schemeClr val="lt2"/>
                </a:solidFill>
                <a:latin typeface="Times New Roman"/>
                <a:ea typeface="Times New Roman"/>
                <a:cs typeface="Times New Roman"/>
                <a:sym typeface="Times New Roman"/>
              </a:rPr>
              <a:t>How to Conduct a Semi-Quantitative Risk Assessment:</a:t>
            </a:r>
            <a:endParaRPr/>
          </a:p>
        </p:txBody>
      </p:sp>
      <p:sp>
        <p:nvSpPr>
          <p:cNvPr id="1407" name="Google Shape;1407;p18"/>
          <p:cNvSpPr/>
          <p:nvPr/>
        </p:nvSpPr>
        <p:spPr>
          <a:xfrm>
            <a:off x="389220" y="5486400"/>
            <a:ext cx="3931919" cy="3561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u="none" strike="noStrike" cap="none" dirty="0">
                <a:solidFill>
                  <a:schemeClr val="lt2"/>
                </a:solidFill>
                <a:latin typeface="Times New Roman"/>
                <a:ea typeface="Times New Roman"/>
                <a:cs typeface="Times New Roman"/>
                <a:sym typeface="Times New Roman"/>
              </a:rPr>
              <a:t>Chapter 5.4: Semi-Quantitative Risk Assessment</a:t>
            </a:r>
            <a:endParaRPr dirty="0"/>
          </a:p>
        </p:txBody>
      </p:sp>
      <p:pic>
        <p:nvPicPr>
          <p:cNvPr id="1408" name="Google Shape;1408;p18"/>
          <p:cNvPicPr preferRelativeResize="0"/>
          <p:nvPr/>
        </p:nvPicPr>
        <p:blipFill rotWithShape="1">
          <a:blip r:embed="rId3">
            <a:alphaModFix/>
          </a:blip>
          <a:srcRect/>
          <a:stretch/>
        </p:blipFill>
        <p:spPr>
          <a:xfrm>
            <a:off x="4754880" y="1005840"/>
            <a:ext cx="3657599" cy="2743200"/>
          </a:xfrm>
          <a:prstGeom prst="rect">
            <a:avLst/>
          </a:prstGeom>
          <a:noFill/>
          <a:ln w="9525" cap="flat" cmpd="sng">
            <a:solidFill>
              <a:schemeClr val="lt2"/>
            </a:solidFill>
            <a:prstDash val="solid"/>
            <a:round/>
            <a:headEnd type="none" w="sm" len="sm"/>
            <a:tailEnd type="none" w="sm" len="sm"/>
          </a:ln>
        </p:spPr>
      </p:pic>
      <p:pic>
        <p:nvPicPr>
          <p:cNvPr id="1409" name="Google Shape;1409;p18"/>
          <p:cNvPicPr preferRelativeResize="0"/>
          <p:nvPr/>
        </p:nvPicPr>
        <p:blipFill rotWithShape="1">
          <a:blip r:embed="rId4">
            <a:alphaModFix/>
          </a:blip>
          <a:srcRect/>
          <a:stretch/>
        </p:blipFill>
        <p:spPr>
          <a:xfrm>
            <a:off x="731520" y="1005840"/>
            <a:ext cx="3657599" cy="2743200"/>
          </a:xfrm>
          <a:prstGeom prst="rect">
            <a:avLst/>
          </a:prstGeom>
          <a:noFill/>
          <a:ln w="9525" cap="flat" cmpd="sng">
            <a:solidFill>
              <a:schemeClr val="lt2"/>
            </a:solidFill>
            <a:prstDash val="solid"/>
            <a:round/>
            <a:headEnd type="none" w="sm" len="sm"/>
            <a:tailEnd type="none" w="sm" len="sm"/>
          </a:ln>
        </p:spPr>
      </p:pic>
      <p:sp>
        <p:nvSpPr>
          <p:cNvPr id="1410" name="Google Shape;1410;p18"/>
          <p:cNvSpPr/>
          <p:nvPr/>
        </p:nvSpPr>
        <p:spPr>
          <a:xfrm>
            <a:off x="3867150" y="1257839"/>
            <a:ext cx="1466850" cy="1447800"/>
          </a:xfrm>
          <a:prstGeom prst="plus">
            <a:avLst>
              <a:gd name="adj" fmla="val 36361"/>
            </a:avLst>
          </a:prstGeom>
          <a:solidFill>
            <a:srgbClr val="48945C"/>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
        <p:nvSpPr>
          <p:cNvPr id="1411" name="Google Shape;1411;p18"/>
          <p:cNvSpPr/>
          <p:nvPr/>
        </p:nvSpPr>
        <p:spPr>
          <a:xfrm rot="5400000">
            <a:off x="4114800" y="2456431"/>
            <a:ext cx="914400" cy="1524000"/>
          </a:xfrm>
          <a:prstGeom prst="stripedRightArrow">
            <a:avLst>
              <a:gd name="adj1" fmla="val 50000"/>
              <a:gd name="adj2" fmla="val 50000"/>
            </a:avLst>
          </a:prstGeom>
          <a:solidFill>
            <a:srgbClr val="48945C"/>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 name="Picture 15">
            <a:extLst>
              <a:ext uri="{FF2B5EF4-FFF2-40B4-BE49-F238E27FC236}">
                <a16:creationId xmlns:a16="http://schemas.microsoft.com/office/drawing/2014/main" id="{93278EDB-B324-4F9D-8B78-E9B0F1EC51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29"/>
        <p:cNvGrpSpPr/>
        <p:nvPr/>
      </p:nvGrpSpPr>
      <p:grpSpPr>
        <a:xfrm>
          <a:off x="0" y="0"/>
          <a:ext cx="0" cy="0"/>
          <a:chOff x="0" y="0"/>
          <a:chExt cx="0" cy="0"/>
        </a:xfrm>
      </p:grpSpPr>
      <p:graphicFrame>
        <p:nvGraphicFramePr>
          <p:cNvPr id="1430" name="Google Shape;1430;p20"/>
          <p:cNvGraphicFramePr/>
          <p:nvPr>
            <p:extLst>
              <p:ext uri="{D42A27DB-BD31-4B8C-83A1-F6EECF244321}">
                <p14:modId xmlns:p14="http://schemas.microsoft.com/office/powerpoint/2010/main" val="3004844791"/>
              </p:ext>
            </p:extLst>
          </p:nvPr>
        </p:nvGraphicFramePr>
        <p:xfrm>
          <a:off x="227800" y="681413"/>
          <a:ext cx="8688400" cy="2745700"/>
        </p:xfrm>
        <a:graphic>
          <a:graphicData uri="http://schemas.openxmlformats.org/drawingml/2006/table">
            <a:tbl>
              <a:tblPr>
                <a:noFill/>
                <a:tableStyleId>{EAA44365-FE66-45CE-9F9B-FB76EE237756}</a:tableStyleId>
              </a:tblPr>
              <a:tblGrid>
                <a:gridCol w="871850">
                  <a:extLst>
                    <a:ext uri="{9D8B030D-6E8A-4147-A177-3AD203B41FA5}">
                      <a16:colId xmlns:a16="http://schemas.microsoft.com/office/drawing/2014/main" val="20000"/>
                    </a:ext>
                  </a:extLst>
                </a:gridCol>
                <a:gridCol w="1046225">
                  <a:extLst>
                    <a:ext uri="{9D8B030D-6E8A-4147-A177-3AD203B41FA5}">
                      <a16:colId xmlns:a16="http://schemas.microsoft.com/office/drawing/2014/main" val="20001"/>
                    </a:ext>
                  </a:extLst>
                </a:gridCol>
                <a:gridCol w="959050">
                  <a:extLst>
                    <a:ext uri="{9D8B030D-6E8A-4147-A177-3AD203B41FA5}">
                      <a16:colId xmlns:a16="http://schemas.microsoft.com/office/drawing/2014/main" val="20002"/>
                    </a:ext>
                  </a:extLst>
                </a:gridCol>
                <a:gridCol w="1060375">
                  <a:extLst>
                    <a:ext uri="{9D8B030D-6E8A-4147-A177-3AD203B41FA5}">
                      <a16:colId xmlns:a16="http://schemas.microsoft.com/office/drawing/2014/main" val="20003"/>
                    </a:ext>
                  </a:extLst>
                </a:gridCol>
                <a:gridCol w="793050">
                  <a:extLst>
                    <a:ext uri="{9D8B030D-6E8A-4147-A177-3AD203B41FA5}">
                      <a16:colId xmlns:a16="http://schemas.microsoft.com/office/drawing/2014/main" val="20004"/>
                    </a:ext>
                  </a:extLst>
                </a:gridCol>
                <a:gridCol w="1372450">
                  <a:extLst>
                    <a:ext uri="{9D8B030D-6E8A-4147-A177-3AD203B41FA5}">
                      <a16:colId xmlns:a16="http://schemas.microsoft.com/office/drawing/2014/main" val="20005"/>
                    </a:ext>
                  </a:extLst>
                </a:gridCol>
                <a:gridCol w="800400">
                  <a:extLst>
                    <a:ext uri="{9D8B030D-6E8A-4147-A177-3AD203B41FA5}">
                      <a16:colId xmlns:a16="http://schemas.microsoft.com/office/drawing/2014/main" val="20006"/>
                    </a:ext>
                  </a:extLst>
                </a:gridCol>
                <a:gridCol w="943300">
                  <a:extLst>
                    <a:ext uri="{9D8B030D-6E8A-4147-A177-3AD203B41FA5}">
                      <a16:colId xmlns:a16="http://schemas.microsoft.com/office/drawing/2014/main" val="20007"/>
                    </a:ext>
                  </a:extLst>
                </a:gridCol>
                <a:gridCol w="841700">
                  <a:extLst>
                    <a:ext uri="{9D8B030D-6E8A-4147-A177-3AD203B41FA5}">
                      <a16:colId xmlns:a16="http://schemas.microsoft.com/office/drawing/2014/main" val="20008"/>
                    </a:ext>
                  </a:extLst>
                </a:gridCol>
              </a:tblGrid>
              <a:tr h="698500">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Activity</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Deviation/</a:t>
                      </a:r>
                      <a:endParaRPr/>
                    </a:p>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Concern</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Likelihood</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dirty="0">
                          <a:solidFill>
                            <a:srgbClr val="0033CC"/>
                          </a:solidFill>
                          <a:latin typeface="Arial"/>
                          <a:ea typeface="Arial"/>
                          <a:cs typeface="Arial"/>
                          <a:sym typeface="Arial"/>
                        </a:rPr>
                        <a:t>Consequence </a:t>
                      </a:r>
                      <a:endParaRPr sz="2800" b="0" i="0" u="none" strike="noStrike" cap="none" dirty="0">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Risk Before Control Measures</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Control Measures / Safeguards</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l-GR" sz="1000" b="1" i="0" u="none" strike="noStrike" cap="none" dirty="0" smtClean="0">
                          <a:solidFill>
                            <a:srgbClr val="0033CC"/>
                          </a:solidFill>
                          <a:latin typeface="Arial"/>
                          <a:ea typeface="Arial"/>
                          <a:cs typeface="Arial"/>
                          <a:sym typeface="Arial"/>
                        </a:rPr>
                        <a:t>Δ</a:t>
                      </a:r>
                      <a:r>
                        <a:rPr lang="en-CA" sz="1000" b="1" i="0" u="none" strike="noStrike" cap="none" dirty="0" smtClean="0">
                          <a:solidFill>
                            <a:srgbClr val="0033CC"/>
                          </a:solidFill>
                          <a:latin typeface="Arial"/>
                          <a:ea typeface="Arial"/>
                          <a:cs typeface="Arial"/>
                          <a:sym typeface="Arial"/>
                        </a:rPr>
                        <a:t> in</a:t>
                      </a:r>
                    </a:p>
                    <a:p>
                      <a:pPr marL="0" marR="0" lvl="0" indent="0" algn="ctr" rtl="0">
                        <a:lnSpc>
                          <a:spcPct val="100000"/>
                        </a:lnSpc>
                        <a:spcBef>
                          <a:spcPts val="0"/>
                        </a:spcBef>
                        <a:spcAft>
                          <a:spcPts val="0"/>
                        </a:spcAft>
                        <a:buClr>
                          <a:srgbClr val="0033CC"/>
                        </a:buClr>
                        <a:buSzPts val="1000"/>
                        <a:buFont typeface="Arial"/>
                        <a:buNone/>
                      </a:pPr>
                      <a:r>
                        <a:rPr lang="en-US" sz="900" b="1" i="0" u="none" strike="noStrike" cap="none" dirty="0" smtClean="0">
                          <a:solidFill>
                            <a:srgbClr val="0033CC"/>
                          </a:solidFill>
                          <a:latin typeface="Arial"/>
                          <a:ea typeface="Arial"/>
                          <a:cs typeface="Arial"/>
                          <a:sym typeface="Arial"/>
                        </a:rPr>
                        <a:t>Likelihood</a:t>
                      </a:r>
                      <a:endParaRPr sz="900" b="0" i="0" u="none" strike="noStrike" cap="none" dirty="0">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l-GR" sz="1000" b="1" i="0" u="none" strike="noStrike" cap="none" dirty="0" smtClean="0">
                          <a:solidFill>
                            <a:srgbClr val="0033CC"/>
                          </a:solidFill>
                          <a:latin typeface="Arial"/>
                          <a:ea typeface="Arial"/>
                          <a:cs typeface="Arial"/>
                          <a:sym typeface="Arial"/>
                        </a:rPr>
                        <a:t>Δ</a:t>
                      </a:r>
                      <a:r>
                        <a:rPr lang="en-US" sz="1000" b="1" i="0" u="none" strike="noStrike" cap="none" dirty="0" smtClean="0">
                          <a:solidFill>
                            <a:srgbClr val="0033CC"/>
                          </a:solidFill>
                          <a:latin typeface="Arial"/>
                          <a:ea typeface="Arial"/>
                          <a:cs typeface="Arial"/>
                          <a:sym typeface="Arial"/>
                        </a:rPr>
                        <a:t> </a:t>
                      </a:r>
                      <a:r>
                        <a:rPr lang="en-US" sz="1000" b="1" i="0" u="none" strike="noStrike" cap="none" dirty="0">
                          <a:solidFill>
                            <a:srgbClr val="0033CC"/>
                          </a:solidFill>
                          <a:latin typeface="Arial"/>
                          <a:ea typeface="Arial"/>
                          <a:cs typeface="Arial"/>
                          <a:sym typeface="Arial"/>
                        </a:rPr>
                        <a:t>in </a:t>
                      </a:r>
                      <a:r>
                        <a:rPr lang="en-US" sz="900" b="1" i="0" u="none" strike="noStrike" cap="none" dirty="0">
                          <a:solidFill>
                            <a:srgbClr val="0033CC"/>
                          </a:solidFill>
                          <a:latin typeface="Arial"/>
                          <a:ea typeface="Arial"/>
                          <a:cs typeface="Arial"/>
                          <a:sym typeface="Arial"/>
                        </a:rPr>
                        <a:t>Consequence </a:t>
                      </a:r>
                      <a:endParaRPr sz="900" b="0" i="0" u="none" strike="noStrike" cap="none" dirty="0">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33CC"/>
                        </a:buClr>
                        <a:buSzPts val="1000"/>
                        <a:buFont typeface="Arial"/>
                        <a:buNone/>
                      </a:pPr>
                      <a:r>
                        <a:rPr lang="en-US" sz="1000" b="1" i="0" u="none" strike="noStrike" cap="none">
                          <a:solidFill>
                            <a:srgbClr val="0033CC"/>
                          </a:solidFill>
                          <a:latin typeface="Arial"/>
                          <a:ea typeface="Arial"/>
                          <a:cs typeface="Arial"/>
                          <a:sym typeface="Arial"/>
                        </a:rPr>
                        <a:t>Residual Risk After Control Measures</a:t>
                      </a:r>
                      <a:endParaRPr sz="2800" b="0" i="0" u="none" strike="noStrike" cap="none">
                        <a:solidFill>
                          <a:srgbClr val="0033CC"/>
                        </a:solidFill>
                        <a:latin typeface="Times New Roman"/>
                        <a:ea typeface="Times New Roman"/>
                        <a:cs typeface="Times New Roman"/>
                        <a:sym typeface="Times New Roman"/>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44700">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Operator operating within the exclusion zone</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Debris from slope failure injures operator and damages machine</a:t>
                      </a:r>
                      <a:endParaRPr sz="1100" b="0" i="0" u="none" strike="noStrike" cap="none" dirty="0">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M</a:t>
                      </a:r>
                      <a:endParaRPr/>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(Occurs &lt;1X per yr, observed at other facilities)</a:t>
                      </a:r>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H</a:t>
                      </a:r>
                      <a:endParaRPr dirty="0"/>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(Disabling injury or loss of life)</a:t>
                      </a:r>
                      <a:endParaRPr dirty="0"/>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220"/>
                        </a:spcBef>
                        <a:spcAft>
                          <a:spcPts val="0"/>
                        </a:spcAft>
                        <a:buClr>
                          <a:schemeClr val="dk2"/>
                        </a:buClr>
                        <a:buSzPts val="715"/>
                        <a:buFont typeface="Noto Sans Symbols"/>
                        <a:buNone/>
                      </a:pPr>
                      <a:endParaRPr sz="1100" b="0" i="0" u="none" strike="noStrike" cap="none" dirty="0">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H </a:t>
                      </a:r>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Institute an auditory alarm trigger for the slope monitoring system</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1" i="0" u="none" strike="noStrike" cap="none">
                          <a:solidFill>
                            <a:srgbClr val="000000"/>
                          </a:solidFill>
                          <a:latin typeface="Arial"/>
                          <a:ea typeface="Arial"/>
                          <a:cs typeface="Arial"/>
                          <a:sym typeface="Arial"/>
                        </a:rPr>
                        <a:t>L</a:t>
                      </a:r>
                      <a:endParaRPr/>
                    </a:p>
                    <a:p>
                      <a:pPr marL="0" marR="0" lvl="0" indent="0" algn="l" rtl="0">
                        <a:lnSpc>
                          <a:spcPct val="100000"/>
                        </a:lnSpc>
                        <a:spcBef>
                          <a:spcPts val="220"/>
                        </a:spcBef>
                        <a:spcAft>
                          <a:spcPts val="0"/>
                        </a:spcAft>
                        <a:buClr>
                          <a:schemeClr val="dk2"/>
                        </a:buClr>
                        <a:buSzPts val="715"/>
                        <a:buFont typeface="Noto Sans Symbols"/>
                        <a:buNone/>
                      </a:pPr>
                      <a:r>
                        <a:rPr lang="en-US" sz="1100" b="1" i="0" u="none" strike="noStrike" cap="none">
                          <a:solidFill>
                            <a:srgbClr val="000000"/>
                          </a:solidFill>
                          <a:latin typeface="Arial"/>
                          <a:ea typeface="Arial"/>
                          <a:cs typeface="Arial"/>
                          <a:sym typeface="Arial"/>
                        </a:rPr>
                        <a:t>(Occurs &lt;1x in 10 yrs)</a:t>
                      </a:r>
                      <a:endParaRPr sz="1100" b="1"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H</a:t>
                      </a:r>
                      <a:endParaRPr/>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(Disabling injury or loss of life)</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M</a:t>
                      </a:r>
                      <a:endParaRPr sz="1100" b="0" i="0" u="none" strike="noStrike" cap="none" dirty="0">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431" name="Google Shape;1431;p20"/>
          <p:cNvSpPr/>
          <p:nvPr/>
        </p:nvSpPr>
        <p:spPr>
          <a:xfrm>
            <a:off x="2464375" y="2534584"/>
            <a:ext cx="152400" cy="304800"/>
          </a:xfrm>
          <a:prstGeom prst="up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32" name="Google Shape;1432;p20"/>
          <p:cNvSpPr/>
          <p:nvPr/>
        </p:nvSpPr>
        <p:spPr>
          <a:xfrm>
            <a:off x="3441160" y="2207913"/>
            <a:ext cx="152400" cy="304800"/>
          </a:xfrm>
          <a:prstGeom prst="up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33" name="Google Shape;1433;p20"/>
          <p:cNvSpPr/>
          <p:nvPr/>
        </p:nvSpPr>
        <p:spPr>
          <a:xfrm>
            <a:off x="4495800" y="1726844"/>
            <a:ext cx="152400" cy="304800"/>
          </a:xfrm>
          <a:prstGeom prst="up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34" name="Google Shape;1434;p20"/>
          <p:cNvSpPr txBox="1"/>
          <p:nvPr/>
        </p:nvSpPr>
        <p:spPr>
          <a:xfrm>
            <a:off x="2197675" y="2853146"/>
            <a:ext cx="838200" cy="600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rgbClr val="FF0000"/>
                </a:solidFill>
                <a:latin typeface="Arial"/>
                <a:ea typeface="Arial"/>
                <a:cs typeface="Arial"/>
                <a:sym typeface="Arial"/>
              </a:rPr>
              <a:t>From Risk Criteria Table</a:t>
            </a:r>
            <a:endParaRPr sz="1100" dirty="0">
              <a:solidFill>
                <a:srgbClr val="FF0000"/>
              </a:solidFill>
              <a:latin typeface="Arial"/>
              <a:ea typeface="Arial"/>
              <a:cs typeface="Arial"/>
              <a:sym typeface="Arial"/>
            </a:endParaRPr>
          </a:p>
        </p:txBody>
      </p:sp>
      <p:sp>
        <p:nvSpPr>
          <p:cNvPr id="1435" name="Google Shape;1435;p20"/>
          <p:cNvSpPr txBox="1"/>
          <p:nvPr/>
        </p:nvSpPr>
        <p:spPr>
          <a:xfrm>
            <a:off x="3190690" y="2553064"/>
            <a:ext cx="838200" cy="600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rgbClr val="FF0000"/>
                </a:solidFill>
                <a:latin typeface="Arial"/>
                <a:ea typeface="Arial"/>
                <a:cs typeface="Arial"/>
                <a:sym typeface="Arial"/>
              </a:rPr>
              <a:t>From Risk Criteria Table</a:t>
            </a:r>
            <a:endParaRPr sz="1100" dirty="0">
              <a:solidFill>
                <a:srgbClr val="FF0000"/>
              </a:solidFill>
              <a:latin typeface="Arial"/>
              <a:ea typeface="Arial"/>
              <a:cs typeface="Arial"/>
              <a:sym typeface="Arial"/>
            </a:endParaRPr>
          </a:p>
        </p:txBody>
      </p:sp>
      <p:sp>
        <p:nvSpPr>
          <p:cNvPr id="1436" name="Google Shape;1436;p20"/>
          <p:cNvSpPr txBox="1"/>
          <p:nvPr/>
        </p:nvSpPr>
        <p:spPr>
          <a:xfrm>
            <a:off x="4152900" y="2081826"/>
            <a:ext cx="8382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rgbClr val="FF0000"/>
                </a:solidFill>
                <a:latin typeface="Arial"/>
                <a:ea typeface="Arial"/>
                <a:cs typeface="Arial"/>
                <a:sym typeface="Arial"/>
              </a:rPr>
              <a:t>From Risk Matrix</a:t>
            </a:r>
            <a:endParaRPr sz="1100" dirty="0">
              <a:solidFill>
                <a:srgbClr val="FF0000"/>
              </a:solidFill>
              <a:latin typeface="Arial"/>
              <a:ea typeface="Arial"/>
              <a:cs typeface="Arial"/>
              <a:sym typeface="Arial"/>
            </a:endParaRPr>
          </a:p>
        </p:txBody>
      </p:sp>
      <p:sp>
        <p:nvSpPr>
          <p:cNvPr id="1437" name="Google Shape;1437;p20"/>
          <p:cNvSpPr txBox="1"/>
          <p:nvPr/>
        </p:nvSpPr>
        <p:spPr>
          <a:xfrm>
            <a:off x="533400" y="5115909"/>
            <a:ext cx="8229600" cy="731520"/>
          </a:xfrm>
          <a:prstGeom prst="rect">
            <a:avLst/>
          </a:prstGeom>
          <a:solidFill>
            <a:schemeClr val="lt2"/>
          </a:solid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FFFFFF"/>
              </a:buClr>
              <a:buSzPts val="1800"/>
              <a:buFont typeface="Noto Sans Symbols"/>
              <a:buChar char="⮚"/>
            </a:pPr>
            <a:r>
              <a:rPr lang="en-US" sz="1800" b="0" u="none">
                <a:solidFill>
                  <a:srgbClr val="FFFFFF"/>
                </a:solidFill>
                <a:latin typeface="Arial"/>
                <a:ea typeface="Arial"/>
                <a:cs typeface="Arial"/>
                <a:sym typeface="Arial"/>
              </a:rPr>
              <a:t>Remember that the control measure(s) are typically designed to result in a reduction of likelihood or impact, usually not both!</a:t>
            </a:r>
            <a:endParaRPr/>
          </a:p>
        </p:txBody>
      </p:sp>
      <p:graphicFrame>
        <p:nvGraphicFramePr>
          <p:cNvPr id="1438" name="Google Shape;1438;p20"/>
          <p:cNvGraphicFramePr/>
          <p:nvPr>
            <p:extLst>
              <p:ext uri="{D42A27DB-BD31-4B8C-83A1-F6EECF244321}">
                <p14:modId xmlns:p14="http://schemas.microsoft.com/office/powerpoint/2010/main" val="3938033701"/>
              </p:ext>
            </p:extLst>
          </p:nvPr>
        </p:nvGraphicFramePr>
        <p:xfrm>
          <a:off x="227800" y="3440875"/>
          <a:ext cx="8688400" cy="1634150"/>
        </p:xfrm>
        <a:graphic>
          <a:graphicData uri="http://schemas.openxmlformats.org/drawingml/2006/table">
            <a:tbl>
              <a:tblPr>
                <a:noFill/>
                <a:tableStyleId>{EAA44365-FE66-45CE-9F9B-FB76EE237756}</a:tableStyleId>
              </a:tblPr>
              <a:tblGrid>
                <a:gridCol w="871850">
                  <a:extLst>
                    <a:ext uri="{9D8B030D-6E8A-4147-A177-3AD203B41FA5}">
                      <a16:colId xmlns:a16="http://schemas.microsoft.com/office/drawing/2014/main" val="20000"/>
                    </a:ext>
                  </a:extLst>
                </a:gridCol>
                <a:gridCol w="1046225">
                  <a:extLst>
                    <a:ext uri="{9D8B030D-6E8A-4147-A177-3AD203B41FA5}">
                      <a16:colId xmlns:a16="http://schemas.microsoft.com/office/drawing/2014/main" val="20001"/>
                    </a:ext>
                  </a:extLst>
                </a:gridCol>
                <a:gridCol w="959050">
                  <a:extLst>
                    <a:ext uri="{9D8B030D-6E8A-4147-A177-3AD203B41FA5}">
                      <a16:colId xmlns:a16="http://schemas.microsoft.com/office/drawing/2014/main" val="20002"/>
                    </a:ext>
                  </a:extLst>
                </a:gridCol>
                <a:gridCol w="1060375">
                  <a:extLst>
                    <a:ext uri="{9D8B030D-6E8A-4147-A177-3AD203B41FA5}">
                      <a16:colId xmlns:a16="http://schemas.microsoft.com/office/drawing/2014/main" val="20003"/>
                    </a:ext>
                  </a:extLst>
                </a:gridCol>
                <a:gridCol w="793050">
                  <a:extLst>
                    <a:ext uri="{9D8B030D-6E8A-4147-A177-3AD203B41FA5}">
                      <a16:colId xmlns:a16="http://schemas.microsoft.com/office/drawing/2014/main" val="20004"/>
                    </a:ext>
                  </a:extLst>
                </a:gridCol>
                <a:gridCol w="1372450">
                  <a:extLst>
                    <a:ext uri="{9D8B030D-6E8A-4147-A177-3AD203B41FA5}">
                      <a16:colId xmlns:a16="http://schemas.microsoft.com/office/drawing/2014/main" val="20005"/>
                    </a:ext>
                  </a:extLst>
                </a:gridCol>
                <a:gridCol w="800400">
                  <a:extLst>
                    <a:ext uri="{9D8B030D-6E8A-4147-A177-3AD203B41FA5}">
                      <a16:colId xmlns:a16="http://schemas.microsoft.com/office/drawing/2014/main" val="20006"/>
                    </a:ext>
                  </a:extLst>
                </a:gridCol>
                <a:gridCol w="943300">
                  <a:extLst>
                    <a:ext uri="{9D8B030D-6E8A-4147-A177-3AD203B41FA5}">
                      <a16:colId xmlns:a16="http://schemas.microsoft.com/office/drawing/2014/main" val="20007"/>
                    </a:ext>
                  </a:extLst>
                </a:gridCol>
                <a:gridCol w="841700">
                  <a:extLst>
                    <a:ext uri="{9D8B030D-6E8A-4147-A177-3AD203B41FA5}">
                      <a16:colId xmlns:a16="http://schemas.microsoft.com/office/drawing/2014/main" val="20008"/>
                    </a:ext>
                  </a:extLst>
                </a:gridCol>
              </a:tblGrid>
              <a:tr h="1634150">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Operator operating within the exclusion zone</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Debris from slope failure injures operator and damages machine</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M</a:t>
                      </a:r>
                      <a:endParaRPr/>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(Occurs &lt;1X per yr, observed at other facilities)</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H</a:t>
                      </a:r>
                      <a:endParaRPr dirty="0"/>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(Disabling injury or loss of life)</a:t>
                      </a:r>
                      <a:endParaRPr dirty="0"/>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H </a:t>
                      </a:r>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220"/>
                        </a:spcBef>
                        <a:spcAft>
                          <a:spcPts val="0"/>
                        </a:spcAft>
                        <a:buClr>
                          <a:schemeClr val="dk2"/>
                        </a:buClr>
                        <a:buSzPts val="715"/>
                        <a:buFont typeface="Noto Sans Symbols"/>
                        <a:buNone/>
                      </a:pP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Install protective metal cage around cab of machine</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M</a:t>
                      </a:r>
                      <a:endParaRPr/>
                    </a:p>
                    <a:p>
                      <a:pPr marL="0" marR="0" lvl="0" indent="0" algn="l" rtl="0">
                        <a:lnSpc>
                          <a:spcPct val="100000"/>
                        </a:lnSpc>
                        <a:spcBef>
                          <a:spcPts val="220"/>
                        </a:spcBef>
                        <a:spcAft>
                          <a:spcPts val="0"/>
                        </a:spcAft>
                        <a:buClr>
                          <a:schemeClr val="dk2"/>
                        </a:buClr>
                        <a:buSzPts val="715"/>
                        <a:buFont typeface="Noto Sans Symbols"/>
                        <a:buNone/>
                      </a:pPr>
                      <a:r>
                        <a:rPr lang="en-US" sz="1100" b="0" i="0" u="none" strike="noStrike" cap="none">
                          <a:solidFill>
                            <a:srgbClr val="000000"/>
                          </a:solidFill>
                          <a:latin typeface="Arial"/>
                          <a:ea typeface="Arial"/>
                          <a:cs typeface="Arial"/>
                          <a:sym typeface="Arial"/>
                        </a:rPr>
                        <a:t>(Occurs &lt;1X per yr, observed at other facilities)</a:t>
                      </a:r>
                      <a:endParaRPr sz="1100" b="0"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1" i="0" u="none" strike="noStrike" cap="none">
                          <a:solidFill>
                            <a:srgbClr val="000000"/>
                          </a:solidFill>
                          <a:latin typeface="Arial"/>
                          <a:ea typeface="Arial"/>
                          <a:cs typeface="Arial"/>
                          <a:sym typeface="Arial"/>
                        </a:rPr>
                        <a:t>L</a:t>
                      </a:r>
                      <a:endParaRPr/>
                    </a:p>
                    <a:p>
                      <a:pPr marL="0" marR="0" lvl="0" indent="0" algn="l" rtl="0">
                        <a:lnSpc>
                          <a:spcPct val="100000"/>
                        </a:lnSpc>
                        <a:spcBef>
                          <a:spcPts val="220"/>
                        </a:spcBef>
                        <a:spcAft>
                          <a:spcPts val="0"/>
                        </a:spcAft>
                        <a:buClr>
                          <a:schemeClr val="dk2"/>
                        </a:buClr>
                        <a:buSzPts val="715"/>
                        <a:buFont typeface="Noto Sans Symbols"/>
                        <a:buNone/>
                      </a:pPr>
                      <a:r>
                        <a:rPr lang="en-US" sz="1100" b="1" i="0" u="none" strike="noStrike" cap="none">
                          <a:solidFill>
                            <a:srgbClr val="000000"/>
                          </a:solidFill>
                          <a:latin typeface="Arial"/>
                          <a:ea typeface="Arial"/>
                          <a:cs typeface="Arial"/>
                          <a:sym typeface="Arial"/>
                        </a:rPr>
                        <a:t>(First Aid injury)</a:t>
                      </a:r>
                      <a:endParaRPr sz="1100" b="1" i="0" u="none" strike="noStrike" cap="none">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2"/>
                        </a:buClr>
                        <a:buSzPts val="715"/>
                        <a:buFont typeface="Noto Sans Symbols"/>
                        <a:buNone/>
                      </a:pPr>
                      <a:r>
                        <a:rPr lang="en-US" sz="1100" b="0" i="0" u="none" strike="noStrike" cap="none" dirty="0">
                          <a:solidFill>
                            <a:srgbClr val="000000"/>
                          </a:solidFill>
                          <a:latin typeface="Arial"/>
                          <a:ea typeface="Arial"/>
                          <a:cs typeface="Arial"/>
                          <a:sym typeface="Arial"/>
                        </a:rPr>
                        <a:t>L</a:t>
                      </a:r>
                      <a:endParaRPr sz="1100" b="0" i="0" u="none" strike="noStrike" cap="none" dirty="0">
                        <a:solidFill>
                          <a:srgbClr val="000000"/>
                        </a:solidFill>
                        <a:latin typeface="Arial"/>
                        <a:ea typeface="Arial"/>
                        <a:cs typeface="Arial"/>
                        <a:sym typeface="Arial"/>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439" name="Google Shape;1439;p20"/>
          <p:cNvSpPr/>
          <p:nvPr/>
        </p:nvSpPr>
        <p:spPr>
          <a:xfrm>
            <a:off x="405318" y="132773"/>
            <a:ext cx="8229600" cy="548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2400"/>
              <a:buFont typeface="Noto Sans Symbols"/>
              <a:buNone/>
            </a:pPr>
            <a:r>
              <a:rPr lang="en-US" sz="2400" b="1" i="1" u="none" dirty="0">
                <a:solidFill>
                  <a:schemeClr val="lt2"/>
                </a:solidFill>
                <a:latin typeface="Times New Roman"/>
                <a:ea typeface="Times New Roman"/>
                <a:cs typeface="Times New Roman"/>
                <a:sym typeface="Times New Roman"/>
              </a:rPr>
              <a:t>Example Semi-Quantitative Risk Assessment:</a:t>
            </a:r>
            <a:endParaRPr dirty="0"/>
          </a:p>
        </p:txBody>
      </p:sp>
      <p:sp>
        <p:nvSpPr>
          <p:cNvPr id="1440" name="Google Shape;1440;p20"/>
          <p:cNvSpPr txBox="1"/>
          <p:nvPr/>
        </p:nvSpPr>
        <p:spPr>
          <a:xfrm>
            <a:off x="7938052" y="5847429"/>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13</a:t>
            </a:fld>
            <a:endParaRPr sz="1200" b="1" i="0" u="none" strike="noStrike" cap="none">
              <a:solidFill>
                <a:srgbClr val="000000"/>
              </a:solidFill>
              <a:latin typeface="Arial"/>
              <a:ea typeface="Arial"/>
              <a:cs typeface="Arial"/>
              <a:sym typeface="Arial"/>
            </a:endParaRPr>
          </a:p>
        </p:txBody>
      </p:sp>
      <p:sp>
        <p:nvSpPr>
          <p:cNvPr id="1441" name="Google Shape;1441;p20"/>
          <p:cNvSpPr/>
          <p:nvPr/>
        </p:nvSpPr>
        <p:spPr>
          <a:xfrm>
            <a:off x="227800" y="5910872"/>
            <a:ext cx="4038600" cy="1676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u="none" dirty="0">
                <a:solidFill>
                  <a:schemeClr val="lt2"/>
                </a:solidFill>
                <a:latin typeface="Times New Roman"/>
                <a:ea typeface="Times New Roman"/>
                <a:cs typeface="Times New Roman"/>
                <a:sym typeface="Times New Roman"/>
              </a:rPr>
              <a:t>Chapter 5.4: Semi-Quantitative Risk Assessment</a:t>
            </a:r>
            <a:endParaRPr dirty="0"/>
          </a:p>
        </p:txBody>
      </p:sp>
      <p:pic>
        <p:nvPicPr>
          <p:cNvPr id="14" name="Picture 13">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73"/>
        <p:cNvGrpSpPr/>
        <p:nvPr/>
      </p:nvGrpSpPr>
      <p:grpSpPr>
        <a:xfrm>
          <a:off x="0" y="0"/>
          <a:ext cx="0" cy="0"/>
          <a:chOff x="0" y="0"/>
          <a:chExt cx="0" cy="0"/>
        </a:xfrm>
      </p:grpSpPr>
      <p:sp>
        <p:nvSpPr>
          <p:cNvPr id="1474" name="Google Shape;1474;p22"/>
          <p:cNvSpPr txBox="1">
            <a:spLocks noGrp="1"/>
          </p:cNvSpPr>
          <p:nvPr>
            <p:ph type="ctrTitle" idx="4294967295"/>
          </p:nvPr>
        </p:nvSpPr>
        <p:spPr>
          <a:xfrm>
            <a:off x="228600" y="1066800"/>
            <a:ext cx="86106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u="none" strike="noStrike" cap="none">
                <a:solidFill>
                  <a:srgbClr val="000099"/>
                </a:solidFill>
                <a:latin typeface="Times New Roman"/>
                <a:ea typeface="Times New Roman"/>
                <a:cs typeface="Times New Roman"/>
                <a:sym typeface="Times New Roman"/>
              </a:rPr>
              <a:t>On Becoming a Leader in Risk Management</a:t>
            </a:r>
            <a:endParaRPr/>
          </a:p>
        </p:txBody>
      </p:sp>
      <p:sp>
        <p:nvSpPr>
          <p:cNvPr id="1475" name="Google Shape;1475;p22"/>
          <p:cNvSpPr txBox="1">
            <a:spLocks noGrp="1"/>
          </p:cNvSpPr>
          <p:nvPr>
            <p:ph type="subTitle" idx="4294967295"/>
          </p:nvPr>
        </p:nvSpPr>
        <p:spPr>
          <a:xfrm>
            <a:off x="1333500" y="2763982"/>
            <a:ext cx="6400800" cy="2217751"/>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2"/>
              </a:buClr>
              <a:buSzPts val="2275"/>
              <a:buFont typeface="Noto Sans Symbols"/>
              <a:buNone/>
            </a:pPr>
            <a:r>
              <a:rPr lang="en-US" sz="3500" b="1" i="0" u="none" strike="noStrike" cap="none" dirty="0">
                <a:solidFill>
                  <a:schemeClr val="lt2"/>
                </a:solidFill>
                <a:latin typeface="Arial"/>
                <a:ea typeface="Arial"/>
                <a:cs typeface="Arial"/>
                <a:sym typeface="Arial"/>
              </a:rPr>
              <a:t>ENGG404</a:t>
            </a:r>
            <a:endParaRPr sz="3500" b="1" i="0" u="none" strike="noStrike" cap="none" dirty="0">
              <a:solidFill>
                <a:schemeClr val="lt2"/>
              </a:solidFill>
              <a:latin typeface="Arial"/>
              <a:ea typeface="Arial"/>
              <a:cs typeface="Arial"/>
              <a:sym typeface="Arial"/>
            </a:endParaRPr>
          </a:p>
          <a:p>
            <a:pPr marL="0" marR="0" lvl="0" indent="0" algn="ctr" rtl="0">
              <a:lnSpc>
                <a:spcPct val="80000"/>
              </a:lnSpc>
              <a:spcBef>
                <a:spcPts val="700"/>
              </a:spcBef>
              <a:spcAft>
                <a:spcPts val="0"/>
              </a:spcAft>
              <a:buClr>
                <a:schemeClr val="dk2"/>
              </a:buClr>
              <a:buSzPts val="2275"/>
              <a:buFont typeface="Noto Sans Symbols"/>
              <a:buNone/>
            </a:pPr>
            <a:r>
              <a:rPr lang="en-US" sz="3500" b="0" i="0" u="none" strike="noStrike" cap="none" dirty="0">
                <a:solidFill>
                  <a:schemeClr val="lt2"/>
                </a:solidFill>
                <a:latin typeface="Arial"/>
                <a:ea typeface="Arial"/>
                <a:cs typeface="Arial"/>
                <a:sym typeface="Arial"/>
              </a:rPr>
              <a:t>Chapter 5.5:</a:t>
            </a:r>
            <a:endParaRPr sz="3500" b="0" i="0" u="none" strike="noStrike" cap="none" dirty="0">
              <a:solidFill>
                <a:schemeClr val="lt2"/>
              </a:solidFill>
              <a:latin typeface="Arial"/>
              <a:ea typeface="Arial"/>
              <a:cs typeface="Arial"/>
              <a:sym typeface="Arial"/>
            </a:endParaRPr>
          </a:p>
          <a:p>
            <a:pPr marL="0" marR="0" lvl="0" indent="0" algn="ctr" rtl="0">
              <a:lnSpc>
                <a:spcPct val="80000"/>
              </a:lnSpc>
              <a:spcBef>
                <a:spcPts val="700"/>
              </a:spcBef>
              <a:spcAft>
                <a:spcPts val="0"/>
              </a:spcAft>
              <a:buClr>
                <a:schemeClr val="dk2"/>
              </a:buClr>
              <a:buSzPts val="2275"/>
              <a:buFont typeface="Noto Sans Symbols"/>
              <a:buNone/>
            </a:pPr>
            <a:r>
              <a:rPr lang="en-US" sz="3500" b="0" i="0" u="none" strike="noStrike" cap="none" dirty="0">
                <a:solidFill>
                  <a:schemeClr val="lt2"/>
                </a:solidFill>
                <a:latin typeface="Arial"/>
                <a:ea typeface="Arial"/>
                <a:cs typeface="Arial"/>
                <a:sym typeface="Arial"/>
              </a:rPr>
              <a:t>The CCOHS Model for </a:t>
            </a:r>
            <a:br>
              <a:rPr lang="en-US" sz="3500" b="0" i="0" u="none" strike="noStrike" cap="none" dirty="0">
                <a:solidFill>
                  <a:schemeClr val="lt2"/>
                </a:solidFill>
                <a:latin typeface="Arial"/>
                <a:ea typeface="Arial"/>
                <a:cs typeface="Arial"/>
                <a:sym typeface="Arial"/>
              </a:rPr>
            </a:br>
            <a:r>
              <a:rPr lang="en-US" sz="3500" b="0" i="0" u="none" strike="noStrike" cap="none" dirty="0">
                <a:solidFill>
                  <a:schemeClr val="lt2"/>
                </a:solidFill>
                <a:latin typeface="Arial"/>
                <a:ea typeface="Arial"/>
                <a:cs typeface="Arial"/>
                <a:sym typeface="Arial"/>
              </a:rPr>
              <a:t>Job Safety Analysis (JSA)</a:t>
            </a:r>
            <a:endParaRPr sz="1500" b="1" i="0" u="none" strike="noStrike" cap="none" dirty="0">
              <a:solidFill>
                <a:schemeClr val="lt2"/>
              </a:solidFill>
              <a:latin typeface="Arial"/>
              <a:ea typeface="Arial"/>
              <a:cs typeface="Arial"/>
              <a:sym typeface="Arial"/>
            </a:endParaRPr>
          </a:p>
        </p:txBody>
      </p:sp>
      <p:sp>
        <p:nvSpPr>
          <p:cNvPr id="1478" name="Google Shape;1478;p2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endParaRPr sz="1200" b="1" i="0" u="none" strike="noStrike" cap="none" dirty="0">
              <a:solidFill>
                <a:srgbClr val="000000"/>
              </a:solidFill>
              <a:latin typeface="Arial"/>
              <a:ea typeface="Arial"/>
              <a:cs typeface="Arial"/>
              <a:sym typeface="Arial"/>
            </a:endParaRPr>
          </a:p>
        </p:txBody>
      </p:sp>
      <p:sp>
        <p:nvSpPr>
          <p:cNvPr id="1479" name="Google Shape;1479;p22"/>
          <p:cNvSpPr txBox="1"/>
          <p:nvPr/>
        </p:nvSpPr>
        <p:spPr>
          <a:xfrm>
            <a:off x="152402" y="176015"/>
            <a:ext cx="1176817"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Fundamentals of RM</a:t>
            </a:r>
            <a:endParaRPr/>
          </a:p>
        </p:txBody>
      </p:sp>
      <p:sp>
        <p:nvSpPr>
          <p:cNvPr id="1480" name="Google Shape;1480;p22"/>
          <p:cNvSpPr txBox="1"/>
          <p:nvPr/>
        </p:nvSpPr>
        <p:spPr>
          <a:xfrm>
            <a:off x="1481037" y="169908"/>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System and Process</a:t>
            </a:r>
            <a:endParaRPr/>
          </a:p>
        </p:txBody>
      </p:sp>
      <p:sp>
        <p:nvSpPr>
          <p:cNvPr id="1481" name="Google Shape;1481;p22"/>
          <p:cNvSpPr txBox="1"/>
          <p:nvPr/>
        </p:nvSpPr>
        <p:spPr>
          <a:xfrm>
            <a:off x="7874130" y="169908"/>
            <a:ext cx="1155550"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Application and Perspectives</a:t>
            </a:r>
            <a:endParaRPr/>
          </a:p>
        </p:txBody>
      </p:sp>
      <p:sp>
        <p:nvSpPr>
          <p:cNvPr id="1482" name="Google Shape;1482;p22"/>
          <p:cNvSpPr txBox="1"/>
          <p:nvPr/>
        </p:nvSpPr>
        <p:spPr>
          <a:xfrm>
            <a:off x="7051217" y="169908"/>
            <a:ext cx="671096"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People &amp; Org.</a:t>
            </a:r>
            <a:endParaRPr/>
          </a:p>
        </p:txBody>
      </p:sp>
      <p:sp>
        <p:nvSpPr>
          <p:cNvPr id="1483" name="Google Shape;1483;p22"/>
          <p:cNvSpPr txBox="1"/>
          <p:nvPr/>
        </p:nvSpPr>
        <p:spPr>
          <a:xfrm>
            <a:off x="3834670" y="169908"/>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Incident Investigation</a:t>
            </a:r>
            <a:endParaRPr/>
          </a:p>
        </p:txBody>
      </p:sp>
      <p:sp>
        <p:nvSpPr>
          <p:cNvPr id="1484" name="Google Shape;1484;p22"/>
          <p:cNvSpPr txBox="1"/>
          <p:nvPr/>
        </p:nvSpPr>
        <p:spPr>
          <a:xfrm>
            <a:off x="5011486" y="169908"/>
            <a:ext cx="1024999" cy="461665"/>
          </a:xfrm>
          <a:prstGeom prst="rect">
            <a:avLst/>
          </a:prstGeom>
          <a:solidFill>
            <a:srgbClr val="FFFF00"/>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Tools &amp; Challenges</a:t>
            </a:r>
            <a:endParaRPr/>
          </a:p>
        </p:txBody>
      </p:sp>
      <p:sp>
        <p:nvSpPr>
          <p:cNvPr id="1485" name="Google Shape;1485;p22"/>
          <p:cNvSpPr txBox="1"/>
          <p:nvPr/>
        </p:nvSpPr>
        <p:spPr>
          <a:xfrm>
            <a:off x="2657853" y="170432"/>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Leadership in RM</a:t>
            </a:r>
            <a:endParaRPr/>
          </a:p>
        </p:txBody>
      </p:sp>
      <p:cxnSp>
        <p:nvCxnSpPr>
          <p:cNvPr id="1486" name="Google Shape;1486;p22"/>
          <p:cNvCxnSpPr>
            <a:stCxn id="1479" idx="3"/>
            <a:endCxn id="1480" idx="1"/>
          </p:cNvCxnSpPr>
          <p:nvPr/>
        </p:nvCxnSpPr>
        <p:spPr>
          <a:xfrm rot="10800000" flipH="1">
            <a:off x="1329219" y="400847"/>
            <a:ext cx="151800" cy="6000"/>
          </a:xfrm>
          <a:prstGeom prst="straightConnector1">
            <a:avLst/>
          </a:prstGeom>
          <a:noFill/>
          <a:ln w="9525" cap="flat" cmpd="sng">
            <a:solidFill>
              <a:schemeClr val="lt2"/>
            </a:solidFill>
            <a:prstDash val="solid"/>
            <a:miter lim="800000"/>
            <a:headEnd type="none" w="sm" len="sm"/>
            <a:tailEnd type="triangle" w="med" len="med"/>
          </a:ln>
        </p:spPr>
      </p:cxnSp>
      <p:cxnSp>
        <p:nvCxnSpPr>
          <p:cNvPr id="1487" name="Google Shape;1487;p22"/>
          <p:cNvCxnSpPr>
            <a:stCxn id="1480" idx="3"/>
            <a:endCxn id="1485" idx="1"/>
          </p:cNvCxnSpPr>
          <p:nvPr/>
        </p:nvCxnSpPr>
        <p:spPr>
          <a:xfrm>
            <a:off x="2506036" y="400740"/>
            <a:ext cx="151800" cy="600"/>
          </a:xfrm>
          <a:prstGeom prst="straightConnector1">
            <a:avLst/>
          </a:prstGeom>
          <a:noFill/>
          <a:ln w="9525" cap="flat" cmpd="sng">
            <a:solidFill>
              <a:schemeClr val="lt2"/>
            </a:solidFill>
            <a:prstDash val="solid"/>
            <a:miter lim="800000"/>
            <a:headEnd type="none" w="sm" len="sm"/>
            <a:tailEnd type="triangle" w="med" len="med"/>
          </a:ln>
        </p:spPr>
      </p:cxnSp>
      <p:cxnSp>
        <p:nvCxnSpPr>
          <p:cNvPr id="1488" name="Google Shape;1488;p22"/>
          <p:cNvCxnSpPr>
            <a:stCxn id="1485" idx="3"/>
            <a:endCxn id="1483" idx="1"/>
          </p:cNvCxnSpPr>
          <p:nvPr/>
        </p:nvCxnSpPr>
        <p:spPr>
          <a:xfrm rot="10800000" flipH="1">
            <a:off x="3682852" y="400664"/>
            <a:ext cx="151800" cy="600"/>
          </a:xfrm>
          <a:prstGeom prst="straightConnector1">
            <a:avLst/>
          </a:prstGeom>
          <a:noFill/>
          <a:ln w="9525" cap="flat" cmpd="sng">
            <a:solidFill>
              <a:schemeClr val="lt2"/>
            </a:solidFill>
            <a:prstDash val="solid"/>
            <a:miter lim="800000"/>
            <a:headEnd type="none" w="sm" len="sm"/>
            <a:tailEnd type="triangle" w="med" len="med"/>
          </a:ln>
        </p:spPr>
      </p:cxnSp>
      <p:cxnSp>
        <p:nvCxnSpPr>
          <p:cNvPr id="1489" name="Google Shape;1489;p22"/>
          <p:cNvCxnSpPr>
            <a:stCxn id="1483" idx="3"/>
            <a:endCxn id="1484" idx="1"/>
          </p:cNvCxnSpPr>
          <p:nvPr/>
        </p:nvCxnSpPr>
        <p:spPr>
          <a:xfrm>
            <a:off x="4859669" y="400740"/>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490" name="Google Shape;1490;p22"/>
          <p:cNvCxnSpPr>
            <a:stCxn id="1484" idx="3"/>
          </p:cNvCxnSpPr>
          <p:nvPr/>
        </p:nvCxnSpPr>
        <p:spPr>
          <a:xfrm>
            <a:off x="6036485" y="400740"/>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491" name="Google Shape;1491;p22"/>
          <p:cNvCxnSpPr>
            <a:endCxn id="1482" idx="1"/>
          </p:cNvCxnSpPr>
          <p:nvPr/>
        </p:nvCxnSpPr>
        <p:spPr>
          <a:xfrm>
            <a:off x="6899417" y="400740"/>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492" name="Google Shape;1492;p22"/>
          <p:cNvCxnSpPr>
            <a:stCxn id="1482" idx="3"/>
            <a:endCxn id="1481" idx="1"/>
          </p:cNvCxnSpPr>
          <p:nvPr/>
        </p:nvCxnSpPr>
        <p:spPr>
          <a:xfrm>
            <a:off x="7722313" y="400740"/>
            <a:ext cx="151800" cy="0"/>
          </a:xfrm>
          <a:prstGeom prst="straightConnector1">
            <a:avLst/>
          </a:prstGeom>
          <a:noFill/>
          <a:ln w="9525" cap="flat" cmpd="sng">
            <a:solidFill>
              <a:schemeClr val="lt2"/>
            </a:solidFill>
            <a:prstDash val="solid"/>
            <a:miter lim="800000"/>
            <a:headEnd type="none" w="sm" len="sm"/>
            <a:tailEnd type="triangle" w="med" len="med"/>
          </a:ln>
        </p:spPr>
      </p:cxnSp>
      <p:sp>
        <p:nvSpPr>
          <p:cNvPr id="1493" name="Google Shape;1493;p22"/>
          <p:cNvSpPr txBox="1"/>
          <p:nvPr/>
        </p:nvSpPr>
        <p:spPr>
          <a:xfrm>
            <a:off x="6188301" y="169907"/>
            <a:ext cx="692362"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in Industry</a:t>
            </a:r>
            <a:endParaRPr/>
          </a:p>
        </p:txBody>
      </p:sp>
      <p:pic>
        <p:nvPicPr>
          <p:cNvPr id="22" name="Picture 21">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698"/>
        <p:cNvGrpSpPr/>
        <p:nvPr/>
      </p:nvGrpSpPr>
      <p:grpSpPr>
        <a:xfrm>
          <a:off x="0" y="0"/>
          <a:ext cx="0" cy="0"/>
          <a:chOff x="0" y="0"/>
          <a:chExt cx="0" cy="0"/>
        </a:xfrm>
      </p:grpSpPr>
      <p:grpSp>
        <p:nvGrpSpPr>
          <p:cNvPr id="699" name="Google Shape;699;p2"/>
          <p:cNvGrpSpPr/>
          <p:nvPr/>
        </p:nvGrpSpPr>
        <p:grpSpPr>
          <a:xfrm>
            <a:off x="126075" y="1854065"/>
            <a:ext cx="8760861" cy="2085919"/>
            <a:chOff x="305869" y="2843240"/>
            <a:chExt cx="8760861" cy="2085919"/>
          </a:xfrm>
        </p:grpSpPr>
        <p:sp>
          <p:nvSpPr>
            <p:cNvPr id="700" name="Google Shape;700;p2"/>
            <p:cNvSpPr/>
            <p:nvPr/>
          </p:nvSpPr>
          <p:spPr>
            <a:xfrm>
              <a:off x="305869"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000"/>
                <a:buFont typeface="Arial"/>
                <a:buNone/>
                <a:tabLst/>
                <a:defRPr/>
              </a:pPr>
              <a:r>
                <a:rPr kumimoji="0" lang="en-US" sz="1800" b="1" i="0" u="none" strike="noStrike" kern="0" cap="none" spc="0" normalizeH="0" baseline="0" noProof="0" dirty="0">
                  <a:ln>
                    <a:noFill/>
                  </a:ln>
                  <a:solidFill>
                    <a:schemeClr val="bg1"/>
                  </a:solidFill>
                  <a:effectLst/>
                  <a:uLnTx/>
                  <a:uFillTx/>
                  <a:latin typeface="Arial"/>
                  <a:ea typeface="Arial"/>
                  <a:cs typeface="Arial"/>
                  <a:sym typeface="Arial"/>
                </a:rPr>
                <a:t>FLRAs</a:t>
              </a:r>
              <a:endParaRPr kumimoji="0" sz="1800" b="0" i="0" u="none" strike="noStrike" kern="0" cap="none" spc="0" normalizeH="0" baseline="0" noProof="0" dirty="0">
                <a:ln>
                  <a:noFill/>
                </a:ln>
                <a:solidFill>
                  <a:schemeClr val="bg1"/>
                </a:solidFill>
                <a:effectLst/>
                <a:uLnTx/>
                <a:uFillTx/>
                <a:latin typeface="Arial"/>
                <a:ea typeface="Arial"/>
                <a:cs typeface="Arial"/>
                <a:sym typeface="Arial"/>
              </a:endParaRPr>
            </a:p>
          </p:txBody>
        </p:sp>
        <p:sp>
          <p:nvSpPr>
            <p:cNvPr id="701" name="Google Shape;701;p2"/>
            <p:cNvSpPr/>
            <p:nvPr/>
          </p:nvSpPr>
          <p:spPr>
            <a:xfrm>
              <a:off x="197460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SQRAs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2" name="Google Shape;702;p2"/>
            <p:cNvSpPr/>
            <p:nvPr/>
          </p:nvSpPr>
          <p:spPr>
            <a:xfrm>
              <a:off x="3643340"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2400" b="1" i="0" u="none" strike="noStrike" kern="0" cap="none" spc="0" normalizeH="0" baseline="0" noProof="0" dirty="0" smtClean="0">
                  <a:ln>
                    <a:noFill/>
                  </a:ln>
                  <a:solidFill>
                    <a:schemeClr val="tx1"/>
                  </a:solidFill>
                  <a:effectLst/>
                  <a:uLnTx/>
                  <a:uFillTx/>
                  <a:latin typeface="Arial"/>
                  <a:ea typeface="Arial"/>
                  <a:cs typeface="Arial"/>
                  <a:sym typeface="Arial"/>
                </a:rPr>
                <a:t>JSAs</a:t>
              </a:r>
              <a:endParaRPr kumimoji="0" sz="24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03" name="Google Shape;703;p2"/>
            <p:cNvSpPr/>
            <p:nvPr/>
          </p:nvSpPr>
          <p:spPr>
            <a:xfrm>
              <a:off x="531207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800" b="1" i="0" u="none" strike="noStrike" kern="0" cap="none" spc="0" normalizeH="0" baseline="0" noProof="0">
                  <a:ln>
                    <a:noFill/>
                  </a:ln>
                  <a:solidFill>
                    <a:srgbClr val="FFFFFF"/>
                  </a:solidFill>
                  <a:effectLst/>
                  <a:uLnTx/>
                  <a:uFillTx/>
                  <a:latin typeface="Arial"/>
                  <a:ea typeface="Arial"/>
                  <a:cs typeface="Arial"/>
                  <a:sym typeface="Arial"/>
                </a:rPr>
                <a:t>Checklists</a:t>
              </a: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4" name="Google Shape;704;p2"/>
            <p:cNvSpPr/>
            <p:nvPr/>
          </p:nvSpPr>
          <p:spPr>
            <a:xfrm>
              <a:off x="6980811"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ea typeface="Arial"/>
                  <a:cs typeface="Arial"/>
                  <a:sym typeface="Arial"/>
                </a:rPr>
                <a:t>Planned Inspections &amp; Audits</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90000"/>
                </a:lnSpc>
                <a:spcBef>
                  <a:spcPts val="630"/>
                </a:spcBef>
                <a:spcAft>
                  <a:spcPts val="0"/>
                </a:spcAft>
                <a:buClr>
                  <a:srgbClr val="FFFFFF"/>
                </a:buClr>
                <a:buSzPts val="1800"/>
                <a:buFont typeface="Arial"/>
                <a:buNone/>
                <a:tabLst/>
                <a:defRPr/>
              </a:pPr>
              <a:endParaRPr kumimoji="0" sz="1800" b="1" i="0" u="none" strike="noStrike" kern="0" cap="none" spc="0" normalizeH="0" baseline="0" noProof="0" dirty="0">
                <a:ln>
                  <a:noFill/>
                </a:ln>
                <a:solidFill>
                  <a:srgbClr val="FFFFFF"/>
                </a:solidFill>
                <a:effectLst/>
                <a:uLnTx/>
                <a:uFillTx/>
                <a:latin typeface="Arial"/>
                <a:ea typeface="Arial"/>
                <a:cs typeface="Arial"/>
                <a:sym typeface="Arial"/>
              </a:endParaRPr>
            </a:p>
          </p:txBody>
        </p:sp>
      </p:grpSp>
      <p:sp>
        <p:nvSpPr>
          <p:cNvPr id="705" name="Google Shape;705;p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400"/>
              <a:buFont typeface="Noto Sans Symbols"/>
              <a:buNone/>
              <a:tabLst/>
              <a:defRPr/>
            </a:pPr>
            <a:r>
              <a:rPr kumimoji="0" lang="en-US"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Risk Management Tools:</a:t>
            </a:r>
            <a:endParaRPr kumimoji="0"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6" name="Google Shape;706;p2"/>
          <p:cNvSpPr/>
          <p:nvPr/>
        </p:nvSpPr>
        <p:spPr>
          <a:xfrm>
            <a:off x="457200" y="6400800"/>
            <a:ext cx="420624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oto Sans Symbols"/>
              <a:buNone/>
              <a:tabLst/>
              <a:defRPr/>
            </a:pPr>
            <a:r>
              <a:rPr kumimoji="0" lang="en-US" sz="1600" b="1" i="1" u="none" strike="noStrike" kern="0" cap="none" spc="0" normalizeH="0" baseline="0" noProof="0">
                <a:ln>
                  <a:noFill/>
                </a:ln>
                <a:solidFill>
                  <a:srgbClr val="FFFFFF"/>
                </a:solidFill>
                <a:effectLst/>
                <a:uLnTx/>
                <a:uFillTx/>
                <a:latin typeface="Times New Roman"/>
                <a:ea typeface="Times New Roman"/>
                <a:cs typeface="Times New Roman"/>
                <a:sym typeface="Times New Roman"/>
              </a:rPr>
              <a:t>Chapter 5.1: Tools for Risk Management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7" name="Google Shape;707;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fld id="{00000000-1234-1234-1234-123412341234}" type="slidenum">
              <a:rPr kumimoji="0" lang="en-US" sz="1200" b="1"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t>15</a:t>
            </a:fld>
            <a:endParaRPr kumimoji="0" sz="1200" b="1"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1" name="Picture 10">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90045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18"/>
        <p:cNvGrpSpPr/>
        <p:nvPr/>
      </p:nvGrpSpPr>
      <p:grpSpPr>
        <a:xfrm>
          <a:off x="0" y="0"/>
          <a:ext cx="0" cy="0"/>
          <a:chOff x="0" y="0"/>
          <a:chExt cx="0" cy="0"/>
        </a:xfrm>
      </p:grpSpPr>
      <p:sp>
        <p:nvSpPr>
          <p:cNvPr id="1519" name="Google Shape;1519;p24"/>
          <p:cNvSpPr txBox="1">
            <a:spLocks noGrp="1"/>
          </p:cNvSpPr>
          <p:nvPr>
            <p:ph type="body" idx="4294967295"/>
          </p:nvPr>
        </p:nvSpPr>
        <p:spPr>
          <a:xfrm>
            <a:off x="376100" y="858741"/>
            <a:ext cx="8229600" cy="4639586"/>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lvl="0" indent="-609600" algn="l" rtl="0">
              <a:spcBef>
                <a:spcPts val="0"/>
              </a:spcBef>
              <a:spcAft>
                <a:spcPts val="0"/>
              </a:spcAft>
              <a:buClr>
                <a:srgbClr val="000000"/>
              </a:buClr>
              <a:buSzPts val="2000"/>
              <a:buFont typeface="Noto Sans Symbols"/>
              <a:buNone/>
            </a:pPr>
            <a:endParaRPr sz="1000" dirty="0">
              <a:solidFill>
                <a:srgbClr val="000000"/>
              </a:solidFill>
              <a:latin typeface="Arial"/>
              <a:ea typeface="Arial"/>
              <a:cs typeface="Arial"/>
              <a:sym typeface="Arial"/>
            </a:endParaRPr>
          </a:p>
          <a:p>
            <a:pPr marL="609600" lvl="0" indent="-609600" algn="l" rtl="0">
              <a:spcBef>
                <a:spcPts val="400"/>
              </a:spcBef>
              <a:spcAft>
                <a:spcPts val="0"/>
              </a:spcAft>
              <a:buClr>
                <a:srgbClr val="000000"/>
              </a:buClr>
              <a:buSzPts val="2000"/>
              <a:buFont typeface="Noto Sans Symbols"/>
              <a:buChar char="⮚"/>
            </a:pPr>
            <a:r>
              <a:rPr lang="en-US" sz="2000" dirty="0">
                <a:solidFill>
                  <a:srgbClr val="000000"/>
                </a:solidFill>
                <a:latin typeface="Arial"/>
                <a:ea typeface="Arial"/>
                <a:cs typeface="Arial"/>
                <a:sym typeface="Arial"/>
              </a:rPr>
              <a:t>The Job Safety Analysis Model (JSA): </a:t>
            </a:r>
            <a:r>
              <a:rPr lang="en-US" sz="2000" dirty="0" smtClean="0">
                <a:solidFill>
                  <a:srgbClr val="000000"/>
                </a:solidFill>
                <a:latin typeface="Arial"/>
                <a:ea typeface="Arial"/>
                <a:cs typeface="Arial"/>
                <a:sym typeface="Arial"/>
              </a:rPr>
              <a:t>can </a:t>
            </a:r>
            <a:r>
              <a:rPr lang="en-US" sz="2000" dirty="0">
                <a:solidFill>
                  <a:srgbClr val="000000"/>
                </a:solidFill>
                <a:latin typeface="Arial"/>
                <a:ea typeface="Arial"/>
                <a:cs typeface="Arial"/>
                <a:sym typeface="Arial"/>
              </a:rPr>
              <a:t>be broadly </a:t>
            </a:r>
            <a:r>
              <a:rPr lang="en-US" sz="2000" dirty="0" smtClean="0">
                <a:solidFill>
                  <a:srgbClr val="000000"/>
                </a:solidFill>
                <a:latin typeface="Arial"/>
                <a:ea typeface="Arial"/>
                <a:cs typeface="Arial"/>
                <a:sym typeface="Arial"/>
              </a:rPr>
              <a:t>applied to many jobs tasks and activities.</a:t>
            </a:r>
            <a:endParaRPr dirty="0"/>
          </a:p>
          <a:p>
            <a:pPr marL="609600" lvl="0" indent="-482600" algn="l" rtl="0">
              <a:spcBef>
                <a:spcPts val="400"/>
              </a:spcBef>
              <a:spcAft>
                <a:spcPts val="0"/>
              </a:spcAft>
              <a:buClr>
                <a:srgbClr val="000000"/>
              </a:buClr>
              <a:buSzPts val="2000"/>
              <a:buFont typeface="Noto Sans Symbols"/>
              <a:buNone/>
            </a:pPr>
            <a:endParaRPr sz="2000" dirty="0">
              <a:solidFill>
                <a:srgbClr val="000000"/>
              </a:solidFill>
              <a:latin typeface="Arial"/>
              <a:ea typeface="Arial"/>
              <a:cs typeface="Arial"/>
              <a:sym typeface="Arial"/>
            </a:endParaRPr>
          </a:p>
          <a:p>
            <a:pPr marL="609600" lvl="0" indent="-609600" algn="l" rtl="0">
              <a:spcBef>
                <a:spcPts val="400"/>
              </a:spcBef>
              <a:spcAft>
                <a:spcPts val="0"/>
              </a:spcAft>
              <a:buClr>
                <a:srgbClr val="000000"/>
              </a:buClr>
              <a:buSzPts val="2000"/>
              <a:buFont typeface="Noto Sans Symbols"/>
              <a:buChar char="⮚"/>
            </a:pPr>
            <a:r>
              <a:rPr lang="en-US" sz="2000" dirty="0">
                <a:solidFill>
                  <a:srgbClr val="000000"/>
                </a:solidFill>
                <a:latin typeface="Arial"/>
                <a:ea typeface="Arial"/>
                <a:cs typeface="Arial"/>
                <a:sym typeface="Arial"/>
              </a:rPr>
              <a:t>JSA is a </a:t>
            </a:r>
            <a:r>
              <a:rPr lang="en-US" sz="2000" dirty="0" smtClean="0">
                <a:solidFill>
                  <a:srgbClr val="000000"/>
                </a:solidFill>
                <a:latin typeface="Arial"/>
                <a:ea typeface="Arial"/>
                <a:cs typeface="Arial"/>
                <a:sym typeface="Arial"/>
              </a:rPr>
              <a:t>documented plan </a:t>
            </a:r>
            <a:r>
              <a:rPr lang="en-US" sz="2000" dirty="0">
                <a:solidFill>
                  <a:srgbClr val="000000"/>
                </a:solidFill>
                <a:latin typeface="Arial"/>
                <a:ea typeface="Arial"/>
                <a:cs typeface="Arial"/>
                <a:sym typeface="Arial"/>
              </a:rPr>
              <a:t>for the safe execution of work that captures all hazards, consequences, risks, and </a:t>
            </a:r>
            <a:r>
              <a:rPr lang="en-US" sz="2000" dirty="0" smtClean="0">
                <a:solidFill>
                  <a:srgbClr val="000000"/>
                </a:solidFill>
                <a:latin typeface="Arial"/>
                <a:ea typeface="Arial"/>
                <a:cs typeface="Arial"/>
                <a:sym typeface="Arial"/>
              </a:rPr>
              <a:t>controls associated </a:t>
            </a:r>
            <a:r>
              <a:rPr lang="en-US" sz="2000" dirty="0">
                <a:solidFill>
                  <a:srgbClr val="000000"/>
                </a:solidFill>
                <a:latin typeface="Arial"/>
                <a:ea typeface="Arial"/>
                <a:cs typeface="Arial"/>
                <a:sym typeface="Arial"/>
              </a:rPr>
              <a:t>with a job.</a:t>
            </a:r>
            <a:endParaRPr dirty="0"/>
          </a:p>
          <a:p>
            <a:pPr marL="609600" lvl="0" indent="-482600" algn="l" rtl="0">
              <a:spcBef>
                <a:spcPts val="400"/>
              </a:spcBef>
              <a:spcAft>
                <a:spcPts val="0"/>
              </a:spcAft>
              <a:buClr>
                <a:srgbClr val="000000"/>
              </a:buClr>
              <a:buSzPts val="2000"/>
              <a:buFont typeface="Noto Sans Symbols"/>
              <a:buNone/>
            </a:pPr>
            <a:endParaRPr sz="2000" dirty="0">
              <a:solidFill>
                <a:srgbClr val="000000"/>
              </a:solidFill>
              <a:latin typeface="Arial"/>
              <a:ea typeface="Arial"/>
              <a:cs typeface="Arial"/>
              <a:sym typeface="Arial"/>
            </a:endParaRPr>
          </a:p>
          <a:p>
            <a:pPr marL="609600" lvl="0" indent="-609600" algn="l" rtl="0">
              <a:spcBef>
                <a:spcPts val="400"/>
              </a:spcBef>
              <a:spcAft>
                <a:spcPts val="0"/>
              </a:spcAft>
              <a:buClr>
                <a:srgbClr val="000000"/>
              </a:buClr>
              <a:buSzPts val="2000"/>
              <a:buFont typeface="Noto Sans Symbols"/>
              <a:buChar char="⮚"/>
            </a:pPr>
            <a:r>
              <a:rPr lang="en-US" sz="2000" dirty="0">
                <a:solidFill>
                  <a:srgbClr val="000000"/>
                </a:solidFill>
                <a:latin typeface="Arial"/>
                <a:ea typeface="Arial"/>
                <a:cs typeface="Arial"/>
                <a:sym typeface="Arial"/>
              </a:rPr>
              <a:t>A JSA can be used to create and document a standard procedure for installing, operating, maintaining, overhauling, repairing, etc.</a:t>
            </a:r>
            <a:endParaRPr dirty="0"/>
          </a:p>
          <a:p>
            <a:pPr marL="1009650" lvl="1" indent="-609600" algn="l" rtl="0">
              <a:spcBef>
                <a:spcPts val="400"/>
              </a:spcBef>
              <a:spcAft>
                <a:spcPts val="0"/>
              </a:spcAft>
              <a:buClr>
                <a:srgbClr val="000000"/>
              </a:buClr>
              <a:buSzPts val="2000"/>
              <a:buFont typeface="Noto Sans Symbols"/>
              <a:buChar char="⮚"/>
            </a:pPr>
            <a:r>
              <a:rPr lang="en-US" sz="2000" b="1" dirty="0">
                <a:solidFill>
                  <a:srgbClr val="000000"/>
                </a:solidFill>
                <a:latin typeface="Arial"/>
                <a:ea typeface="Arial"/>
                <a:cs typeface="Arial"/>
                <a:sym typeface="Arial"/>
              </a:rPr>
              <a:t>Safe Operating Procedure (SOP)</a:t>
            </a:r>
            <a:endParaRPr dirty="0"/>
          </a:p>
          <a:p>
            <a:pPr marL="1009650" lvl="1" indent="-609600" algn="l" rtl="0">
              <a:spcBef>
                <a:spcPts val="400"/>
              </a:spcBef>
              <a:spcAft>
                <a:spcPts val="0"/>
              </a:spcAft>
              <a:buClr>
                <a:srgbClr val="000000"/>
              </a:buClr>
              <a:buSzPts val="2000"/>
              <a:buFont typeface="Noto Sans Symbols"/>
              <a:buChar char="⮚"/>
            </a:pPr>
            <a:r>
              <a:rPr lang="en-US" sz="2000" b="1" dirty="0">
                <a:solidFill>
                  <a:srgbClr val="000000"/>
                </a:solidFill>
                <a:latin typeface="Arial"/>
                <a:ea typeface="Arial"/>
                <a:cs typeface="Arial"/>
                <a:sym typeface="Arial"/>
              </a:rPr>
              <a:t>Safe Maintenance Procedure (SMP) </a:t>
            </a:r>
            <a:endParaRPr dirty="0"/>
          </a:p>
        </p:txBody>
      </p:sp>
      <p:sp>
        <p:nvSpPr>
          <p:cNvPr id="1520" name="Google Shape;1520;p24"/>
          <p:cNvSpPr txBox="1"/>
          <p:nvPr/>
        </p:nvSpPr>
        <p:spPr>
          <a:xfrm>
            <a:off x="7691300" y="5534108"/>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16</a:t>
            </a:fld>
            <a:endParaRPr sz="1200" b="1" i="0" u="none" strike="noStrike" cap="none" dirty="0">
              <a:solidFill>
                <a:srgbClr val="000000"/>
              </a:solidFill>
              <a:latin typeface="Arial"/>
              <a:ea typeface="Arial"/>
              <a:cs typeface="Arial"/>
              <a:sym typeface="Arial"/>
            </a:endParaRPr>
          </a:p>
        </p:txBody>
      </p:sp>
      <p:sp>
        <p:nvSpPr>
          <p:cNvPr id="1521" name="Google Shape;1521;p24"/>
          <p:cNvSpPr/>
          <p:nvPr/>
        </p:nvSpPr>
        <p:spPr>
          <a:xfrm>
            <a:off x="455614"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Introduction:</a:t>
            </a:r>
            <a:endParaRPr sz="2400" b="1" i="1" u="none" strike="noStrike" cap="none">
              <a:solidFill>
                <a:srgbClr val="000000"/>
              </a:solidFill>
              <a:latin typeface="Times New Roman"/>
              <a:ea typeface="Times New Roman"/>
              <a:cs typeface="Times New Roman"/>
              <a:sym typeface="Times New Roman"/>
            </a:endParaRPr>
          </a:p>
        </p:txBody>
      </p:sp>
      <p:sp>
        <p:nvSpPr>
          <p:cNvPr id="1522" name="Google Shape;1522;p24"/>
          <p:cNvSpPr/>
          <p:nvPr/>
        </p:nvSpPr>
        <p:spPr>
          <a:xfrm>
            <a:off x="455614" y="5498327"/>
            <a:ext cx="4329485" cy="33793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dirty="0">
                <a:solidFill>
                  <a:schemeClr val="lt2"/>
                </a:solidFill>
                <a:latin typeface="Times New Roman"/>
                <a:ea typeface="Times New Roman"/>
                <a:cs typeface="Times New Roman"/>
                <a:sym typeface="Times New Roman"/>
              </a:rPr>
              <a:t>Chapter 5.5: The CCOHS Model for Job Safety Analysis</a:t>
            </a:r>
            <a:endParaRPr b="1" i="1" dirty="0">
              <a:solidFill>
                <a:schemeClr val="lt2"/>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55"/>
        <p:cNvGrpSpPr/>
        <p:nvPr/>
      </p:nvGrpSpPr>
      <p:grpSpPr>
        <a:xfrm>
          <a:off x="0" y="0"/>
          <a:ext cx="0" cy="0"/>
          <a:chOff x="0" y="0"/>
          <a:chExt cx="0" cy="0"/>
        </a:xfrm>
      </p:grpSpPr>
      <p:sp>
        <p:nvSpPr>
          <p:cNvPr id="1556" name="Google Shape;1556;p27"/>
          <p:cNvSpPr txBox="1">
            <a:spLocks noGrp="1"/>
          </p:cNvSpPr>
          <p:nvPr>
            <p:ph type="body" idx="4294967295"/>
          </p:nvPr>
        </p:nvSpPr>
        <p:spPr>
          <a:xfrm>
            <a:off x="237393" y="5081373"/>
            <a:ext cx="8229600" cy="96659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400"/>
              </a:spcBef>
              <a:spcAft>
                <a:spcPts val="0"/>
              </a:spcAft>
              <a:buClr>
                <a:schemeClr val="lt2"/>
              </a:buClr>
              <a:buSzPts val="2000"/>
              <a:buNone/>
            </a:pPr>
            <a:r>
              <a:rPr lang="en-US" sz="1800" dirty="0" smtClean="0">
                <a:solidFill>
                  <a:schemeClr val="lt2"/>
                </a:solidFill>
                <a:latin typeface="Arial"/>
                <a:ea typeface="Arial"/>
                <a:cs typeface="Arial"/>
                <a:sym typeface="Arial"/>
              </a:rPr>
              <a:t>Safe </a:t>
            </a:r>
            <a:r>
              <a:rPr lang="en-US" sz="1800" dirty="0">
                <a:solidFill>
                  <a:schemeClr val="lt2"/>
                </a:solidFill>
                <a:latin typeface="Arial"/>
                <a:ea typeface="Arial"/>
                <a:cs typeface="Arial"/>
                <a:sym typeface="Arial"/>
              </a:rPr>
              <a:t>Operating Procedures </a:t>
            </a:r>
            <a:r>
              <a:rPr lang="en-US" sz="1800" dirty="0" smtClean="0">
                <a:solidFill>
                  <a:schemeClr val="lt2"/>
                </a:solidFill>
                <a:latin typeface="Arial"/>
                <a:ea typeface="Arial"/>
                <a:cs typeface="Arial"/>
                <a:sym typeface="Arial"/>
              </a:rPr>
              <a:t>(SOPs) are </a:t>
            </a:r>
            <a:r>
              <a:rPr lang="en-US" sz="1800" dirty="0">
                <a:solidFill>
                  <a:schemeClr val="lt2"/>
                </a:solidFill>
                <a:latin typeface="Arial"/>
                <a:ea typeface="Arial"/>
                <a:cs typeface="Arial"/>
                <a:sym typeface="Arial"/>
              </a:rPr>
              <a:t>usually developed from the JSA. It is difficult to write safe operating procedures without first determining the job hazards. </a:t>
            </a:r>
            <a:r>
              <a:rPr lang="en-US" sz="1800" dirty="0" smtClean="0">
                <a:solidFill>
                  <a:schemeClr val="lt2"/>
                </a:solidFill>
                <a:latin typeface="Arial"/>
                <a:ea typeface="Arial"/>
                <a:cs typeface="Arial"/>
                <a:sym typeface="Arial"/>
              </a:rPr>
              <a:t>***In </a:t>
            </a:r>
            <a:r>
              <a:rPr lang="en-US" sz="1800" dirty="0">
                <a:solidFill>
                  <a:schemeClr val="lt2"/>
                </a:solidFill>
                <a:latin typeface="Arial"/>
                <a:ea typeface="Arial"/>
                <a:cs typeface="Arial"/>
                <a:sym typeface="Arial"/>
              </a:rPr>
              <a:t>some organizations, JSA and SOP are synonymous.</a:t>
            </a:r>
            <a:endParaRPr sz="1800" dirty="0">
              <a:solidFill>
                <a:schemeClr val="lt2"/>
              </a:solidFill>
              <a:latin typeface="Arial"/>
              <a:ea typeface="Arial"/>
              <a:cs typeface="Arial"/>
              <a:sym typeface="Arial"/>
            </a:endParaRPr>
          </a:p>
        </p:txBody>
      </p:sp>
      <p:sp>
        <p:nvSpPr>
          <p:cNvPr id="1557" name="Google Shape;1557;p27"/>
          <p:cNvSpPr txBox="1"/>
          <p:nvPr/>
        </p:nvSpPr>
        <p:spPr>
          <a:xfrm>
            <a:off x="7770812" y="572174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17</a:t>
            </a:fld>
            <a:endParaRPr sz="1200" b="1" i="0" u="none" strike="noStrike" cap="none">
              <a:solidFill>
                <a:srgbClr val="000000"/>
              </a:solidFill>
              <a:latin typeface="Arial"/>
              <a:ea typeface="Arial"/>
              <a:cs typeface="Arial"/>
              <a:sym typeface="Arial"/>
            </a:endParaRPr>
          </a:p>
        </p:txBody>
      </p:sp>
      <p:sp>
        <p:nvSpPr>
          <p:cNvPr id="1558" name="Google Shape;1558;p27"/>
          <p:cNvSpPr/>
          <p:nvPr/>
        </p:nvSpPr>
        <p:spPr>
          <a:xfrm>
            <a:off x="455612" y="94371"/>
            <a:ext cx="8229600"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i="1" u="none" strike="noStrike" cap="none" dirty="0">
                <a:solidFill>
                  <a:srgbClr val="000000"/>
                </a:solidFill>
                <a:latin typeface="Times New Roman"/>
                <a:ea typeface="Times New Roman"/>
                <a:cs typeface="Times New Roman"/>
                <a:sym typeface="Times New Roman"/>
              </a:rPr>
              <a:t>What is the difference between a JSA &amp; FLRA or SQRA?</a:t>
            </a:r>
            <a:endParaRPr sz="2400" b="1" i="1" u="none" strike="noStrike" cap="none" dirty="0">
              <a:solidFill>
                <a:srgbClr val="000000"/>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graphicFrame>
        <p:nvGraphicFramePr>
          <p:cNvPr id="2" name="Diagram 1"/>
          <p:cNvGraphicFramePr/>
          <p:nvPr>
            <p:extLst>
              <p:ext uri="{D42A27DB-BD31-4B8C-83A1-F6EECF244321}">
                <p14:modId xmlns:p14="http://schemas.microsoft.com/office/powerpoint/2010/main" val="706806190"/>
              </p:ext>
            </p:extLst>
          </p:nvPr>
        </p:nvGraphicFramePr>
        <p:xfrm>
          <a:off x="1304192" y="643010"/>
          <a:ext cx="6371493" cy="43349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530"/>
        <p:cNvGrpSpPr/>
        <p:nvPr/>
      </p:nvGrpSpPr>
      <p:grpSpPr>
        <a:xfrm>
          <a:off x="0" y="0"/>
          <a:ext cx="0" cy="0"/>
          <a:chOff x="0" y="0"/>
          <a:chExt cx="0" cy="0"/>
        </a:xfrm>
      </p:grpSpPr>
      <p:sp>
        <p:nvSpPr>
          <p:cNvPr id="1531" name="Google Shape;1531;p25"/>
          <p:cNvSpPr txBox="1">
            <a:spLocks noGrp="1"/>
          </p:cNvSpPr>
          <p:nvPr>
            <p:ph type="body" idx="4294967295"/>
          </p:nvPr>
        </p:nvSpPr>
        <p:spPr>
          <a:xfrm>
            <a:off x="455613" y="822960"/>
            <a:ext cx="8229600" cy="4883248"/>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lvl="0" indent="-609600" algn="l" rtl="0">
              <a:lnSpc>
                <a:spcPct val="90000"/>
              </a:lnSpc>
              <a:spcBef>
                <a:spcPts val="400"/>
              </a:spcBef>
              <a:spcAft>
                <a:spcPts val="0"/>
              </a:spcAft>
              <a:buClr>
                <a:srgbClr val="000000"/>
              </a:buClr>
              <a:buSzPts val="2000"/>
              <a:buFont typeface="Noto Sans Symbols"/>
              <a:buChar char="⮚"/>
            </a:pPr>
            <a:r>
              <a:rPr lang="en-US" sz="2000" dirty="0" smtClean="0">
                <a:solidFill>
                  <a:schemeClr val="lt2"/>
                </a:solidFill>
                <a:latin typeface="Arial"/>
                <a:ea typeface="Arial"/>
                <a:cs typeface="Arial"/>
                <a:sym typeface="Arial"/>
              </a:rPr>
              <a:t>Important </a:t>
            </a:r>
            <a:r>
              <a:rPr lang="en-US" sz="2000" dirty="0">
                <a:solidFill>
                  <a:schemeClr val="lt2"/>
                </a:solidFill>
                <a:latin typeface="Arial"/>
                <a:ea typeface="Arial"/>
                <a:cs typeface="Arial"/>
                <a:sym typeface="Arial"/>
              </a:rPr>
              <a:t>to discover and diagnose potential hazards before problems arise. </a:t>
            </a:r>
            <a:endParaRPr dirty="0"/>
          </a:p>
          <a:p>
            <a:pPr marL="609600" lvl="0" indent="-482600" algn="l" rtl="0">
              <a:lnSpc>
                <a:spcPct val="90000"/>
              </a:lnSpc>
              <a:spcBef>
                <a:spcPts val="400"/>
              </a:spcBef>
              <a:spcAft>
                <a:spcPts val="0"/>
              </a:spcAft>
              <a:buClr>
                <a:srgbClr val="000000"/>
              </a:buClr>
              <a:buSzPts val="2000"/>
              <a:buFont typeface="Noto Sans Symbols"/>
              <a:buNone/>
            </a:pPr>
            <a:endParaRPr sz="1000" dirty="0">
              <a:solidFill>
                <a:schemeClr val="lt2"/>
              </a:solidFill>
              <a:latin typeface="Arial"/>
              <a:ea typeface="Arial"/>
              <a:cs typeface="Arial"/>
              <a:sym typeface="Arial"/>
            </a:endParaRPr>
          </a:p>
          <a:p>
            <a:pPr marL="609600" lvl="0"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JSA is a systematic approach to identify the tasks and steps </a:t>
            </a:r>
            <a:br>
              <a:rPr lang="en-US" sz="2000" dirty="0">
                <a:solidFill>
                  <a:schemeClr val="lt2"/>
                </a:solidFill>
                <a:latin typeface="Arial"/>
                <a:ea typeface="Arial"/>
                <a:cs typeface="Arial"/>
                <a:sym typeface="Arial"/>
              </a:rPr>
            </a:br>
            <a:r>
              <a:rPr lang="en-US" sz="2000" dirty="0">
                <a:solidFill>
                  <a:schemeClr val="lt2"/>
                </a:solidFill>
                <a:latin typeface="Arial"/>
                <a:ea typeface="Arial"/>
                <a:cs typeface="Arial"/>
                <a:sym typeface="Arial"/>
              </a:rPr>
              <a:t>of a job, hazards, risks, and appropriate control measures. </a:t>
            </a:r>
            <a:endParaRPr dirty="0"/>
          </a:p>
          <a:p>
            <a:pPr marL="609600" lvl="0" indent="-482600" algn="l" rtl="0">
              <a:lnSpc>
                <a:spcPct val="90000"/>
              </a:lnSpc>
              <a:spcBef>
                <a:spcPts val="400"/>
              </a:spcBef>
              <a:spcAft>
                <a:spcPts val="0"/>
              </a:spcAft>
              <a:buClr>
                <a:srgbClr val="000000"/>
              </a:buClr>
              <a:buSzPts val="2000"/>
              <a:buFont typeface="Noto Sans Symbols"/>
              <a:buNone/>
            </a:pPr>
            <a:endParaRPr sz="1000" dirty="0">
              <a:solidFill>
                <a:schemeClr val="lt2"/>
              </a:solidFill>
              <a:latin typeface="Arial"/>
              <a:ea typeface="Arial"/>
              <a:cs typeface="Arial"/>
              <a:sym typeface="Arial"/>
            </a:endParaRPr>
          </a:p>
          <a:p>
            <a:pPr marL="609600" lvl="0"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The benefits are: </a:t>
            </a:r>
            <a:endParaRPr dirty="0"/>
          </a:p>
          <a:p>
            <a:pPr marL="1009650" lvl="1"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Efficient job plan / procedure.</a:t>
            </a:r>
            <a:endParaRPr dirty="0"/>
          </a:p>
          <a:p>
            <a:pPr marL="1009650" lvl="1"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Reduced risk: job can be executed with risk of injury minimized. </a:t>
            </a:r>
            <a:endParaRPr dirty="0"/>
          </a:p>
          <a:p>
            <a:pPr marL="1009650" lvl="1"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Effective Management of </a:t>
            </a:r>
            <a:r>
              <a:rPr lang="en-US" sz="2000" dirty="0" smtClean="0">
                <a:solidFill>
                  <a:schemeClr val="lt2"/>
                </a:solidFill>
                <a:latin typeface="Arial"/>
                <a:ea typeface="Arial"/>
                <a:cs typeface="Arial"/>
                <a:sym typeface="Arial"/>
              </a:rPr>
              <a:t>Change.</a:t>
            </a:r>
            <a:endParaRPr dirty="0"/>
          </a:p>
          <a:p>
            <a:pPr marL="1009650" lvl="1" indent="-609600" algn="l" rtl="0">
              <a:lnSpc>
                <a:spcPct val="90000"/>
              </a:lnSpc>
              <a:spcBef>
                <a:spcPts val="400"/>
              </a:spcBef>
              <a:spcAft>
                <a:spcPts val="0"/>
              </a:spcAft>
              <a:buClr>
                <a:srgbClr val="000000"/>
              </a:buClr>
              <a:buSzPts val="2000"/>
              <a:buFont typeface="Noto Sans Symbols"/>
              <a:buChar char="⮚"/>
            </a:pPr>
            <a:r>
              <a:rPr lang="en-US" sz="2000" dirty="0">
                <a:solidFill>
                  <a:schemeClr val="lt2"/>
                </a:solidFill>
                <a:latin typeface="Arial"/>
                <a:ea typeface="Arial"/>
                <a:cs typeface="Arial"/>
                <a:sym typeface="Arial"/>
              </a:rPr>
              <a:t>Improves communication among team members.</a:t>
            </a:r>
            <a:endParaRPr dirty="0"/>
          </a:p>
          <a:p>
            <a:pPr marL="1009650" lvl="1" indent="-609600" algn="l" rtl="0">
              <a:lnSpc>
                <a:spcPct val="90000"/>
              </a:lnSpc>
              <a:spcBef>
                <a:spcPts val="400"/>
              </a:spcBef>
              <a:spcAft>
                <a:spcPts val="0"/>
              </a:spcAft>
              <a:buClr>
                <a:srgbClr val="000000"/>
              </a:buClr>
              <a:buSzPts val="2000"/>
              <a:buFont typeface="Noto Sans Symbols"/>
              <a:buChar char="⮚"/>
            </a:pPr>
            <a:r>
              <a:rPr lang="en-US" sz="2000" dirty="0" smtClean="0">
                <a:solidFill>
                  <a:schemeClr val="lt2"/>
                </a:solidFill>
                <a:latin typeface="Arial"/>
                <a:ea typeface="Arial"/>
                <a:cs typeface="Arial"/>
                <a:sym typeface="Arial"/>
              </a:rPr>
              <a:t>Demonstrates </a:t>
            </a:r>
            <a:r>
              <a:rPr lang="en-US" sz="2000" dirty="0">
                <a:solidFill>
                  <a:schemeClr val="lt2"/>
                </a:solidFill>
                <a:latin typeface="Arial"/>
                <a:ea typeface="Arial"/>
                <a:cs typeface="Arial"/>
                <a:sym typeface="Arial"/>
              </a:rPr>
              <a:t>due diligence in job training, competency, and job execution. </a:t>
            </a:r>
            <a:endParaRPr dirty="0"/>
          </a:p>
        </p:txBody>
      </p:sp>
      <p:sp>
        <p:nvSpPr>
          <p:cNvPr id="1532" name="Google Shape;1532;p25"/>
          <p:cNvSpPr txBox="1"/>
          <p:nvPr/>
        </p:nvSpPr>
        <p:spPr>
          <a:xfrm>
            <a:off x="7770813" y="5706208"/>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18</a:t>
            </a:fld>
            <a:endParaRPr sz="1200" b="1" i="0" u="none" strike="noStrike" cap="none" dirty="0">
              <a:solidFill>
                <a:srgbClr val="000000"/>
              </a:solidFill>
              <a:latin typeface="Arial"/>
              <a:ea typeface="Arial"/>
              <a:cs typeface="Arial"/>
              <a:sym typeface="Arial"/>
            </a:endParaRPr>
          </a:p>
        </p:txBody>
      </p:sp>
      <p:sp>
        <p:nvSpPr>
          <p:cNvPr id="1533" name="Google Shape;1533;p25"/>
          <p:cNvSpPr/>
          <p:nvPr/>
        </p:nvSpPr>
        <p:spPr>
          <a:xfrm>
            <a:off x="455614"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Why do a Job Safety Analysis?</a:t>
            </a:r>
            <a:endParaRPr/>
          </a:p>
        </p:txBody>
      </p:sp>
      <p:sp>
        <p:nvSpPr>
          <p:cNvPr id="1534" name="Google Shape;1534;p25"/>
          <p:cNvSpPr/>
          <p:nvPr/>
        </p:nvSpPr>
        <p:spPr>
          <a:xfrm>
            <a:off x="455612" y="5706208"/>
            <a:ext cx="4554415" cy="3200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dirty="0">
                <a:solidFill>
                  <a:schemeClr val="lt2"/>
                </a:solidFill>
                <a:latin typeface="Times New Roman"/>
                <a:ea typeface="Times New Roman"/>
                <a:cs typeface="Times New Roman"/>
                <a:sym typeface="Times New Roman"/>
              </a:rPr>
              <a:t>Chapter 5.5: The CCOHS Model for Job Safety Analysis</a:t>
            </a:r>
            <a:endParaRPr b="1" i="1" dirty="0">
              <a:solidFill>
                <a:schemeClr val="lt2"/>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79"/>
        <p:cNvGrpSpPr/>
        <p:nvPr/>
      </p:nvGrpSpPr>
      <p:grpSpPr>
        <a:xfrm>
          <a:off x="0" y="0"/>
          <a:ext cx="0" cy="0"/>
          <a:chOff x="0" y="0"/>
          <a:chExt cx="0" cy="0"/>
        </a:xfrm>
      </p:grpSpPr>
      <p:sp>
        <p:nvSpPr>
          <p:cNvPr id="1580" name="Google Shape;1580;p29"/>
          <p:cNvSpPr txBox="1"/>
          <p:nvPr/>
        </p:nvSpPr>
        <p:spPr>
          <a:xfrm>
            <a:off x="7832359" y="5908431"/>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19</a:t>
            </a:fld>
            <a:endParaRPr sz="1200" b="1" i="0" u="none" strike="noStrike" cap="none" dirty="0">
              <a:solidFill>
                <a:srgbClr val="000000"/>
              </a:solidFill>
              <a:latin typeface="Arial"/>
              <a:ea typeface="Arial"/>
              <a:cs typeface="Arial"/>
              <a:sym typeface="Arial"/>
            </a:endParaRPr>
          </a:p>
        </p:txBody>
      </p:sp>
      <p:sp>
        <p:nvSpPr>
          <p:cNvPr id="1581" name="Google Shape;1581;p29"/>
          <p:cNvSpPr txBox="1"/>
          <p:nvPr/>
        </p:nvSpPr>
        <p:spPr>
          <a:xfrm>
            <a:off x="513984" y="559190"/>
            <a:ext cx="8232775" cy="5349241"/>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1" u="none" strike="noStrike" cap="none" dirty="0">
                <a:solidFill>
                  <a:srgbClr val="FFFFFF"/>
                </a:solidFill>
                <a:latin typeface="Arial"/>
                <a:ea typeface="Arial"/>
                <a:cs typeface="Arial"/>
                <a:sym typeface="Arial"/>
              </a:rPr>
              <a:t>You are at the side of the road looking at the flat tire on your vehicle. Your job is to “change a tire”. </a:t>
            </a:r>
            <a:endParaRPr dirty="0"/>
          </a:p>
        </p:txBody>
      </p:sp>
      <p:sp>
        <p:nvSpPr>
          <p:cNvPr id="1582" name="Google Shape;1582;p29"/>
          <p:cNvSpPr/>
          <p:nvPr/>
        </p:nvSpPr>
        <p:spPr>
          <a:xfrm>
            <a:off x="452438" y="106680"/>
            <a:ext cx="1575409"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i="1" u="none" strike="noStrike" cap="none" dirty="0">
                <a:solidFill>
                  <a:srgbClr val="000000"/>
                </a:solidFill>
                <a:latin typeface="Times New Roman"/>
                <a:ea typeface="Times New Roman"/>
                <a:cs typeface="Times New Roman"/>
                <a:sym typeface="Times New Roman"/>
              </a:rPr>
              <a:t>Practice:</a:t>
            </a:r>
            <a:endParaRPr sz="2400" b="1" i="1" u="none" strike="noStrike" cap="none" dirty="0">
              <a:solidFill>
                <a:srgbClr val="000000"/>
              </a:solidFill>
              <a:latin typeface="Times New Roman"/>
              <a:ea typeface="Times New Roman"/>
              <a:cs typeface="Times New Roman"/>
              <a:sym typeface="Times New Roman"/>
            </a:endParaRPr>
          </a:p>
        </p:txBody>
      </p:sp>
      <p:pic>
        <p:nvPicPr>
          <p:cNvPr id="1583" name="Google Shape;1583;p29"/>
          <p:cNvPicPr preferRelativeResize="0"/>
          <p:nvPr/>
        </p:nvPicPr>
        <p:blipFill rotWithShape="1">
          <a:blip r:embed="rId3">
            <a:alphaModFix/>
          </a:blip>
          <a:srcRect/>
          <a:stretch/>
        </p:blipFill>
        <p:spPr>
          <a:xfrm>
            <a:off x="911225" y="1995856"/>
            <a:ext cx="7315200" cy="3830127"/>
          </a:xfrm>
          <a:prstGeom prst="rect">
            <a:avLst/>
          </a:prstGeom>
          <a:noFill/>
          <a:ln>
            <a:noFill/>
          </a:ln>
        </p:spPr>
      </p:pic>
      <p:sp>
        <p:nvSpPr>
          <p:cNvPr id="1584" name="Google Shape;1584;p29"/>
          <p:cNvSpPr/>
          <p:nvPr/>
        </p:nvSpPr>
        <p:spPr>
          <a:xfrm>
            <a:off x="513984" y="5869905"/>
            <a:ext cx="4404946" cy="3200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dirty="0">
                <a:solidFill>
                  <a:schemeClr val="lt2"/>
                </a:solidFill>
                <a:latin typeface="Times New Roman"/>
                <a:ea typeface="Times New Roman"/>
                <a:cs typeface="Times New Roman"/>
                <a:sym typeface="Times New Roman"/>
              </a:rPr>
              <a:t>Chapter 5.5: The CCOHS Model for Job Safety Analysis</a:t>
            </a:r>
            <a:endParaRPr b="1" i="1" dirty="0">
              <a:solidFill>
                <a:schemeClr val="lt2"/>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93278EDB-B324-4F9D-8B78-E9B0F1EC5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1"/>
          <p:cNvSpPr txBox="1">
            <a:spLocks noGrp="1"/>
          </p:cNvSpPr>
          <p:nvPr/>
        </p:nvSpPr>
        <p:spPr bwMode="auto">
          <a:xfrm>
            <a:off x="7748690" y="4591664"/>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ADBAD3-D3A3-455C-9D71-F30848222535}"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sym typeface="Arial"/>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sym typeface="Arial"/>
            </a:endParaRPr>
          </a:p>
        </p:txBody>
      </p:sp>
      <p:sp>
        <p:nvSpPr>
          <p:cNvPr id="6148" name="Rectangle 3"/>
          <p:cNvSpPr>
            <a:spLocks noChangeArrowheads="1"/>
          </p:cNvSpPr>
          <p:nvPr/>
        </p:nvSpPr>
        <p:spPr bwMode="auto">
          <a:xfrm>
            <a:off x="455613" y="822325"/>
            <a:ext cx="8229600" cy="3749675"/>
          </a:xfrm>
          <a:prstGeom prst="rect">
            <a:avLst/>
          </a:prstGeom>
          <a:noFill/>
          <a:ln w="9525" algn="ctr">
            <a:solidFill>
              <a:srgbClr val="000000"/>
            </a:solidFill>
            <a:miter lim="800000"/>
            <a:headEnd/>
            <a:tailEnd/>
          </a:ln>
          <a:effectLs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endParaRP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Explain the purpose of a variety of </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Risk Management tools, </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the manner in which these are used, and the benefits for planning and executing work</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a:t>
            </a:r>
          </a:p>
          <a:p>
            <a:pPr lvl="1" indent="-457200" fontAlgn="base">
              <a:lnSpc>
                <a:spcPct val="110000"/>
              </a:lnSpc>
              <a:spcAft>
                <a:spcPct val="0"/>
              </a:spcAft>
              <a:buFont typeface="Wingdings" panose="05000000000000000000" pitchFamily="2" charset="2"/>
              <a:buChar char="Ø"/>
              <a:defRPr/>
            </a:pPr>
            <a:r>
              <a:rPr lang="en-US" altLang="en-US" sz="1600" kern="1200" dirty="0" smtClean="0">
                <a:solidFill>
                  <a:srgbClr val="000000"/>
                </a:solidFill>
                <a:latin typeface="Arial" panose="020B0604020202020204" pitchFamily="34" charset="0"/>
              </a:rPr>
              <a:t>FLRA, SQRA, JSA, Checklists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endParaRP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Char char="Ø"/>
              <a:tabLst/>
              <a:defRPr/>
            </a:pPr>
            <a:r>
              <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Explain the </a:t>
            </a: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advantages and limitations </a:t>
            </a:r>
            <a:r>
              <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of </a:t>
            </a: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the tools.</a:t>
            </a:r>
            <a:endPar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endParaRP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Char char="Ø"/>
              <a:tabLst/>
              <a:defRPr/>
            </a:pP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Apply tools as </a:t>
            </a:r>
            <a:r>
              <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rPr>
              <a:t>a rudimentary skill of leadership to observe, interact, commend or intervene / coach employees in the work-place.</a:t>
            </a: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Char char="Ø"/>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endParaRP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Char char="Ø"/>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sym typeface="Arial"/>
            </a:endParaRPr>
          </a:p>
        </p:txBody>
      </p:sp>
      <p:sp>
        <p:nvSpPr>
          <p:cNvPr id="6" name="Rectangle 2">
            <a:extLst>
              <a:ext uri="{FF2B5EF4-FFF2-40B4-BE49-F238E27FC236}">
                <a16:creationId xmlns:a16="http://schemas.microsoft.com/office/drawing/2014/main" id="{4196CC73-DF92-4862-A897-5950EF1855D0}"/>
              </a:ext>
            </a:extLst>
          </p:cNvPr>
          <p:cNvSpPr>
            <a:spLocks noChangeArrowheads="1"/>
          </p:cNvSpPr>
          <p:nvPr/>
        </p:nvSpPr>
        <p:spPr bwMode="auto">
          <a:xfrm>
            <a:off x="455614" y="27432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rPr>
              <a:t>Learning Outcomes:</a:t>
            </a:r>
          </a:p>
        </p:txBody>
      </p:sp>
      <p:sp>
        <p:nvSpPr>
          <p:cNvPr id="7" name="Rectangle 2">
            <a:extLst>
              <a:ext uri="{FF2B5EF4-FFF2-40B4-BE49-F238E27FC236}">
                <a16:creationId xmlns:a16="http://schemas.microsoft.com/office/drawing/2014/main" id="{44FCC732-F68A-EF41-8E81-8011701D3E19}"/>
              </a:ext>
            </a:extLst>
          </p:cNvPr>
          <p:cNvSpPr>
            <a:spLocks noChangeArrowheads="1"/>
          </p:cNvSpPr>
          <p:nvPr/>
        </p:nvSpPr>
        <p:spPr bwMode="auto">
          <a:xfrm>
            <a:off x="492484" y="4584290"/>
            <a:ext cx="3581400" cy="320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sym typeface="Arial"/>
              </a:rPr>
              <a:t>Chapter 5.6: Checklists for Executing Work</a:t>
            </a:r>
          </a:p>
        </p:txBody>
      </p:sp>
      <p:pic>
        <p:nvPicPr>
          <p:cNvPr id="8" name="Picture 7">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16709662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92"/>
        <p:cNvGrpSpPr/>
        <p:nvPr/>
      </p:nvGrpSpPr>
      <p:grpSpPr>
        <a:xfrm>
          <a:off x="0" y="0"/>
          <a:ext cx="0" cy="0"/>
          <a:chOff x="0" y="0"/>
          <a:chExt cx="0" cy="0"/>
        </a:xfrm>
      </p:grpSpPr>
      <p:pic>
        <p:nvPicPr>
          <p:cNvPr id="1593" name="Google Shape;1593;p30"/>
          <p:cNvPicPr preferRelativeResize="0"/>
          <p:nvPr/>
        </p:nvPicPr>
        <p:blipFill rotWithShape="1">
          <a:blip r:embed="rId3">
            <a:alphaModFix/>
          </a:blip>
          <a:srcRect/>
          <a:stretch/>
        </p:blipFill>
        <p:spPr>
          <a:xfrm>
            <a:off x="914400" y="1246188"/>
            <a:ext cx="7315200" cy="3935412"/>
          </a:xfrm>
          <a:prstGeom prst="rect">
            <a:avLst/>
          </a:prstGeom>
          <a:noFill/>
          <a:ln>
            <a:noFill/>
          </a:ln>
        </p:spPr>
      </p:pic>
      <p:sp>
        <p:nvSpPr>
          <p:cNvPr id="1594" name="Google Shape;1594;p30"/>
          <p:cNvSpPr txBox="1"/>
          <p:nvPr/>
        </p:nvSpPr>
        <p:spPr>
          <a:xfrm>
            <a:off x="7620000" y="5046822"/>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20</a:t>
            </a:fld>
            <a:endParaRPr sz="1200" b="1" i="0" u="none" strike="noStrike" cap="none">
              <a:solidFill>
                <a:srgbClr val="000000"/>
              </a:solidFill>
              <a:latin typeface="Arial"/>
              <a:ea typeface="Arial"/>
              <a:cs typeface="Arial"/>
              <a:sym typeface="Arial"/>
            </a:endParaRPr>
          </a:p>
        </p:txBody>
      </p:sp>
      <p:sp>
        <p:nvSpPr>
          <p:cNvPr id="1595" name="Google Shape;1595;p30"/>
          <p:cNvSpPr/>
          <p:nvPr/>
        </p:nvSpPr>
        <p:spPr>
          <a:xfrm>
            <a:off x="76200" y="4191000"/>
            <a:ext cx="838200" cy="381000"/>
          </a:xfrm>
          <a:prstGeom prst="rightArrow">
            <a:avLst>
              <a:gd name="adj1" fmla="val 50000"/>
              <a:gd name="adj2" fmla="val 50000"/>
            </a:avLst>
          </a:prstGeom>
          <a:solidFill>
            <a:srgbClr val="FF0000"/>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463634"/>
              </a:solidFill>
              <a:latin typeface="Times New Roman"/>
              <a:ea typeface="Times New Roman"/>
              <a:cs typeface="Times New Roman"/>
              <a:sym typeface="Times New Roman"/>
            </a:endParaRPr>
          </a:p>
        </p:txBody>
      </p:sp>
      <p:sp>
        <p:nvSpPr>
          <p:cNvPr id="1596" name="Google Shape;1596;p30"/>
          <p:cNvSpPr/>
          <p:nvPr/>
        </p:nvSpPr>
        <p:spPr>
          <a:xfrm>
            <a:off x="4038600" y="2667000"/>
            <a:ext cx="4038600" cy="1371600"/>
          </a:xfrm>
          <a:prstGeom prst="rect">
            <a:avLst/>
          </a:prstGeom>
          <a:noFill/>
          <a:ln w="57150" cap="flat" cmpd="sng">
            <a:solidFill>
              <a:srgbClr val="00FF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463634"/>
              </a:solidFill>
              <a:latin typeface="Times New Roman"/>
              <a:ea typeface="Times New Roman"/>
              <a:cs typeface="Times New Roman"/>
              <a:sym typeface="Times New Roman"/>
            </a:endParaRPr>
          </a:p>
        </p:txBody>
      </p:sp>
      <p:sp>
        <p:nvSpPr>
          <p:cNvPr id="1597" name="Google Shape;1597;p30"/>
          <p:cNvSpPr/>
          <p:nvPr/>
        </p:nvSpPr>
        <p:spPr>
          <a:xfrm>
            <a:off x="369277" y="5046822"/>
            <a:ext cx="4484077" cy="29305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dirty="0">
                <a:solidFill>
                  <a:schemeClr val="lt2"/>
                </a:solidFill>
                <a:latin typeface="Times New Roman"/>
                <a:ea typeface="Times New Roman"/>
                <a:cs typeface="Times New Roman"/>
                <a:sym typeface="Times New Roman"/>
              </a:rPr>
              <a:t>Chapter 5.5: The CCOHS Model for Job Safety Analysis</a:t>
            </a:r>
            <a:endParaRPr b="1" i="1" dirty="0">
              <a:solidFill>
                <a:schemeClr val="lt2"/>
              </a:solidFill>
              <a:latin typeface="Times New Roman"/>
              <a:ea typeface="Times New Roman"/>
              <a:cs typeface="Times New Roman"/>
              <a:sym typeface="Times New Roman"/>
            </a:endParaRPr>
          </a:p>
        </p:txBody>
      </p:sp>
      <p:sp>
        <p:nvSpPr>
          <p:cNvPr id="1598" name="Google Shape;1598;p30"/>
          <p:cNvSpPr txBox="1"/>
          <p:nvPr/>
        </p:nvSpPr>
        <p:spPr>
          <a:xfrm>
            <a:off x="731520" y="274320"/>
            <a:ext cx="5486400" cy="914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1">
                <a:solidFill>
                  <a:schemeClr val="lt2"/>
                </a:solidFill>
                <a:latin typeface="Times New Roman"/>
                <a:ea typeface="Times New Roman"/>
                <a:cs typeface="Times New Roman"/>
                <a:sym typeface="Times New Roman"/>
              </a:rPr>
              <a:t>The JSA Form – Let’s Change a Tire:</a:t>
            </a:r>
            <a:endParaRPr sz="2400" b="1" i="1">
              <a:solidFill>
                <a:schemeClr val="lt2"/>
              </a:solidFill>
              <a:latin typeface="Times New Roman"/>
              <a:ea typeface="Times New Roman"/>
              <a:cs typeface="Times New Roman"/>
              <a:sym typeface="Times New Roman"/>
            </a:endParaRPr>
          </a:p>
        </p:txBody>
      </p:sp>
      <p:pic>
        <p:nvPicPr>
          <p:cNvPr id="1599" name="Google Shape;1599;p30" descr="What to do in the Event of a &lt;strong&gt;Tire&lt;/strong&gt; Blowout - &lt;strong&gt;Tires&lt;/strong&gt;-easy Blog"/>
          <p:cNvPicPr preferRelativeResize="0"/>
          <p:nvPr/>
        </p:nvPicPr>
        <p:blipFill rotWithShape="1">
          <a:blip r:embed="rId4">
            <a:alphaModFix/>
          </a:blip>
          <a:srcRect/>
          <a:stretch/>
        </p:blipFill>
        <p:spPr>
          <a:xfrm>
            <a:off x="6309360" y="274320"/>
            <a:ext cx="1748661" cy="914400"/>
          </a:xfrm>
          <a:prstGeom prst="rect">
            <a:avLst/>
          </a:prstGeom>
          <a:noFill/>
          <a:ln w="9525" cap="flat" cmpd="sng">
            <a:solidFill>
              <a:schemeClr val="lt2"/>
            </a:solidFill>
            <a:prstDash val="solid"/>
            <a:round/>
            <a:headEnd type="none" w="sm" len="sm"/>
            <a:tailEnd type="none" w="sm" len="sm"/>
          </a:ln>
        </p:spPr>
      </p:pic>
      <p:pic>
        <p:nvPicPr>
          <p:cNvPr id="9" name="Picture 8">
            <a:extLst>
              <a:ext uri="{FF2B5EF4-FFF2-40B4-BE49-F238E27FC236}">
                <a16:creationId xmlns:a16="http://schemas.microsoft.com/office/drawing/2014/main" id="{93278EDB-B324-4F9D-8B78-E9B0F1EC51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228600" y="1066800"/>
            <a:ext cx="8610600" cy="1371600"/>
          </a:xfrm>
        </p:spPr>
        <p:txBody>
          <a:bodyPr/>
          <a:lstStyle/>
          <a:p>
            <a:pPr eaLnBrk="1" hangingPunct="1"/>
            <a:r>
              <a:rPr lang="en-US" altLang="en-US" sz="3600" b="1" dirty="0">
                <a:solidFill>
                  <a:srgbClr val="000099"/>
                </a:solidFill>
                <a:ea typeface="ＭＳ Ｐゴシック" panose="020B0600070205080204" pitchFamily="34" charset="-128"/>
              </a:rPr>
              <a:t>On Becoming a Leader in Risk Management</a:t>
            </a:r>
          </a:p>
        </p:txBody>
      </p:sp>
      <p:sp>
        <p:nvSpPr>
          <p:cNvPr id="4099" name="Rectangle 3"/>
          <p:cNvSpPr>
            <a:spLocks noGrp="1" noChangeArrowheads="1"/>
          </p:cNvSpPr>
          <p:nvPr>
            <p:ph type="subTitle" idx="4294967295"/>
          </p:nvPr>
        </p:nvSpPr>
        <p:spPr>
          <a:xfrm>
            <a:off x="609600" y="2867520"/>
            <a:ext cx="7827962" cy="2209800"/>
          </a:xfrm>
        </p:spPr>
        <p:txBody>
          <a:bodyPr/>
          <a:lstStyle/>
          <a:p>
            <a:pPr marL="0" indent="0" algn="ctr" eaLnBrk="1" hangingPunct="1">
              <a:lnSpc>
                <a:spcPct val="90000"/>
              </a:lnSpc>
              <a:buFont typeface="Wingdings" panose="05000000000000000000" pitchFamily="2" charset="2"/>
              <a:buNone/>
            </a:pPr>
            <a:r>
              <a:rPr lang="en-US" altLang="en-US" sz="3600" b="1" dirty="0" smtClean="0">
                <a:solidFill>
                  <a:schemeClr val="bg2"/>
                </a:solidFill>
                <a:latin typeface="Arial" panose="020B0604020202020204" pitchFamily="34" charset="0"/>
                <a:ea typeface="ＭＳ Ｐゴシック" panose="020B0600070205080204" pitchFamily="34" charset="-128"/>
              </a:rPr>
              <a:t>ENGG404</a:t>
            </a:r>
            <a:endParaRPr lang="en-US" altLang="en-US" sz="3600" b="1" dirty="0">
              <a:solidFill>
                <a:schemeClr val="bg2"/>
              </a:solidFill>
              <a:latin typeface="Arial" panose="020B0604020202020204" pitchFamily="34" charset="0"/>
              <a:ea typeface="ＭＳ Ｐゴシック" panose="020B0600070205080204" pitchFamily="34" charset="-128"/>
            </a:endParaRPr>
          </a:p>
          <a:p>
            <a:pPr marL="0" indent="0" algn="ctr" eaLnBrk="1" hangingPunct="1">
              <a:lnSpc>
                <a:spcPct val="90000"/>
              </a:lnSpc>
              <a:buNone/>
            </a:pPr>
            <a:r>
              <a:rPr lang="en-US" altLang="en-US" sz="3600" b="1" dirty="0" smtClean="0">
                <a:solidFill>
                  <a:schemeClr val="bg2"/>
                </a:solidFill>
                <a:latin typeface="Arial" panose="020B0604020202020204" pitchFamily="34" charset="0"/>
                <a:ea typeface="ＭＳ Ｐゴシック" panose="020B0600070205080204" pitchFamily="34" charset="-128"/>
              </a:rPr>
              <a:t>Chapter 5.6:</a:t>
            </a:r>
            <a:r>
              <a:rPr lang="en-US" altLang="en-US" sz="3600" b="1" dirty="0">
                <a:solidFill>
                  <a:schemeClr val="bg2"/>
                </a:solidFill>
                <a:latin typeface="Arial" panose="020B0604020202020204" pitchFamily="34" charset="0"/>
                <a:ea typeface="ＭＳ Ｐゴシック" panose="020B0600070205080204" pitchFamily="34" charset="-128"/>
              </a:rPr>
              <a:t/>
            </a:r>
            <a:br>
              <a:rPr lang="en-US" altLang="en-US" sz="3600" b="1" dirty="0">
                <a:solidFill>
                  <a:schemeClr val="bg2"/>
                </a:solidFill>
                <a:latin typeface="Arial" panose="020B0604020202020204" pitchFamily="34" charset="0"/>
                <a:ea typeface="ＭＳ Ｐゴシック" panose="020B0600070205080204" pitchFamily="34" charset="-128"/>
              </a:rPr>
            </a:br>
            <a:r>
              <a:rPr lang="en-US" altLang="en-US" sz="3600" b="1" dirty="0" smtClean="0">
                <a:solidFill>
                  <a:schemeClr val="bg2"/>
                </a:solidFill>
                <a:latin typeface="Arial" panose="020B0604020202020204" pitchFamily="34" charset="0"/>
                <a:ea typeface="ＭＳ Ｐゴシック" panose="020B0600070205080204" pitchFamily="34" charset="-128"/>
              </a:rPr>
              <a:t>Checklists </a:t>
            </a:r>
            <a:r>
              <a:rPr lang="en-US" altLang="en-US" sz="3600" b="1" dirty="0">
                <a:solidFill>
                  <a:schemeClr val="bg2"/>
                </a:solidFill>
                <a:latin typeface="Arial" panose="020B0604020202020204" pitchFamily="34" charset="0"/>
                <a:ea typeface="ＭＳ Ｐゴシック" panose="020B0600070205080204" pitchFamily="34" charset="-128"/>
              </a:rPr>
              <a:t>for Executing </a:t>
            </a:r>
            <a:r>
              <a:rPr lang="en-US" altLang="en-US" sz="3600" b="1" dirty="0" smtClean="0">
                <a:solidFill>
                  <a:schemeClr val="bg2"/>
                </a:solidFill>
                <a:latin typeface="Arial" panose="020B0604020202020204" pitchFamily="34" charset="0"/>
                <a:ea typeface="ＭＳ Ｐゴシック" panose="020B0600070205080204" pitchFamily="34" charset="-128"/>
              </a:rPr>
              <a:t>Work</a:t>
            </a:r>
            <a:endParaRPr lang="en-US" altLang="en-US" sz="3600" b="1" dirty="0">
              <a:solidFill>
                <a:schemeClr val="bg2"/>
              </a:solidFill>
              <a:latin typeface="Arial" panose="020B0604020202020204" pitchFamily="34" charset="0"/>
              <a:ea typeface="ＭＳ Ｐゴシック" panose="020B0600070205080204" pitchFamily="34" charset="-128"/>
            </a:endParaRPr>
          </a:p>
        </p:txBody>
      </p:sp>
      <p:sp>
        <p:nvSpPr>
          <p:cNvPr id="23" name="TextBox 22">
            <a:extLst>
              <a:ext uri="{FF2B5EF4-FFF2-40B4-BE49-F238E27FC236}">
                <a16:creationId xmlns:a16="http://schemas.microsoft.com/office/drawing/2014/main" id="{45837290-7F22-4D42-BFDD-D5AD4C09C01F}"/>
              </a:ext>
            </a:extLst>
          </p:cNvPr>
          <p:cNvSpPr txBox="1"/>
          <p:nvPr/>
        </p:nvSpPr>
        <p:spPr>
          <a:xfrm>
            <a:off x="152402" y="176015"/>
            <a:ext cx="1176817" cy="461665"/>
          </a:xfrm>
          <a:prstGeom prst="rect">
            <a:avLst/>
          </a:prstGeom>
          <a:solidFill>
            <a:srgbClr val="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Fundamentals of RM</a:t>
            </a:r>
          </a:p>
        </p:txBody>
      </p:sp>
      <p:sp>
        <p:nvSpPr>
          <p:cNvPr id="24" name="TextBox 23">
            <a:extLst>
              <a:ext uri="{FF2B5EF4-FFF2-40B4-BE49-F238E27FC236}">
                <a16:creationId xmlns:a16="http://schemas.microsoft.com/office/drawing/2014/main" id="{7618FDCA-D6EA-3540-8AE2-F6CD31336ABE}"/>
              </a:ext>
            </a:extLst>
          </p:cNvPr>
          <p:cNvSpPr txBox="1"/>
          <p:nvPr/>
        </p:nvSpPr>
        <p:spPr>
          <a:xfrm>
            <a:off x="1481037" y="169908"/>
            <a:ext cx="1024999"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RM System and Process</a:t>
            </a:r>
          </a:p>
        </p:txBody>
      </p:sp>
      <p:sp>
        <p:nvSpPr>
          <p:cNvPr id="25" name="TextBox 24">
            <a:extLst>
              <a:ext uri="{FF2B5EF4-FFF2-40B4-BE49-F238E27FC236}">
                <a16:creationId xmlns:a16="http://schemas.microsoft.com/office/drawing/2014/main" id="{45BC740A-AE56-7744-84D0-32724BDFA21D}"/>
              </a:ext>
            </a:extLst>
          </p:cNvPr>
          <p:cNvSpPr txBox="1"/>
          <p:nvPr/>
        </p:nvSpPr>
        <p:spPr>
          <a:xfrm>
            <a:off x="7874130" y="169908"/>
            <a:ext cx="1155550"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Application and Perspectives</a:t>
            </a:r>
          </a:p>
        </p:txBody>
      </p:sp>
      <p:sp>
        <p:nvSpPr>
          <p:cNvPr id="26" name="TextBox 25">
            <a:extLst>
              <a:ext uri="{FF2B5EF4-FFF2-40B4-BE49-F238E27FC236}">
                <a16:creationId xmlns:a16="http://schemas.microsoft.com/office/drawing/2014/main" id="{0A7D91E5-FF6E-C346-BD54-1494F0C62548}"/>
              </a:ext>
            </a:extLst>
          </p:cNvPr>
          <p:cNvSpPr txBox="1"/>
          <p:nvPr/>
        </p:nvSpPr>
        <p:spPr>
          <a:xfrm>
            <a:off x="7051217" y="169908"/>
            <a:ext cx="671096"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People &amp; Org.</a:t>
            </a:r>
          </a:p>
        </p:txBody>
      </p:sp>
      <p:sp>
        <p:nvSpPr>
          <p:cNvPr id="27" name="TextBox 26">
            <a:extLst>
              <a:ext uri="{FF2B5EF4-FFF2-40B4-BE49-F238E27FC236}">
                <a16:creationId xmlns:a16="http://schemas.microsoft.com/office/drawing/2014/main" id="{00457A8C-8AD1-BC48-A393-2CA6461462C7}"/>
              </a:ext>
            </a:extLst>
          </p:cNvPr>
          <p:cNvSpPr txBox="1"/>
          <p:nvPr/>
        </p:nvSpPr>
        <p:spPr>
          <a:xfrm>
            <a:off x="3834670" y="169908"/>
            <a:ext cx="1024999" cy="461665"/>
          </a:xfrm>
          <a:prstGeom prst="rect">
            <a:avLst/>
          </a:prstGeom>
          <a:solidFill>
            <a:srgbClr val="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Incident Investigation</a:t>
            </a:r>
          </a:p>
        </p:txBody>
      </p:sp>
      <p:sp>
        <p:nvSpPr>
          <p:cNvPr id="28" name="TextBox 27">
            <a:extLst>
              <a:ext uri="{FF2B5EF4-FFF2-40B4-BE49-F238E27FC236}">
                <a16:creationId xmlns:a16="http://schemas.microsoft.com/office/drawing/2014/main" id="{D7E14612-2C60-CA49-88DC-A40274E52BE8}"/>
              </a:ext>
            </a:extLst>
          </p:cNvPr>
          <p:cNvSpPr txBox="1"/>
          <p:nvPr/>
        </p:nvSpPr>
        <p:spPr>
          <a:xfrm>
            <a:off x="5011486" y="169908"/>
            <a:ext cx="1024999" cy="461665"/>
          </a:xfrm>
          <a:prstGeom prst="rect">
            <a:avLst/>
          </a:prstGeom>
          <a:solidFill>
            <a:srgbClr val="FFFF00"/>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RM Tools &amp; Challenges</a:t>
            </a:r>
          </a:p>
        </p:txBody>
      </p:sp>
      <p:sp>
        <p:nvSpPr>
          <p:cNvPr id="29" name="TextBox 28">
            <a:extLst>
              <a:ext uri="{FF2B5EF4-FFF2-40B4-BE49-F238E27FC236}">
                <a16:creationId xmlns:a16="http://schemas.microsoft.com/office/drawing/2014/main" id="{F48AF929-DEC8-B045-BD5C-00378213E2AE}"/>
              </a:ext>
            </a:extLst>
          </p:cNvPr>
          <p:cNvSpPr txBox="1"/>
          <p:nvPr/>
        </p:nvSpPr>
        <p:spPr>
          <a:xfrm>
            <a:off x="2657853" y="170432"/>
            <a:ext cx="1024999"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Leadership in RM</a:t>
            </a:r>
          </a:p>
        </p:txBody>
      </p:sp>
      <p:cxnSp>
        <p:nvCxnSpPr>
          <p:cNvPr id="30" name="Straight Arrow Connector 29">
            <a:extLst>
              <a:ext uri="{FF2B5EF4-FFF2-40B4-BE49-F238E27FC236}">
                <a16:creationId xmlns:a16="http://schemas.microsoft.com/office/drawing/2014/main" id="{194E84B9-8682-8C4B-A72E-1FFEAF78256B}"/>
              </a:ext>
            </a:extLst>
          </p:cNvPr>
          <p:cNvCxnSpPr>
            <a:cxnSpLocks/>
            <a:stCxn id="23" idx="3"/>
            <a:endCxn id="24" idx="1"/>
          </p:cNvCxnSpPr>
          <p:nvPr/>
        </p:nvCxnSpPr>
        <p:spPr>
          <a:xfrm flipV="1">
            <a:off x="1329217" y="400741"/>
            <a:ext cx="151818" cy="6107"/>
          </a:xfrm>
          <a:prstGeom prst="straightConnector1">
            <a:avLst/>
          </a:prstGeom>
          <a:noFill/>
          <a:ln w="6350" cap="flat" cmpd="sng" algn="ctr">
            <a:solidFill>
              <a:schemeClr val="bg2"/>
            </a:solidFill>
            <a:prstDash val="solid"/>
            <a:miter lim="800000"/>
            <a:tailEnd type="triangle"/>
          </a:ln>
          <a:effectLst/>
        </p:spPr>
      </p:cxnSp>
      <p:cxnSp>
        <p:nvCxnSpPr>
          <p:cNvPr id="31" name="Straight Arrow Connector 30">
            <a:extLst>
              <a:ext uri="{FF2B5EF4-FFF2-40B4-BE49-F238E27FC236}">
                <a16:creationId xmlns:a16="http://schemas.microsoft.com/office/drawing/2014/main" id="{BCED6320-D6B4-374B-AE59-18735BF60E66}"/>
              </a:ext>
            </a:extLst>
          </p:cNvPr>
          <p:cNvCxnSpPr>
            <a:stCxn id="24" idx="3"/>
            <a:endCxn id="29" idx="1"/>
          </p:cNvCxnSpPr>
          <p:nvPr/>
        </p:nvCxnSpPr>
        <p:spPr>
          <a:xfrm>
            <a:off x="2506036" y="400739"/>
            <a:ext cx="151817" cy="524"/>
          </a:xfrm>
          <a:prstGeom prst="straightConnector1">
            <a:avLst/>
          </a:prstGeom>
          <a:noFill/>
          <a:ln w="6350" cap="flat" cmpd="sng" algn="ctr">
            <a:solidFill>
              <a:schemeClr val="bg2"/>
            </a:solidFill>
            <a:prstDash val="solid"/>
            <a:miter lim="800000"/>
            <a:tailEnd type="triangle"/>
          </a:ln>
          <a:effectLst/>
        </p:spPr>
      </p:cxnSp>
      <p:cxnSp>
        <p:nvCxnSpPr>
          <p:cNvPr id="32" name="Straight Arrow Connector 31">
            <a:extLst>
              <a:ext uri="{FF2B5EF4-FFF2-40B4-BE49-F238E27FC236}">
                <a16:creationId xmlns:a16="http://schemas.microsoft.com/office/drawing/2014/main" id="{BA27112B-E9F0-2348-9B20-FB76B2277E3D}"/>
              </a:ext>
            </a:extLst>
          </p:cNvPr>
          <p:cNvCxnSpPr>
            <a:stCxn id="29" idx="3"/>
            <a:endCxn id="27" idx="1"/>
          </p:cNvCxnSpPr>
          <p:nvPr/>
        </p:nvCxnSpPr>
        <p:spPr>
          <a:xfrm flipV="1">
            <a:off x="3682853" y="400739"/>
            <a:ext cx="151817" cy="524"/>
          </a:xfrm>
          <a:prstGeom prst="straightConnector1">
            <a:avLst/>
          </a:prstGeom>
          <a:noFill/>
          <a:ln w="6350" cap="flat" cmpd="sng" algn="ctr">
            <a:solidFill>
              <a:schemeClr val="bg2"/>
            </a:solidFill>
            <a:prstDash val="solid"/>
            <a:miter lim="800000"/>
            <a:tailEnd type="triangle"/>
          </a:ln>
          <a:effectLst/>
        </p:spPr>
      </p:cxnSp>
      <p:cxnSp>
        <p:nvCxnSpPr>
          <p:cNvPr id="33" name="Straight Arrow Connector 32">
            <a:extLst>
              <a:ext uri="{FF2B5EF4-FFF2-40B4-BE49-F238E27FC236}">
                <a16:creationId xmlns:a16="http://schemas.microsoft.com/office/drawing/2014/main" id="{D6FCC88D-6DFA-474E-80EC-662B2D4B909B}"/>
              </a:ext>
            </a:extLst>
          </p:cNvPr>
          <p:cNvCxnSpPr>
            <a:stCxn id="27" idx="3"/>
            <a:endCxn id="28" idx="1"/>
          </p:cNvCxnSpPr>
          <p:nvPr/>
        </p:nvCxnSpPr>
        <p:spPr>
          <a:xfrm>
            <a:off x="4859669" y="400741"/>
            <a:ext cx="151817" cy="0"/>
          </a:xfrm>
          <a:prstGeom prst="straightConnector1">
            <a:avLst/>
          </a:prstGeom>
          <a:noFill/>
          <a:ln w="6350" cap="flat" cmpd="sng" algn="ctr">
            <a:solidFill>
              <a:schemeClr val="bg2"/>
            </a:solidFill>
            <a:prstDash val="solid"/>
            <a:miter lim="800000"/>
            <a:tailEnd type="triangle"/>
          </a:ln>
          <a:effectLst/>
        </p:spPr>
      </p:cxnSp>
      <p:cxnSp>
        <p:nvCxnSpPr>
          <p:cNvPr id="34" name="Straight Arrow Connector 33">
            <a:extLst>
              <a:ext uri="{FF2B5EF4-FFF2-40B4-BE49-F238E27FC236}">
                <a16:creationId xmlns:a16="http://schemas.microsoft.com/office/drawing/2014/main" id="{5CA7384E-C04D-ED41-9740-B0199EA1890A}"/>
              </a:ext>
            </a:extLst>
          </p:cNvPr>
          <p:cNvCxnSpPr>
            <a:cxnSpLocks/>
            <a:stCxn id="28" idx="3"/>
          </p:cNvCxnSpPr>
          <p:nvPr/>
        </p:nvCxnSpPr>
        <p:spPr>
          <a:xfrm flipV="1">
            <a:off x="6036485" y="400740"/>
            <a:ext cx="151816" cy="1"/>
          </a:xfrm>
          <a:prstGeom prst="straightConnector1">
            <a:avLst/>
          </a:prstGeom>
          <a:noFill/>
          <a:ln w="6350" cap="flat" cmpd="sng" algn="ctr">
            <a:solidFill>
              <a:schemeClr val="bg2"/>
            </a:solidFill>
            <a:prstDash val="solid"/>
            <a:miter lim="800000"/>
            <a:tailEnd type="triangle"/>
          </a:ln>
          <a:effectLst/>
        </p:spPr>
      </p:cxnSp>
      <p:cxnSp>
        <p:nvCxnSpPr>
          <p:cNvPr id="35" name="Straight Arrow Connector 34">
            <a:extLst>
              <a:ext uri="{FF2B5EF4-FFF2-40B4-BE49-F238E27FC236}">
                <a16:creationId xmlns:a16="http://schemas.microsoft.com/office/drawing/2014/main" id="{F37C1AD4-35C5-B84F-A011-FC352A9DC134}"/>
              </a:ext>
            </a:extLst>
          </p:cNvPr>
          <p:cNvCxnSpPr>
            <a:cxnSpLocks/>
            <a:endCxn id="26" idx="1"/>
          </p:cNvCxnSpPr>
          <p:nvPr/>
        </p:nvCxnSpPr>
        <p:spPr>
          <a:xfrm flipV="1">
            <a:off x="6899402" y="400741"/>
            <a:ext cx="151817" cy="1"/>
          </a:xfrm>
          <a:prstGeom prst="straightConnector1">
            <a:avLst/>
          </a:prstGeom>
          <a:noFill/>
          <a:ln w="6350" cap="flat" cmpd="sng" algn="ctr">
            <a:solidFill>
              <a:schemeClr val="bg2"/>
            </a:solidFill>
            <a:prstDash val="solid"/>
            <a:miter lim="800000"/>
            <a:tailEnd type="triangle"/>
          </a:ln>
          <a:effectLst/>
        </p:spPr>
      </p:cxnSp>
      <p:cxnSp>
        <p:nvCxnSpPr>
          <p:cNvPr id="36" name="Straight Arrow Connector 35">
            <a:extLst>
              <a:ext uri="{FF2B5EF4-FFF2-40B4-BE49-F238E27FC236}">
                <a16:creationId xmlns:a16="http://schemas.microsoft.com/office/drawing/2014/main" id="{A40B8989-9D9A-DE41-B118-0BB225CC7043}"/>
              </a:ext>
            </a:extLst>
          </p:cNvPr>
          <p:cNvCxnSpPr>
            <a:stCxn id="26" idx="3"/>
            <a:endCxn id="25" idx="1"/>
          </p:cNvCxnSpPr>
          <p:nvPr/>
        </p:nvCxnSpPr>
        <p:spPr>
          <a:xfrm>
            <a:off x="7722315" y="400739"/>
            <a:ext cx="151817" cy="0"/>
          </a:xfrm>
          <a:prstGeom prst="straightConnector1">
            <a:avLst/>
          </a:prstGeom>
          <a:noFill/>
          <a:ln w="6350" cap="flat" cmpd="sng" algn="ctr">
            <a:solidFill>
              <a:schemeClr val="bg2"/>
            </a:solidFill>
            <a:prstDash val="solid"/>
            <a:miter lim="800000"/>
            <a:tailEnd type="triangle"/>
          </a:ln>
          <a:effectLst/>
        </p:spPr>
      </p:cxnSp>
      <p:sp>
        <p:nvSpPr>
          <p:cNvPr id="37" name="TextBox 36">
            <a:extLst>
              <a:ext uri="{FF2B5EF4-FFF2-40B4-BE49-F238E27FC236}">
                <a16:creationId xmlns:a16="http://schemas.microsoft.com/office/drawing/2014/main" id="{E97011C2-9A0B-664B-83CB-DE2410B86B87}"/>
              </a:ext>
            </a:extLst>
          </p:cNvPr>
          <p:cNvSpPr txBox="1"/>
          <p:nvPr/>
        </p:nvSpPr>
        <p:spPr>
          <a:xfrm>
            <a:off x="6188301" y="169907"/>
            <a:ext cx="692362" cy="461665"/>
          </a:xfrm>
          <a:prstGeom prst="rect">
            <a:avLst/>
          </a:prstGeom>
          <a:solidFill>
            <a:sysClr val="window" lastClr="FFFFFF"/>
          </a:solidFill>
          <a:ln w="12700" cap="flat" cmpd="sng" algn="ctr">
            <a:solidFill>
              <a:schemeClr val="bg2"/>
            </a:solidFill>
            <a:prstDash val="solid"/>
            <a:miter lim="800000"/>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RM in Industry</a:t>
            </a:r>
          </a:p>
        </p:txBody>
      </p:sp>
      <p:pic>
        <p:nvPicPr>
          <p:cNvPr id="22" name="Picture 21">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16916694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698"/>
        <p:cNvGrpSpPr/>
        <p:nvPr/>
      </p:nvGrpSpPr>
      <p:grpSpPr>
        <a:xfrm>
          <a:off x="0" y="0"/>
          <a:ext cx="0" cy="0"/>
          <a:chOff x="0" y="0"/>
          <a:chExt cx="0" cy="0"/>
        </a:xfrm>
      </p:grpSpPr>
      <p:grpSp>
        <p:nvGrpSpPr>
          <p:cNvPr id="699" name="Google Shape;699;p2"/>
          <p:cNvGrpSpPr/>
          <p:nvPr/>
        </p:nvGrpSpPr>
        <p:grpSpPr>
          <a:xfrm>
            <a:off x="126075" y="1854065"/>
            <a:ext cx="8760861" cy="2085919"/>
            <a:chOff x="305869" y="2843240"/>
            <a:chExt cx="8760861" cy="2085919"/>
          </a:xfrm>
        </p:grpSpPr>
        <p:sp>
          <p:nvSpPr>
            <p:cNvPr id="700" name="Google Shape;700;p2"/>
            <p:cNvSpPr/>
            <p:nvPr/>
          </p:nvSpPr>
          <p:spPr>
            <a:xfrm>
              <a:off x="305869"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000"/>
                <a:buFont typeface="Arial"/>
                <a:buNone/>
                <a:tabLst/>
                <a:defRPr/>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FLRAs</a:t>
              </a: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701" name="Google Shape;701;p2"/>
            <p:cNvSpPr/>
            <p:nvPr/>
          </p:nvSpPr>
          <p:spPr>
            <a:xfrm>
              <a:off x="197460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en-US" sz="2000" b="1" i="0" u="none" strike="noStrike" kern="0" cap="none" spc="0" normalizeH="0" baseline="0" noProof="0">
                  <a:ln>
                    <a:noFill/>
                  </a:ln>
                  <a:solidFill>
                    <a:srgbClr val="FFFFFF"/>
                  </a:solidFill>
                  <a:effectLst/>
                  <a:uLnTx/>
                  <a:uFillTx/>
                  <a:latin typeface="Arial"/>
                  <a:ea typeface="Arial"/>
                  <a:cs typeface="Arial"/>
                  <a:sym typeface="Arial"/>
                </a:rPr>
                <a:t>SQRAs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2" name="Google Shape;702;p2"/>
            <p:cNvSpPr/>
            <p:nvPr/>
          </p:nvSpPr>
          <p:spPr>
            <a:xfrm>
              <a:off x="3643340"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800" b="1" i="0" u="none" strike="noStrike" kern="0" cap="none" spc="0" normalizeH="0" baseline="0" noProof="0">
                  <a:ln>
                    <a:noFill/>
                  </a:ln>
                  <a:solidFill>
                    <a:srgbClr val="FFFFFF"/>
                  </a:solidFill>
                  <a:effectLst/>
                  <a:uLnTx/>
                  <a:uFillTx/>
                  <a:latin typeface="Arial"/>
                  <a:ea typeface="Arial"/>
                  <a:cs typeface="Arial"/>
                  <a:sym typeface="Arial"/>
                </a:rPr>
                <a:t>CCOHS JSAs</a:t>
              </a: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3" name="Google Shape;703;p2"/>
            <p:cNvSpPr/>
            <p:nvPr/>
          </p:nvSpPr>
          <p:spPr>
            <a:xfrm>
              <a:off x="531207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2800" b="1" i="0" u="none" strike="noStrike" kern="0" cap="none" spc="0" normalizeH="0" baseline="0" noProof="0" dirty="0" smtClean="0">
                  <a:ln>
                    <a:noFill/>
                  </a:ln>
                  <a:solidFill>
                    <a:schemeClr val="tx1"/>
                  </a:solidFill>
                  <a:effectLst/>
                  <a:uLnTx/>
                  <a:uFillTx/>
                  <a:latin typeface="Arial"/>
                  <a:ea typeface="Arial"/>
                  <a:cs typeface="Arial"/>
                  <a:sym typeface="Arial"/>
                </a:rPr>
                <a:t>Check-lists</a:t>
              </a:r>
              <a:endParaRPr kumimoji="0" sz="28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04" name="Google Shape;704;p2"/>
            <p:cNvSpPr/>
            <p:nvPr/>
          </p:nvSpPr>
          <p:spPr>
            <a:xfrm>
              <a:off x="6980811"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ea typeface="Arial"/>
                  <a:cs typeface="Arial"/>
                  <a:sym typeface="Arial"/>
                </a:rPr>
                <a:t>Planned Inspections &amp; Audits</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90000"/>
                </a:lnSpc>
                <a:spcBef>
                  <a:spcPts val="630"/>
                </a:spcBef>
                <a:spcAft>
                  <a:spcPts val="0"/>
                </a:spcAft>
                <a:buClr>
                  <a:srgbClr val="FFFFFF"/>
                </a:buClr>
                <a:buSzPts val="1800"/>
                <a:buFont typeface="Arial"/>
                <a:buNone/>
                <a:tabLst/>
                <a:defRPr/>
              </a:pPr>
              <a:endParaRPr kumimoji="0" sz="1800" b="1" i="0" u="none" strike="noStrike" kern="0" cap="none" spc="0" normalizeH="0" baseline="0" noProof="0" dirty="0">
                <a:ln>
                  <a:noFill/>
                </a:ln>
                <a:solidFill>
                  <a:srgbClr val="FFFFFF"/>
                </a:solidFill>
                <a:effectLst/>
                <a:uLnTx/>
                <a:uFillTx/>
                <a:latin typeface="Arial"/>
                <a:ea typeface="Arial"/>
                <a:cs typeface="Arial"/>
                <a:sym typeface="Arial"/>
              </a:endParaRPr>
            </a:p>
          </p:txBody>
        </p:sp>
      </p:grpSp>
      <p:sp>
        <p:nvSpPr>
          <p:cNvPr id="705" name="Google Shape;705;p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400"/>
              <a:buFont typeface="Noto Sans Symbols"/>
              <a:buNone/>
              <a:tabLst/>
              <a:defRPr/>
            </a:pPr>
            <a:r>
              <a:rPr kumimoji="0" lang="en-US"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Risk Management Tools:</a:t>
            </a:r>
            <a:endParaRPr kumimoji="0"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6" name="Google Shape;706;p2"/>
          <p:cNvSpPr/>
          <p:nvPr/>
        </p:nvSpPr>
        <p:spPr>
          <a:xfrm>
            <a:off x="457200" y="6400800"/>
            <a:ext cx="420624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oto Sans Symbols"/>
              <a:buNone/>
              <a:tabLst/>
              <a:defRPr/>
            </a:pPr>
            <a:r>
              <a:rPr kumimoji="0" lang="en-US" sz="1600" b="1" i="1" u="none" strike="noStrike" kern="0" cap="none" spc="0" normalizeH="0" baseline="0" noProof="0">
                <a:ln>
                  <a:noFill/>
                </a:ln>
                <a:solidFill>
                  <a:srgbClr val="FFFFFF"/>
                </a:solidFill>
                <a:effectLst/>
                <a:uLnTx/>
                <a:uFillTx/>
                <a:latin typeface="Times New Roman"/>
                <a:ea typeface="Times New Roman"/>
                <a:cs typeface="Times New Roman"/>
                <a:sym typeface="Times New Roman"/>
              </a:rPr>
              <a:t>Chapter 5.1: Tools for Risk Management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7" name="Google Shape;707;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fld id="{00000000-1234-1234-1234-123412341234}" type="slidenum">
              <a:rPr kumimoji="0" lang="en-US" sz="1200" b="1"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t>22</a:t>
            </a:fld>
            <a:endParaRPr kumimoji="0" sz="1200" b="1"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1" name="Picture 10">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1632681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1"/>
          <p:cNvSpPr txBox="1">
            <a:spLocks noGrp="1"/>
          </p:cNvSpPr>
          <p:nvPr/>
        </p:nvSpPr>
        <p:spPr bwMode="auto">
          <a:xfrm>
            <a:off x="7770813" y="3598606"/>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729FC3-EAC3-4DFA-9414-25AA03C6D0A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244" name="Rectangle 3"/>
          <p:cNvSpPr>
            <a:spLocks noChangeArrowheads="1"/>
          </p:cNvSpPr>
          <p:nvPr/>
        </p:nvSpPr>
        <p:spPr bwMode="auto">
          <a:xfrm>
            <a:off x="455613" y="822325"/>
            <a:ext cx="8229600" cy="5191613"/>
          </a:xfrm>
          <a:prstGeom prst="rect">
            <a:avLst/>
          </a:prstGeom>
          <a:noFill/>
          <a:ln w="9525" algn="ctr">
            <a:solidFill>
              <a:srgbClr val="000000"/>
            </a:solidFill>
            <a:miter lim="800000"/>
            <a:headEnd/>
            <a:tailEnd/>
          </a:ln>
          <a:effectLs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itchFamily="2" charset="2"/>
              <a:buChar char="Ø"/>
              <a:tabLst/>
              <a:defRPr/>
            </a:pP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Checklists </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are tools for planned inspections with the objectives of avoiding substandard conditions, therefore controlling risk.</a:t>
            </a: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These have been developed by experts in the activities being analyzed.</a:t>
            </a:r>
          </a:p>
          <a:p>
            <a:pPr lvl="0" fontAlgn="base">
              <a:lnSpc>
                <a:spcPct val="110000"/>
              </a:lnSpc>
              <a:spcBef>
                <a:spcPts val="0"/>
              </a:spcBef>
              <a:spcAft>
                <a:spcPct val="0"/>
              </a:spcAft>
              <a:buClr>
                <a:srgbClr val="000000"/>
              </a:buClr>
              <a:buSzTx/>
              <a:buFont typeface="Wingdings" panose="05000000000000000000" pitchFamily="2" charset="2"/>
              <a:buChar char="Ø"/>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Should be complemented by other tools (e.g. Job Safety Analysis</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and</a:t>
            </a:r>
            <a:r>
              <a:rPr kumimoji="0" lang="en-US" altLang="en-US" sz="20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procedures (e.g. Safe </a:t>
            </a:r>
            <a:r>
              <a:rPr lang="en-US" altLang="en-US" sz="2000" kern="1200" dirty="0">
                <a:solidFill>
                  <a:srgbClr val="000000"/>
                </a:solidFill>
                <a:latin typeface="Arial" panose="020B0604020202020204" pitchFamily="34" charset="0"/>
                <a:cs typeface="+mn-cs"/>
              </a:rPr>
              <a:t>O</a:t>
            </a:r>
            <a:r>
              <a:rPr kumimoji="0" lang="en-US" altLang="en-US" sz="2000" b="0" i="0" u="none" strike="noStrike" kern="1200" cap="none" spc="0" normalizeH="0" noProof="0" dirty="0" err="1" smtClean="0">
                <a:ln>
                  <a:noFill/>
                </a:ln>
                <a:solidFill>
                  <a:srgbClr val="000000"/>
                </a:solidFill>
                <a:effectLst/>
                <a:uLnTx/>
                <a:uFillTx/>
                <a:latin typeface="Arial" panose="020B0604020202020204" pitchFamily="34" charset="0"/>
                <a:ea typeface="ＭＳ Ｐゴシック" panose="020B0600070205080204" pitchFamily="34" charset="-128"/>
                <a:cs typeface="+mn-cs"/>
              </a:rPr>
              <a:t>perating</a:t>
            </a:r>
            <a:r>
              <a:rPr kumimoji="0" lang="en-US" altLang="en-US" sz="20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Procedures)</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lang="en-US" altLang="en-US" sz="2000" u="sng" kern="1200" dirty="0">
                <a:solidFill>
                  <a:srgbClr val="000000"/>
                </a:solidFill>
                <a:latin typeface="Arial" panose="020B0604020202020204" pitchFamily="34" charset="0"/>
              </a:rPr>
              <a:t> </a:t>
            </a:r>
            <a:endParaRPr lang="en-US" altLang="en-US" sz="2000" u="sng" kern="1200" dirty="0" smtClean="0">
              <a:solidFill>
                <a:srgbClr val="000000"/>
              </a:solidFill>
              <a:latin typeface="Arial" panose="020B0604020202020204" pitchFamily="34" charset="0"/>
            </a:endParaRPr>
          </a:p>
          <a:p>
            <a:pPr lvl="0" fontAlgn="base">
              <a:lnSpc>
                <a:spcPct val="110000"/>
              </a:lnSpc>
              <a:spcBef>
                <a:spcPts val="0"/>
              </a:spcBef>
              <a:spcAft>
                <a:spcPct val="0"/>
              </a:spcAft>
              <a:buClr>
                <a:srgbClr val="000000"/>
              </a:buClr>
              <a:buSzTx/>
              <a:buFont typeface="Wingdings" panose="05000000000000000000" pitchFamily="2" charset="2"/>
              <a:buChar char="Ø"/>
              <a:defRPr/>
            </a:pPr>
            <a:endParaRPr lang="en-US" altLang="en-US" sz="2000" u="sng" kern="1200" dirty="0" smtClean="0">
              <a:solidFill>
                <a:srgbClr val="000000"/>
              </a:solidFill>
              <a:latin typeface="Arial" panose="020B0604020202020204" pitchFamily="34" charset="0"/>
            </a:endParaRPr>
          </a:p>
          <a:p>
            <a:pPr lvl="0" fontAlgn="base">
              <a:lnSpc>
                <a:spcPct val="110000"/>
              </a:lnSpc>
              <a:spcBef>
                <a:spcPts val="0"/>
              </a:spcBef>
              <a:spcAft>
                <a:spcPct val="0"/>
              </a:spcAft>
              <a:buClr>
                <a:srgbClr val="000000"/>
              </a:buClr>
              <a:buSzTx/>
              <a:buFont typeface="Wingdings" panose="05000000000000000000" pitchFamily="2" charset="2"/>
              <a:buChar char="Ø"/>
              <a:defRPr/>
            </a:pPr>
            <a:endParaRPr lang="en-US" altLang="en-US" sz="2000" u="sng" kern="1200" dirty="0">
              <a:solidFill>
                <a:srgbClr val="000000"/>
              </a:solidFill>
              <a:latin typeface="Arial" panose="020B0604020202020204" pitchFamily="34" charset="0"/>
            </a:endParaRPr>
          </a:p>
          <a:p>
            <a:pPr lvl="0" fontAlgn="base">
              <a:lnSpc>
                <a:spcPct val="110000"/>
              </a:lnSpc>
              <a:spcBef>
                <a:spcPts val="0"/>
              </a:spcBef>
              <a:spcAft>
                <a:spcPct val="0"/>
              </a:spcAft>
              <a:buClr>
                <a:srgbClr val="000000"/>
              </a:buClr>
              <a:buSzTx/>
              <a:buFont typeface="Wingdings" panose="05000000000000000000" pitchFamily="2" charset="2"/>
              <a:buChar char="Ø"/>
              <a:defRPr/>
            </a:pPr>
            <a:r>
              <a:rPr lang="en-US" altLang="en-US" sz="2000" u="sng" kern="1200" dirty="0" smtClean="0">
                <a:solidFill>
                  <a:srgbClr val="000000"/>
                </a:solidFill>
                <a:latin typeface="Arial" panose="020B0604020202020204" pitchFamily="34" charset="0"/>
              </a:rPr>
              <a:t>Classic</a:t>
            </a:r>
            <a:r>
              <a:rPr lang="en-US" altLang="en-US" sz="2000" kern="1200" dirty="0" smtClean="0">
                <a:solidFill>
                  <a:srgbClr val="000000"/>
                </a:solidFill>
                <a:latin typeface="Arial" panose="020B0604020202020204" pitchFamily="34" charset="0"/>
              </a:rPr>
              <a:t> </a:t>
            </a:r>
            <a:r>
              <a:rPr lang="en-US" altLang="en-US" sz="2000" kern="1200" dirty="0">
                <a:solidFill>
                  <a:srgbClr val="000000"/>
                </a:solidFill>
                <a:latin typeface="Arial" panose="020B0604020202020204" pitchFamily="34" charset="0"/>
              </a:rPr>
              <a:t>example: The airline crew pre-flight checklist </a:t>
            </a:r>
            <a:br>
              <a:rPr lang="en-US" altLang="en-US" sz="2000" kern="1200" dirty="0">
                <a:solidFill>
                  <a:srgbClr val="000000"/>
                </a:solidFill>
                <a:latin typeface="Arial" panose="020B0604020202020204" pitchFamily="34" charset="0"/>
              </a:rPr>
            </a:br>
            <a:r>
              <a:rPr lang="en-US" altLang="en-US" sz="2000" kern="1200" dirty="0">
                <a:solidFill>
                  <a:srgbClr val="000000"/>
                </a:solidFill>
                <a:latin typeface="Arial" panose="020B0604020202020204" pitchFamily="34" charset="0"/>
              </a:rPr>
              <a:t>(short duration, one set of workers)</a:t>
            </a:r>
          </a:p>
          <a:p>
            <a:pPr lvl="0" fontAlgn="base">
              <a:lnSpc>
                <a:spcPct val="110000"/>
              </a:lnSpc>
              <a:spcBef>
                <a:spcPts val="0"/>
              </a:spcBef>
              <a:spcAft>
                <a:spcPct val="0"/>
              </a:spcAft>
              <a:buClr>
                <a:srgbClr val="000000"/>
              </a:buClr>
              <a:buSzTx/>
              <a:buFont typeface="Wingdings" panose="05000000000000000000" pitchFamily="2" charset="2"/>
              <a:buChar char="Ø"/>
              <a:defRPr/>
            </a:pPr>
            <a:r>
              <a:rPr lang="en-US" altLang="en-US" sz="2000" u="sng" kern="1200" dirty="0">
                <a:solidFill>
                  <a:srgbClr val="000000"/>
                </a:solidFill>
                <a:latin typeface="Arial" panose="020B0604020202020204" pitchFamily="34" charset="0"/>
              </a:rPr>
              <a:t>Health care</a:t>
            </a:r>
            <a:r>
              <a:rPr lang="en-US" altLang="en-US" sz="2000" kern="1200" dirty="0">
                <a:solidFill>
                  <a:srgbClr val="000000"/>
                </a:solidFill>
                <a:latin typeface="Arial" panose="020B0604020202020204" pitchFamily="34" charset="0"/>
              </a:rPr>
              <a:t> example: The pre and post surgery checklist for surgical teams</a:t>
            </a:r>
          </a:p>
          <a:p>
            <a:pPr lvl="0" fontAlgn="base">
              <a:lnSpc>
                <a:spcPct val="110000"/>
              </a:lnSpc>
              <a:spcBef>
                <a:spcPts val="0"/>
              </a:spcBef>
              <a:spcAft>
                <a:spcPct val="0"/>
              </a:spcAft>
              <a:buClr>
                <a:srgbClr val="000000"/>
              </a:buClr>
              <a:buSzTx/>
              <a:buFont typeface="Wingdings" panose="05000000000000000000" pitchFamily="2" charset="2"/>
              <a:buChar char="Ø"/>
              <a:defRPr/>
            </a:pPr>
            <a:r>
              <a:rPr lang="en-US" altLang="en-US" sz="2000" u="sng" kern="1200" dirty="0">
                <a:solidFill>
                  <a:srgbClr val="000000"/>
                </a:solidFill>
                <a:latin typeface="Arial" panose="020B0604020202020204" pitchFamily="34" charset="0"/>
              </a:rPr>
              <a:t>Engineering</a:t>
            </a:r>
            <a:r>
              <a:rPr lang="en-US" altLang="en-US" sz="2000" kern="1200" dirty="0">
                <a:solidFill>
                  <a:srgbClr val="000000"/>
                </a:solidFill>
                <a:latin typeface="Arial" panose="020B0604020202020204" pitchFamily="34" charset="0"/>
              </a:rPr>
              <a:t> example: vehicle </a:t>
            </a:r>
            <a:r>
              <a:rPr lang="en-US" altLang="en-US" sz="2000" u="sng" kern="1200" dirty="0">
                <a:solidFill>
                  <a:srgbClr val="000000"/>
                </a:solidFill>
                <a:latin typeface="Arial" panose="020B0604020202020204" pitchFamily="34" charset="0"/>
              </a:rPr>
              <a:t>walk around</a:t>
            </a:r>
            <a:r>
              <a:rPr lang="en-US" altLang="en-US" sz="2000" kern="1200" dirty="0">
                <a:solidFill>
                  <a:srgbClr val="000000"/>
                </a:solidFill>
                <a:latin typeface="Arial" panose="020B0604020202020204" pitchFamily="34" charset="0"/>
              </a:rPr>
              <a:t> checklist before using your company truck.</a:t>
            </a:r>
          </a:p>
          <a:p>
            <a:pPr marL="457200" marR="0" lvl="0" indent="-457200" algn="l" defTabSz="914400" rtl="0" eaLnBrk="1" fontAlgn="base" latinLnBrk="0" hangingPunct="1">
              <a:lnSpc>
                <a:spcPct val="110000"/>
              </a:lnSpc>
              <a:spcBef>
                <a:spcPct val="20000"/>
              </a:spcBef>
              <a:spcAft>
                <a:spcPct val="0"/>
              </a:spcAft>
              <a:buClr>
                <a:srgbClr val="000000"/>
              </a:buClr>
              <a:buSzTx/>
              <a:buFont typeface="Wingdings" pitchFamily="2" charset="2"/>
              <a:buChar char="Ø"/>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 name="Rectangle 2">
            <a:extLst>
              <a:ext uri="{FF2B5EF4-FFF2-40B4-BE49-F238E27FC236}">
                <a16:creationId xmlns:a16="http://schemas.microsoft.com/office/drawing/2014/main" id="{4196CC73-DF92-4862-A897-5950EF1855D0}"/>
              </a:ext>
            </a:extLst>
          </p:cNvPr>
          <p:cNvSpPr>
            <a:spLocks noChangeArrowheads="1"/>
          </p:cNvSpPr>
          <p:nvPr/>
        </p:nvSpPr>
        <p:spPr bwMode="auto">
          <a:xfrm>
            <a:off x="455614" y="27432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t>Checklists</a:t>
            </a:r>
            <a:endPar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8" name="Picture 7">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22332290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1"/>
          <p:cNvSpPr txBox="1">
            <a:spLocks noGrp="1"/>
          </p:cNvSpPr>
          <p:nvPr/>
        </p:nvSpPr>
        <p:spPr bwMode="auto">
          <a:xfrm>
            <a:off x="7770813" y="576199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84D4C3-F40E-4824-96C3-22D54798E6B9}"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2292" name="Rectangle 3"/>
          <p:cNvSpPr>
            <a:spLocks noChangeArrowheads="1"/>
          </p:cNvSpPr>
          <p:nvPr/>
        </p:nvSpPr>
        <p:spPr bwMode="auto">
          <a:xfrm>
            <a:off x="455613" y="822325"/>
            <a:ext cx="8229600" cy="3422650"/>
          </a:xfrm>
          <a:prstGeom prst="rect">
            <a:avLst/>
          </a:prstGeom>
          <a:noFill/>
          <a:ln w="9525" algn="ctr">
            <a:solidFill>
              <a:srgbClr val="000000"/>
            </a:solidFill>
            <a:miter lim="800000"/>
            <a:headEnd/>
            <a:tailEnd/>
          </a:ln>
          <a:effectLs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None/>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28575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Too narrow: does not cover every anticipated need or every situation. </a:t>
            </a:r>
          </a:p>
          <a:p>
            <a:pPr marL="457200" marR="0" lvl="0" indent="-28575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If not carefully observant, hazards / deficiencies can be overlooked.</a:t>
            </a:r>
          </a:p>
          <a:p>
            <a:pPr marL="457200" marR="0" lvl="0" indent="-28575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Can become very long, tedious.</a:t>
            </a:r>
          </a:p>
          <a:p>
            <a:pPr marL="457200" marR="0" lvl="0" indent="-28575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Perfunctory fashion (so called “checking the boxes” or “pencil whipping exercise”).</a:t>
            </a:r>
          </a:p>
          <a:p>
            <a:pPr marL="457200" marR="0" lvl="0" indent="-45720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endPar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45720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Outcome: impact on culture …</a:t>
            </a:r>
          </a:p>
          <a:p>
            <a:pPr marL="742950" marR="0" lvl="1" indent="-285750" algn="l" defTabSz="914400" rtl="0" eaLnBrk="1" fontAlgn="base" latinLnBrk="0" hangingPunct="1">
              <a:lnSpc>
                <a:spcPct val="100000"/>
              </a:lnSpc>
              <a:spcBef>
                <a:spcPts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Complacency sets in with repeated use and lack of leadership support; thus, an opportunity for leadership in risk management.</a:t>
            </a:r>
          </a:p>
          <a:p>
            <a:pPr marL="0" marR="0" lvl="1" indent="0" algn="l" defTabSz="914400" rtl="0" eaLnBrk="1" fontAlgn="base" latinLnBrk="0" hangingPunct="1">
              <a:lnSpc>
                <a:spcPct val="100000"/>
              </a:lnSpc>
              <a:spcBef>
                <a:spcPts val="0"/>
              </a:spcBef>
              <a:spcAft>
                <a:spcPct val="0"/>
              </a:spcAft>
              <a:buClr>
                <a:srgbClr val="000000"/>
              </a:buClr>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 name="Text Box 6"/>
          <p:cNvSpPr txBox="1">
            <a:spLocks noChangeArrowheads="1"/>
          </p:cNvSpPr>
          <p:nvPr/>
        </p:nvSpPr>
        <p:spPr bwMode="auto">
          <a:xfrm>
            <a:off x="455613" y="4244975"/>
            <a:ext cx="8229600" cy="784225"/>
          </a:xfrm>
          <a:prstGeom prst="rect">
            <a:avLst/>
          </a:prstGeom>
          <a:solidFill>
            <a:schemeClr val="bg2"/>
          </a:solidFill>
          <a:ln w="9525">
            <a:solidFill>
              <a:srgbClr val="000000"/>
            </a:solidFill>
            <a:miter lim="800000"/>
            <a:headEnd/>
            <a:tailEnd/>
          </a:ln>
          <a:effectLst>
            <a:prstShdw prst="shdw17" dist="17961" dir="2700000">
              <a:srgbClr val="000000"/>
            </a:prstShdw>
          </a:effec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50000"/>
              </a:spcBef>
              <a:spcAft>
                <a:spcPct val="0"/>
              </a:spcAft>
              <a:buClrTx/>
              <a:buSzTx/>
              <a:buFont typeface="Wingdings" panose="05000000000000000000" pitchFamily="2" charset="2"/>
              <a:buChar char="Ø"/>
              <a:tabLst/>
              <a:defRPr/>
            </a:pPr>
            <a:r>
              <a:rPr kumimoji="0" lang="en-CA" altLang="en-US" sz="2000" b="0" i="1"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34" charset="-128"/>
                <a:cs typeface="+mn-cs"/>
              </a:rPr>
              <a:t>This </a:t>
            </a:r>
            <a:r>
              <a:rPr kumimoji="0" lang="en-CA" altLang="en-US" sz="2000" b="0" i="1"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an opportunity for </a:t>
            </a:r>
            <a:r>
              <a:rPr kumimoji="0" lang="en-CA" altLang="en-US" sz="2000" b="0" i="1" u="none"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34" charset="-128"/>
                <a:cs typeface="+mn-cs"/>
              </a:rPr>
              <a:t>leadership. So, </a:t>
            </a:r>
            <a:r>
              <a:rPr kumimoji="0" lang="en-CA" altLang="en-US" sz="2000" b="0" i="1" u="sng" strike="noStrike" kern="1200" cap="none" spc="0" normalizeH="0" baseline="0" noProof="0" dirty="0" smtClean="0">
                <a:ln>
                  <a:noFill/>
                </a:ln>
                <a:solidFill>
                  <a:srgbClr val="FFFFFF"/>
                </a:solidFill>
                <a:effectLst/>
                <a:uLnTx/>
                <a:uFillTx/>
                <a:latin typeface="Arial" panose="020B0604020202020204" pitchFamily="34" charset="0"/>
                <a:ea typeface="ＭＳ Ｐゴシック" panose="020B0600070205080204" pitchFamily="34" charset="-128"/>
                <a:cs typeface="+mn-cs"/>
              </a:rPr>
              <a:t>what </a:t>
            </a:r>
            <a:r>
              <a:rPr kumimoji="0" lang="en-CA" altLang="en-US" sz="2000" b="0" i="1" u="sng"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can leaders do to combat complacency</a:t>
            </a:r>
            <a:r>
              <a:rPr kumimoji="0" lang="en-CA" altLang="en-US" sz="2000" b="0" i="1" u="none" strike="noStrike" kern="120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 </a:t>
            </a:r>
          </a:p>
        </p:txBody>
      </p:sp>
      <p:sp>
        <p:nvSpPr>
          <p:cNvPr id="2" name="Rounded Rectangle 1"/>
          <p:cNvSpPr/>
          <p:nvPr/>
        </p:nvSpPr>
        <p:spPr bwMode="auto">
          <a:xfrm>
            <a:off x="454026" y="2895600"/>
            <a:ext cx="8206203" cy="1181100"/>
          </a:xfrm>
          <a:prstGeom prst="round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463634"/>
              </a:solidFill>
              <a:effectLst/>
              <a:uLnTx/>
              <a:uFillTx/>
              <a:latin typeface="Times New Roman" pitchFamily="18" charset="0"/>
              <a:ea typeface="ＭＳ Ｐゴシック" panose="020B0600070205080204" pitchFamily="34" charset="-128"/>
              <a:cs typeface="+mn-cs"/>
            </a:endParaRPr>
          </a:p>
        </p:txBody>
      </p:sp>
      <p:sp>
        <p:nvSpPr>
          <p:cNvPr id="9" name="Rectangle 2">
            <a:extLst>
              <a:ext uri="{FF2B5EF4-FFF2-40B4-BE49-F238E27FC236}">
                <a16:creationId xmlns:a16="http://schemas.microsoft.com/office/drawing/2014/main" id="{4196CC73-DF92-4862-A897-5950EF1855D0}"/>
              </a:ext>
            </a:extLst>
          </p:cNvPr>
          <p:cNvSpPr>
            <a:spLocks noChangeArrowheads="1"/>
          </p:cNvSpPr>
          <p:nvPr/>
        </p:nvSpPr>
        <p:spPr bwMode="auto">
          <a:xfrm>
            <a:off x="455614" y="274320"/>
            <a:ext cx="82296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rPr>
              <a:t>Limitations and </a:t>
            </a:r>
            <a:r>
              <a:rPr kumimoji="0" lang="en-US"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t>Drawbacks of Checklists:</a:t>
            </a:r>
            <a:endPar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 name="Rectangle 2">
            <a:extLst>
              <a:ext uri="{FF2B5EF4-FFF2-40B4-BE49-F238E27FC236}">
                <a16:creationId xmlns:a16="http://schemas.microsoft.com/office/drawing/2014/main" id="{44FCC732-F68A-EF41-8E81-8011701D3E19}"/>
              </a:ext>
            </a:extLst>
          </p:cNvPr>
          <p:cNvSpPr>
            <a:spLocks noChangeArrowheads="1"/>
          </p:cNvSpPr>
          <p:nvPr/>
        </p:nvSpPr>
        <p:spPr bwMode="auto">
          <a:xfrm>
            <a:off x="436820" y="5726102"/>
            <a:ext cx="3657600" cy="30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rPr>
              <a:t>Chapter 5.6: Checklists for Executing Work</a:t>
            </a:r>
          </a:p>
        </p:txBody>
      </p:sp>
      <p:pic>
        <p:nvPicPr>
          <p:cNvPr id="8" name="Picture 7">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2349181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729FC3-EAC3-4DFA-9414-25AA03C6D0A7}"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244" name="Rectangle 3"/>
          <p:cNvSpPr>
            <a:spLocks noChangeArrowheads="1"/>
          </p:cNvSpPr>
          <p:nvPr/>
        </p:nvSpPr>
        <p:spPr bwMode="auto">
          <a:xfrm>
            <a:off x="455613" y="822960"/>
            <a:ext cx="8229600" cy="5486400"/>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0000"/>
              </a:lnSpc>
              <a:spcBef>
                <a:spcPct val="20000"/>
              </a:spcBef>
              <a:spcAft>
                <a:spcPct val="0"/>
              </a:spcAft>
              <a:buClr>
                <a:srgbClr val="000000"/>
              </a:buClr>
              <a:buSzTx/>
              <a:buFont typeface="Wingdings" panose="05000000000000000000" pitchFamily="2" charset="2"/>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 y="852975"/>
            <a:ext cx="6309360" cy="149859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 y="2090577"/>
            <a:ext cx="6309360" cy="104838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081177"/>
            <a:ext cx="6309360" cy="2329023"/>
          </a:xfrm>
          <a:prstGeom prst="rect">
            <a:avLst/>
          </a:prstGeom>
        </p:spPr>
      </p:pic>
      <p:sp>
        <p:nvSpPr>
          <p:cNvPr id="12" name="Rectangle 2">
            <a:extLst>
              <a:ext uri="{FF2B5EF4-FFF2-40B4-BE49-F238E27FC236}">
                <a16:creationId xmlns:a16="http://schemas.microsoft.com/office/drawing/2014/main" id="{4196CC73-DF92-4862-A897-5950EF1855D0}"/>
              </a:ext>
            </a:extLst>
          </p:cNvPr>
          <p:cNvSpPr>
            <a:spLocks noChangeArrowheads="1"/>
          </p:cNvSpPr>
          <p:nvPr/>
        </p:nvSpPr>
        <p:spPr bwMode="auto">
          <a:xfrm>
            <a:off x="455614" y="228600"/>
            <a:ext cx="82296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t>Specialized Permit-to-Work Checklist:</a:t>
            </a:r>
            <a:endParaRPr kumimoji="0" lang="en-US"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 name="Rectangle 2">
            <a:extLst>
              <a:ext uri="{FF2B5EF4-FFF2-40B4-BE49-F238E27FC236}">
                <a16:creationId xmlns:a16="http://schemas.microsoft.com/office/drawing/2014/main" id="{44FCC732-F68A-EF41-8E81-8011701D3E19}"/>
              </a:ext>
            </a:extLst>
          </p:cNvPr>
          <p:cNvSpPr>
            <a:spLocks noChangeArrowheads="1"/>
          </p:cNvSpPr>
          <p:nvPr/>
        </p:nvSpPr>
        <p:spPr bwMode="auto">
          <a:xfrm>
            <a:off x="457200" y="6309360"/>
            <a:ext cx="5029200" cy="548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rPr>
              <a:t>Chapter 5.6: Checklists for Executing Work</a:t>
            </a:r>
          </a:p>
        </p:txBody>
      </p:sp>
    </p:spTree>
    <p:extLst>
      <p:ext uri="{BB962C8B-B14F-4D97-AF65-F5344CB8AC3E}">
        <p14:creationId xmlns:p14="http://schemas.microsoft.com/office/powerpoint/2010/main" val="3190828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33"/>
        <p:cNvGrpSpPr/>
        <p:nvPr/>
      </p:nvGrpSpPr>
      <p:grpSpPr>
        <a:xfrm>
          <a:off x="0" y="0"/>
          <a:ext cx="0" cy="0"/>
          <a:chOff x="0" y="0"/>
          <a:chExt cx="0" cy="0"/>
        </a:xfrm>
      </p:grpSpPr>
      <p:sp>
        <p:nvSpPr>
          <p:cNvPr id="1634" name="Google Shape;1634;p33"/>
          <p:cNvSpPr txBox="1"/>
          <p:nvPr/>
        </p:nvSpPr>
        <p:spPr>
          <a:xfrm>
            <a:off x="7770814" y="5415182"/>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26</a:t>
            </a:fld>
            <a:endParaRPr sz="1200" b="1" i="0" u="none" strike="noStrike" cap="none">
              <a:solidFill>
                <a:srgbClr val="000000"/>
              </a:solidFill>
              <a:latin typeface="Arial"/>
              <a:ea typeface="Arial"/>
              <a:cs typeface="Arial"/>
              <a:sym typeface="Arial"/>
            </a:endParaRPr>
          </a:p>
        </p:txBody>
      </p:sp>
      <p:sp>
        <p:nvSpPr>
          <p:cNvPr id="1635" name="Google Shape;1635;p33"/>
          <p:cNvSpPr txBox="1"/>
          <p:nvPr/>
        </p:nvSpPr>
        <p:spPr>
          <a:xfrm>
            <a:off x="455614" y="822960"/>
            <a:ext cx="8229600" cy="4559691"/>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rgbClr val="000000"/>
              </a:buClr>
              <a:buSzPts val="2000"/>
              <a:buFont typeface="Noto Sans Symbols"/>
              <a:buNone/>
            </a:pPr>
            <a:endParaRPr sz="1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The Job Safety Analysis method provides a systematic tool to identify hazards associated with any activity, and to specify the appropriate control measures.</a:t>
            </a:r>
            <a:endParaRPr sz="20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This systematic tool can be complemented with the application of incident models and knowledge-based approaches for hazard identification.</a:t>
            </a:r>
            <a:endParaRPr dirty="0"/>
          </a:p>
          <a:p>
            <a:pPr marL="342900" marR="0" lvl="0" indent="-342900" algn="l" rtl="0">
              <a:lnSpc>
                <a:spcPct val="10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Provides a method for developing safe work procedures (administrative controls), following the identification of these hazards and their control.</a:t>
            </a:r>
            <a:endParaRPr dirty="0"/>
          </a:p>
          <a:p>
            <a:pPr marL="342900" marR="0" lvl="0" indent="-342900" algn="l" rtl="0">
              <a:lnSpc>
                <a:spcPct val="100000"/>
              </a:lnSpc>
              <a:spcBef>
                <a:spcPts val="400"/>
              </a:spcBef>
              <a:spcAft>
                <a:spcPts val="0"/>
              </a:spcAft>
              <a:buClr>
                <a:srgbClr val="000000"/>
              </a:buClr>
              <a:buSzPts val="2000"/>
              <a:buFont typeface="Noto Sans Symbols"/>
              <a:buChar char="⮚"/>
            </a:pPr>
            <a:r>
              <a:rPr lang="en-US" sz="2000" b="0" i="0" u="none" strike="noStrike" cap="none" dirty="0" smtClean="0">
                <a:solidFill>
                  <a:srgbClr val="000000"/>
                </a:solidFill>
                <a:latin typeface="Arial"/>
                <a:ea typeface="Arial"/>
                <a:cs typeface="Arial"/>
                <a:sym typeface="Arial"/>
              </a:rPr>
              <a:t>FLRA</a:t>
            </a:r>
            <a:r>
              <a:rPr lang="en-US" sz="2000" b="0" i="0" u="none" strike="noStrike" cap="none" dirty="0">
                <a:solidFill>
                  <a:srgbClr val="000000"/>
                </a:solidFill>
                <a:latin typeface="Arial"/>
                <a:ea typeface="Arial"/>
                <a:cs typeface="Arial"/>
                <a:sym typeface="Arial"/>
              </a:rPr>
              <a:t>, SQRA, and JSA are all similar in approach but have applications best suited for the job or activity!</a:t>
            </a:r>
            <a:endParaRPr sz="2000" b="0" i="0" u="none" strike="noStrike" cap="none" dirty="0">
              <a:solidFill>
                <a:srgbClr val="000000"/>
              </a:solidFill>
              <a:latin typeface="Arial"/>
              <a:ea typeface="Arial"/>
              <a:cs typeface="Arial"/>
              <a:sym typeface="Arial"/>
            </a:endParaRPr>
          </a:p>
        </p:txBody>
      </p:sp>
      <p:sp>
        <p:nvSpPr>
          <p:cNvPr id="1636" name="Google Shape;1636;p33"/>
          <p:cNvSpPr/>
          <p:nvPr/>
        </p:nvSpPr>
        <p:spPr>
          <a:xfrm>
            <a:off x="455614"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i="1" u="none" strike="noStrike" cap="none">
                <a:solidFill>
                  <a:srgbClr val="000000"/>
                </a:solidFill>
                <a:latin typeface="Times New Roman"/>
                <a:ea typeface="Times New Roman"/>
                <a:cs typeface="Times New Roman"/>
                <a:sym typeface="Times New Roman"/>
              </a:rPr>
              <a:t>In Summary:</a:t>
            </a:r>
            <a:endParaRPr/>
          </a:p>
        </p:txBody>
      </p:sp>
      <p:sp>
        <p:nvSpPr>
          <p:cNvPr id="1637" name="Google Shape;1637;p33"/>
          <p:cNvSpPr/>
          <p:nvPr/>
        </p:nvSpPr>
        <p:spPr>
          <a:xfrm>
            <a:off x="518746" y="5382651"/>
            <a:ext cx="4378569" cy="2936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1600"/>
              <a:buFont typeface="Noto Sans Symbols"/>
              <a:buNone/>
            </a:pPr>
            <a:r>
              <a:rPr lang="en-US" b="1" i="1" dirty="0">
                <a:solidFill>
                  <a:schemeClr val="lt2"/>
                </a:solidFill>
                <a:latin typeface="Times New Roman"/>
                <a:ea typeface="Times New Roman"/>
                <a:cs typeface="Times New Roman"/>
                <a:sym typeface="Times New Roman"/>
              </a:rPr>
              <a:t>Chapter 5.5: The CCOHS Model for Job Safety Analysis</a:t>
            </a:r>
            <a:endParaRPr b="1" i="1" dirty="0">
              <a:solidFill>
                <a:schemeClr val="lt2"/>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98"/>
        <p:cNvGrpSpPr/>
        <p:nvPr/>
      </p:nvGrpSpPr>
      <p:grpSpPr>
        <a:xfrm>
          <a:off x="0" y="0"/>
          <a:ext cx="0" cy="0"/>
          <a:chOff x="0" y="0"/>
          <a:chExt cx="0" cy="0"/>
        </a:xfrm>
      </p:grpSpPr>
      <p:grpSp>
        <p:nvGrpSpPr>
          <p:cNvPr id="699" name="Google Shape;699;p2"/>
          <p:cNvGrpSpPr/>
          <p:nvPr/>
        </p:nvGrpSpPr>
        <p:grpSpPr>
          <a:xfrm>
            <a:off x="126075" y="1854065"/>
            <a:ext cx="8760861" cy="2085919"/>
            <a:chOff x="305869" y="2843240"/>
            <a:chExt cx="8760861" cy="2085919"/>
          </a:xfrm>
        </p:grpSpPr>
        <p:sp>
          <p:nvSpPr>
            <p:cNvPr id="700" name="Google Shape;700;p2"/>
            <p:cNvSpPr/>
            <p:nvPr/>
          </p:nvSpPr>
          <p:spPr>
            <a:xfrm>
              <a:off x="305869"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800" b="1" i="0" u="none" strike="noStrike" cap="none">
                  <a:solidFill>
                    <a:srgbClr val="000000"/>
                  </a:solidFill>
                  <a:latin typeface="Arial"/>
                  <a:ea typeface="Arial"/>
                  <a:cs typeface="Arial"/>
                  <a:sym typeface="Arial"/>
                </a:rPr>
                <a:t>FLRAs</a:t>
              </a:r>
              <a:endParaRPr sz="1800" b="0" i="0" u="none" strike="noStrike" cap="none">
                <a:solidFill>
                  <a:srgbClr val="000000"/>
                </a:solidFill>
                <a:latin typeface="Arial"/>
                <a:ea typeface="Arial"/>
                <a:cs typeface="Arial"/>
                <a:sym typeface="Arial"/>
              </a:endParaRPr>
            </a:p>
          </p:txBody>
        </p:sp>
        <p:sp>
          <p:nvSpPr>
            <p:cNvPr id="701" name="Google Shape;701;p2"/>
            <p:cNvSpPr/>
            <p:nvPr/>
          </p:nvSpPr>
          <p:spPr>
            <a:xfrm>
              <a:off x="197460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SQRAs</a:t>
              </a:r>
              <a:endParaRPr sz="1400" b="0" i="0" u="none" strike="noStrike" cap="none">
                <a:solidFill>
                  <a:srgbClr val="000000"/>
                </a:solidFill>
                <a:latin typeface="Arial"/>
                <a:ea typeface="Arial"/>
                <a:cs typeface="Arial"/>
                <a:sym typeface="Arial"/>
              </a:endParaRPr>
            </a:p>
          </p:txBody>
        </p:sp>
        <p:sp>
          <p:nvSpPr>
            <p:cNvPr id="702" name="Google Shape;702;p2"/>
            <p:cNvSpPr/>
            <p:nvPr/>
          </p:nvSpPr>
          <p:spPr>
            <a:xfrm>
              <a:off x="3643340"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rtl="0">
                <a:lnSpc>
                  <a:spcPct val="90000"/>
                </a:lnSpc>
                <a:spcBef>
                  <a:spcPts val="0"/>
                </a:spcBef>
                <a:spcAft>
                  <a:spcPts val="0"/>
                </a:spcAft>
                <a:buClr>
                  <a:srgbClr val="FFFFFF"/>
                </a:buClr>
                <a:buSzPts val="1800"/>
                <a:buFont typeface="Arial"/>
                <a:buNone/>
              </a:pPr>
              <a:r>
                <a:rPr lang="en-US" sz="1800" b="1" i="0" u="none" strike="noStrike" cap="none" dirty="0" smtClean="0">
                  <a:solidFill>
                    <a:srgbClr val="FFFFFF"/>
                  </a:solidFill>
                  <a:latin typeface="Arial"/>
                  <a:ea typeface="Arial"/>
                  <a:cs typeface="Arial"/>
                  <a:sym typeface="Arial"/>
                </a:rPr>
                <a:t>JSAs</a:t>
              </a:r>
              <a:endParaRPr sz="1800" b="1" i="0" u="none" strike="noStrike" cap="none" dirty="0">
                <a:solidFill>
                  <a:srgbClr val="FFFFFF"/>
                </a:solidFill>
                <a:latin typeface="Arial"/>
                <a:ea typeface="Arial"/>
                <a:cs typeface="Arial"/>
                <a:sym typeface="Arial"/>
              </a:endParaRPr>
            </a:p>
          </p:txBody>
        </p:sp>
        <p:sp>
          <p:nvSpPr>
            <p:cNvPr id="703" name="Google Shape;703;p2"/>
            <p:cNvSpPr/>
            <p:nvPr/>
          </p:nvSpPr>
          <p:spPr>
            <a:xfrm>
              <a:off x="531207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rtl="0">
                <a:lnSpc>
                  <a:spcPct val="90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Checklists</a:t>
              </a:r>
              <a:endParaRPr sz="1800" b="1" i="0" u="none" strike="noStrike" cap="none">
                <a:solidFill>
                  <a:srgbClr val="FFFFFF"/>
                </a:solidFill>
                <a:latin typeface="Arial"/>
                <a:ea typeface="Arial"/>
                <a:cs typeface="Arial"/>
                <a:sym typeface="Arial"/>
              </a:endParaRPr>
            </a:p>
          </p:txBody>
        </p:sp>
        <p:sp>
          <p:nvSpPr>
            <p:cNvPr id="704" name="Google Shape;704;p2"/>
            <p:cNvSpPr/>
            <p:nvPr/>
          </p:nvSpPr>
          <p:spPr>
            <a:xfrm>
              <a:off x="6980811"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rtl="0">
                <a:lnSpc>
                  <a:spcPct val="90000"/>
                </a:lnSpc>
                <a:spcBef>
                  <a:spcPts val="0"/>
                </a:spcBef>
                <a:spcAft>
                  <a:spcPts val="0"/>
                </a:spcAft>
                <a:buClr>
                  <a:srgbClr val="FFFFFF"/>
                </a:buClr>
                <a:buSzPts val="1800"/>
                <a:buFont typeface="Arial"/>
                <a:buNone/>
              </a:pPr>
              <a:r>
                <a:rPr lang="en-US" sz="1600" b="1" i="0" u="none" strike="noStrike" cap="none" dirty="0">
                  <a:solidFill>
                    <a:srgbClr val="FFFFFF"/>
                  </a:solidFill>
                  <a:latin typeface="Arial"/>
                  <a:ea typeface="Arial"/>
                  <a:cs typeface="Arial"/>
                  <a:sym typeface="Arial"/>
                </a:rPr>
                <a:t>Planned Inspections &amp; Audits</a:t>
              </a:r>
              <a:endParaRPr sz="1600" b="0" i="0" u="none" strike="noStrike" cap="none" dirty="0">
                <a:solidFill>
                  <a:srgbClr val="000000"/>
                </a:solidFill>
                <a:latin typeface="Arial"/>
                <a:ea typeface="Arial"/>
                <a:cs typeface="Arial"/>
                <a:sym typeface="Arial"/>
              </a:endParaRPr>
            </a:p>
            <a:p>
              <a:pPr marL="0" marR="0" lvl="0" indent="0" algn="ctr" rtl="0">
                <a:lnSpc>
                  <a:spcPct val="90000"/>
                </a:lnSpc>
                <a:spcBef>
                  <a:spcPts val="630"/>
                </a:spcBef>
                <a:spcAft>
                  <a:spcPts val="0"/>
                </a:spcAft>
                <a:buClr>
                  <a:srgbClr val="FFFFFF"/>
                </a:buClr>
                <a:buSzPts val="1800"/>
                <a:buFont typeface="Arial"/>
                <a:buNone/>
              </a:pPr>
              <a:endParaRPr sz="1800" b="1" i="0" u="none" strike="noStrike" cap="none" dirty="0">
                <a:solidFill>
                  <a:srgbClr val="FFFFFF"/>
                </a:solidFill>
                <a:latin typeface="Arial"/>
                <a:ea typeface="Arial"/>
                <a:cs typeface="Arial"/>
                <a:sym typeface="Arial"/>
              </a:endParaRPr>
            </a:p>
          </p:txBody>
        </p:sp>
      </p:grpSp>
      <p:sp>
        <p:nvSpPr>
          <p:cNvPr id="705" name="Google Shape;705;p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Noto Sans Symbols"/>
              <a:buNone/>
            </a:pPr>
            <a:r>
              <a:rPr lang="en-US" sz="2400" b="1" i="1" u="none" strike="noStrike" cap="none">
                <a:latin typeface="Times New Roman"/>
                <a:ea typeface="Times New Roman"/>
                <a:cs typeface="Times New Roman"/>
                <a:sym typeface="Times New Roman"/>
              </a:rPr>
              <a:t>Risk Management Tools:</a:t>
            </a:r>
            <a:endParaRPr sz="2400" b="1" i="1" u="none" strike="noStrike" cap="none">
              <a:latin typeface="Times New Roman"/>
              <a:ea typeface="Times New Roman"/>
              <a:cs typeface="Times New Roman"/>
              <a:sym typeface="Times New Roman"/>
            </a:endParaRPr>
          </a:p>
        </p:txBody>
      </p:sp>
      <p:sp>
        <p:nvSpPr>
          <p:cNvPr id="706" name="Google Shape;706;p2"/>
          <p:cNvSpPr/>
          <p:nvPr/>
        </p:nvSpPr>
        <p:spPr>
          <a:xfrm>
            <a:off x="457200" y="6400800"/>
            <a:ext cx="420624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Noto Sans Symbols"/>
              <a:buNone/>
            </a:pPr>
            <a:r>
              <a:rPr lang="en-US" sz="1600" b="1" i="1" u="none" strike="noStrike" cap="none">
                <a:solidFill>
                  <a:srgbClr val="FFFFFF"/>
                </a:solidFill>
                <a:latin typeface="Times New Roman"/>
                <a:ea typeface="Times New Roman"/>
                <a:cs typeface="Times New Roman"/>
                <a:sym typeface="Times New Roman"/>
              </a:rPr>
              <a:t>Chapter 5.1: Tools for Risk Management</a:t>
            </a:r>
            <a:endParaRPr sz="1400" b="0" i="0" u="none" strike="noStrike" cap="none">
              <a:solidFill>
                <a:srgbClr val="000000"/>
              </a:solidFill>
              <a:latin typeface="Arial"/>
              <a:ea typeface="Arial"/>
              <a:cs typeface="Arial"/>
              <a:sym typeface="Arial"/>
            </a:endParaRPr>
          </a:p>
        </p:txBody>
      </p:sp>
      <p:sp>
        <p:nvSpPr>
          <p:cNvPr id="707" name="Google Shape;707;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solidFill>
                  <a:srgbClr val="FFFFFF"/>
                </a:solidFill>
                <a:latin typeface="Arial"/>
                <a:ea typeface="Arial"/>
                <a:cs typeface="Arial"/>
                <a:sym typeface="Arial"/>
              </a:rPr>
              <a:t>3</a:t>
            </a:fld>
            <a:endParaRPr sz="1200" b="1" i="0" u="none" strike="noStrike" cap="none">
              <a:solidFill>
                <a:srgbClr val="FFFFFF"/>
              </a:solidFill>
              <a:latin typeface="Arial"/>
              <a:ea typeface="Arial"/>
              <a:cs typeface="Arial"/>
              <a:sym typeface="Arial"/>
            </a:endParaRPr>
          </a:p>
        </p:txBody>
      </p:sp>
      <p:pic>
        <p:nvPicPr>
          <p:cNvPr id="11" name="Picture 10">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
          <p:cNvSpPr txBox="1">
            <a:spLocks noGrp="1"/>
          </p:cNvSpPr>
          <p:nvPr>
            <p:ph type="body" idx="4294967295"/>
          </p:nvPr>
        </p:nvSpPr>
        <p:spPr>
          <a:xfrm>
            <a:off x="488575" y="994200"/>
            <a:ext cx="8095500" cy="34719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00"/>
              <a:buFont typeface="Noto Sans Symbols"/>
              <a:buNone/>
            </a:pPr>
            <a:endParaRPr sz="2000">
              <a:solidFill>
                <a:srgbClr val="000000"/>
              </a:solidFill>
            </a:endParaRPr>
          </a:p>
          <a:p>
            <a:pPr marL="342900" lvl="0" indent="-257175" algn="l" rtl="0">
              <a:lnSpc>
                <a:spcPct val="100000"/>
              </a:lnSpc>
              <a:spcBef>
                <a:spcPts val="400"/>
              </a:spcBef>
              <a:spcAft>
                <a:spcPts val="0"/>
              </a:spcAft>
              <a:buSzPts val="2000"/>
              <a:buFont typeface="Noto Sans Symbols"/>
              <a:buNone/>
            </a:pPr>
            <a:r>
              <a:rPr lang="en-US" sz="2000">
                <a:solidFill>
                  <a:srgbClr val="000000"/>
                </a:solidFill>
              </a:rPr>
              <a:t>There are three key purposes of the FLRA:</a:t>
            </a:r>
            <a:endParaRPr>
              <a:solidFill>
                <a:srgbClr val="000000"/>
              </a:solidFill>
            </a:endParaRPr>
          </a:p>
          <a:p>
            <a:pPr marL="457200" lvl="0" indent="-327025" algn="l" rtl="0">
              <a:lnSpc>
                <a:spcPct val="100000"/>
              </a:lnSpc>
              <a:spcBef>
                <a:spcPts val="400"/>
              </a:spcBef>
              <a:spcAft>
                <a:spcPts val="0"/>
              </a:spcAft>
              <a:buClr>
                <a:srgbClr val="000000"/>
              </a:buClr>
              <a:buSzPts val="2000"/>
              <a:buFont typeface="Arial"/>
              <a:buAutoNum type="arabicParenR"/>
            </a:pPr>
            <a:r>
              <a:rPr lang="en-US" sz="2000">
                <a:solidFill>
                  <a:srgbClr val="000000"/>
                </a:solidFill>
              </a:rPr>
              <a:t>It is for workers to assess hazards and to eliminate or control those hazards before starting to work (the job at hand). </a:t>
            </a:r>
            <a:endParaRPr>
              <a:solidFill>
                <a:srgbClr val="000000"/>
              </a:solidFill>
            </a:endParaRPr>
          </a:p>
          <a:p>
            <a:pPr marL="457200" lvl="0" indent="-327025" algn="l" rtl="0">
              <a:lnSpc>
                <a:spcPct val="100000"/>
              </a:lnSpc>
              <a:spcBef>
                <a:spcPts val="400"/>
              </a:spcBef>
              <a:spcAft>
                <a:spcPts val="0"/>
              </a:spcAft>
              <a:buClr>
                <a:srgbClr val="000000"/>
              </a:buClr>
              <a:buSzPts val="2000"/>
              <a:buFont typeface="Arial"/>
              <a:buAutoNum type="arabicParenR"/>
            </a:pPr>
            <a:r>
              <a:rPr lang="en-US" sz="2000">
                <a:solidFill>
                  <a:srgbClr val="000000"/>
                </a:solidFill>
              </a:rPr>
              <a:t>It is used to share and communicate the nature of the job and the hazards associated with that job when working on a crew / team / group.</a:t>
            </a:r>
            <a:endParaRPr>
              <a:solidFill>
                <a:srgbClr val="000000"/>
              </a:solidFill>
            </a:endParaRPr>
          </a:p>
          <a:p>
            <a:pPr marL="457200" lvl="0" indent="-327025" algn="l" rtl="0">
              <a:lnSpc>
                <a:spcPct val="100000"/>
              </a:lnSpc>
              <a:spcBef>
                <a:spcPts val="400"/>
              </a:spcBef>
              <a:spcAft>
                <a:spcPts val="0"/>
              </a:spcAft>
              <a:buClr>
                <a:srgbClr val="000000"/>
              </a:buClr>
              <a:buSzPts val="2000"/>
              <a:buFont typeface="Arial"/>
              <a:buAutoNum type="arabicParenR"/>
            </a:pPr>
            <a:r>
              <a:rPr lang="en-US" sz="2000">
                <a:solidFill>
                  <a:srgbClr val="000000"/>
                </a:solidFill>
              </a:rPr>
              <a:t>It is used to ensure understanding of the control measures to eliminate or mitigate the hazards when working on a crew / team / group.</a:t>
            </a:r>
            <a:endParaRPr>
              <a:solidFill>
                <a:srgbClr val="000000"/>
              </a:solidFill>
            </a:endParaRPr>
          </a:p>
          <a:p>
            <a:pPr marL="342900" lvl="0" indent="-342900" algn="l" rtl="0">
              <a:lnSpc>
                <a:spcPct val="100000"/>
              </a:lnSpc>
              <a:spcBef>
                <a:spcPts val="400"/>
              </a:spcBef>
              <a:spcAft>
                <a:spcPts val="0"/>
              </a:spcAft>
              <a:buSzPts val="2000"/>
              <a:buFont typeface="Noto Sans Symbols"/>
              <a:buNone/>
            </a:pPr>
            <a:endParaRPr sz="2000">
              <a:solidFill>
                <a:srgbClr val="000000"/>
              </a:solidFill>
            </a:endParaRPr>
          </a:p>
        </p:txBody>
      </p:sp>
      <p:sp>
        <p:nvSpPr>
          <p:cNvPr id="714" name="Google Shape;714;p3"/>
          <p:cNvSpPr txBox="1"/>
          <p:nvPr/>
        </p:nvSpPr>
        <p:spPr>
          <a:xfrm>
            <a:off x="7837150" y="463735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latin typeface="Arial"/>
                <a:ea typeface="Arial"/>
                <a:cs typeface="Arial"/>
                <a:sym typeface="Arial"/>
              </a:rPr>
              <a:t>4</a:t>
            </a:fld>
            <a:endParaRPr sz="1200" b="1" i="0" u="none" strike="noStrike" cap="none">
              <a:latin typeface="Arial"/>
              <a:ea typeface="Arial"/>
              <a:cs typeface="Arial"/>
              <a:sym typeface="Arial"/>
            </a:endParaRPr>
          </a:p>
        </p:txBody>
      </p:sp>
      <p:sp>
        <p:nvSpPr>
          <p:cNvPr id="715" name="Google Shape;715;p3"/>
          <p:cNvSpPr/>
          <p:nvPr/>
        </p:nvSpPr>
        <p:spPr>
          <a:xfrm>
            <a:off x="454027" y="274320"/>
            <a:ext cx="8231186"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Noto Sans Symbols"/>
              <a:buNone/>
            </a:pPr>
            <a:r>
              <a:rPr lang="en-US" sz="2400" b="1" i="1" u="none" strike="noStrike" cap="none">
                <a:latin typeface="Times New Roman"/>
                <a:ea typeface="Times New Roman"/>
                <a:cs typeface="Times New Roman"/>
                <a:sym typeface="Times New Roman"/>
              </a:rPr>
              <a:t>Purpose of an FLRA:</a:t>
            </a:r>
            <a:endParaRPr sz="2400" b="1" i="1" u="none" strike="noStrike" cap="none">
              <a:latin typeface="Times New Roman"/>
              <a:ea typeface="Times New Roman"/>
              <a:cs typeface="Times New Roman"/>
              <a:sym typeface="Times New Roman"/>
            </a:endParaRPr>
          </a:p>
        </p:txBody>
      </p:sp>
      <p:sp>
        <p:nvSpPr>
          <p:cNvPr id="716" name="Google Shape;716;p3"/>
          <p:cNvSpPr/>
          <p:nvPr/>
        </p:nvSpPr>
        <p:spPr>
          <a:xfrm>
            <a:off x="363549" y="4464625"/>
            <a:ext cx="5688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Noto Sans Symbols"/>
              <a:buNone/>
            </a:pPr>
            <a:r>
              <a:rPr lang="en-US" b="1" i="1" u="none" strike="noStrike" cap="none">
                <a:latin typeface="Times New Roman"/>
                <a:ea typeface="Times New Roman"/>
                <a:cs typeface="Times New Roman"/>
                <a:sym typeface="Times New Roman"/>
              </a:rPr>
              <a:t>Chapter 5.3: Field Level Risk Assessment</a:t>
            </a:r>
            <a:endParaRPr>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47"/>
        <p:cNvGrpSpPr/>
        <p:nvPr/>
      </p:nvGrpSpPr>
      <p:grpSpPr>
        <a:xfrm>
          <a:off x="0" y="0"/>
          <a:ext cx="0" cy="0"/>
          <a:chOff x="0" y="0"/>
          <a:chExt cx="0" cy="0"/>
        </a:xfrm>
      </p:grpSpPr>
      <p:sp>
        <p:nvSpPr>
          <p:cNvPr id="1248" name="Google Shape;1248;p6"/>
          <p:cNvSpPr txBox="1">
            <a:spLocks noGrp="1"/>
          </p:cNvSpPr>
          <p:nvPr>
            <p:ph type="body" idx="4294967295"/>
          </p:nvPr>
        </p:nvSpPr>
        <p:spPr>
          <a:xfrm>
            <a:off x="231776" y="821497"/>
            <a:ext cx="8675688" cy="4034458"/>
          </a:xfrm>
          <a:prstGeom prst="rect">
            <a:avLst/>
          </a:prstGeom>
          <a:noFill/>
          <a:ln>
            <a:solidFill>
              <a:schemeClr val="tx1"/>
            </a:solid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endParaRPr sz="900" dirty="0">
              <a:solidFill>
                <a:schemeClr val="tx1"/>
              </a:solidFill>
            </a:endParaRPr>
          </a:p>
          <a:p>
            <a:pPr marL="457200" lvl="0" indent="-457200" algn="l" rtl="0">
              <a:lnSpc>
                <a:spcPct val="100000"/>
              </a:lnSpc>
              <a:spcBef>
                <a:spcPts val="400"/>
              </a:spcBef>
              <a:spcAft>
                <a:spcPts val="0"/>
              </a:spcAft>
              <a:buClrTx/>
              <a:buSzPts val="2000"/>
              <a:buFont typeface="+mj-lt"/>
              <a:buAutoNum type="arabicPeriod"/>
            </a:pPr>
            <a:r>
              <a:rPr lang="en-US" sz="2000" dirty="0">
                <a:solidFill>
                  <a:schemeClr val="tx1"/>
                </a:solidFill>
              </a:rPr>
              <a:t>Identify job and scope. </a:t>
            </a:r>
            <a:endParaRPr dirty="0">
              <a:solidFill>
                <a:schemeClr val="tx1"/>
              </a:solidFill>
            </a:endParaRPr>
          </a:p>
          <a:p>
            <a:pPr marL="457200" lvl="0" indent="-457200" algn="l" rtl="0">
              <a:lnSpc>
                <a:spcPct val="100000"/>
              </a:lnSpc>
              <a:spcBef>
                <a:spcPts val="400"/>
              </a:spcBef>
              <a:spcAft>
                <a:spcPts val="0"/>
              </a:spcAft>
              <a:buClrTx/>
              <a:buSzPts val="2000"/>
              <a:buFont typeface="+mj-lt"/>
              <a:buAutoNum type="arabicPeriod"/>
            </a:pPr>
            <a:r>
              <a:rPr lang="en-US" sz="2000" dirty="0">
                <a:solidFill>
                  <a:schemeClr val="tx1"/>
                </a:solidFill>
              </a:rPr>
              <a:t>Determine major tasks, or tasks not anticipated in the JSA/SOP if being used.</a:t>
            </a:r>
            <a:endParaRPr dirty="0">
              <a:solidFill>
                <a:schemeClr val="tx1"/>
              </a:solidFill>
            </a:endParaRPr>
          </a:p>
          <a:p>
            <a:pPr marL="457200" lvl="0" indent="-457200" algn="l" rtl="0">
              <a:lnSpc>
                <a:spcPct val="100000"/>
              </a:lnSpc>
              <a:spcBef>
                <a:spcPts val="400"/>
              </a:spcBef>
              <a:spcAft>
                <a:spcPts val="0"/>
              </a:spcAft>
              <a:buClrTx/>
              <a:buSzPts val="2000"/>
              <a:buFont typeface="+mj-lt"/>
              <a:buAutoNum type="arabicPeriod"/>
            </a:pPr>
            <a:r>
              <a:rPr lang="en-US" sz="2000" u="sng" dirty="0">
                <a:solidFill>
                  <a:schemeClr val="tx1"/>
                </a:solidFill>
              </a:rPr>
              <a:t>Identify hazards</a:t>
            </a:r>
            <a:r>
              <a:rPr lang="en-US" sz="2000" dirty="0">
                <a:solidFill>
                  <a:schemeClr val="tx1"/>
                </a:solidFill>
              </a:rPr>
              <a:t> associated with those tasks. </a:t>
            </a:r>
            <a:endParaRPr sz="2000"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Determine risks posed by each hazard.</a:t>
            </a:r>
            <a:endParaRPr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Identify suitable control measures for each hazard</a:t>
            </a:r>
            <a:endParaRPr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Re-assess risk. </a:t>
            </a:r>
            <a:endParaRPr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Most importantly, communicate / share the FLRA with co-workers. </a:t>
            </a:r>
            <a:endParaRPr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Implement control measures, execute / perform / do the job. </a:t>
            </a:r>
            <a:endParaRPr dirty="0">
              <a:solidFill>
                <a:schemeClr val="tx1"/>
              </a:solidFill>
            </a:endParaRPr>
          </a:p>
          <a:p>
            <a:pPr marL="457200" lvl="0" indent="-457200" algn="l" rtl="0">
              <a:lnSpc>
                <a:spcPct val="100000"/>
              </a:lnSpc>
              <a:spcBef>
                <a:spcPts val="400"/>
              </a:spcBef>
              <a:spcAft>
                <a:spcPts val="0"/>
              </a:spcAft>
              <a:buClrTx/>
              <a:buSzPts val="2000"/>
              <a:buFont typeface="Arial"/>
              <a:buAutoNum type="arabicPeriod"/>
            </a:pPr>
            <a:r>
              <a:rPr lang="en-US" sz="2000" dirty="0">
                <a:solidFill>
                  <a:schemeClr val="tx1"/>
                </a:solidFill>
              </a:rPr>
              <a:t>Continually re-assess risk through-out the job.</a:t>
            </a:r>
            <a:endParaRPr dirty="0">
              <a:solidFill>
                <a:schemeClr val="tx1"/>
              </a:solidFill>
            </a:endParaRPr>
          </a:p>
        </p:txBody>
      </p:sp>
      <p:sp>
        <p:nvSpPr>
          <p:cNvPr id="1249" name="Google Shape;1249;p6"/>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solidFill>
                  <a:srgbClr val="FFFFFF"/>
                </a:solidFill>
                <a:latin typeface="Arial"/>
                <a:ea typeface="Arial"/>
                <a:cs typeface="Arial"/>
                <a:sym typeface="Arial"/>
              </a:rPr>
              <a:t>5</a:t>
            </a:fld>
            <a:endParaRPr sz="1200" b="1" i="0" u="none" strike="noStrike" cap="none">
              <a:solidFill>
                <a:srgbClr val="FFFFFF"/>
              </a:solidFill>
              <a:latin typeface="Arial"/>
              <a:ea typeface="Arial"/>
              <a:cs typeface="Arial"/>
              <a:sym typeface="Arial"/>
            </a:endParaRPr>
          </a:p>
        </p:txBody>
      </p:sp>
      <p:sp>
        <p:nvSpPr>
          <p:cNvPr id="1250" name="Google Shape;1250;p6"/>
          <p:cNvSpPr/>
          <p:nvPr/>
        </p:nvSpPr>
        <p:spPr>
          <a:xfrm>
            <a:off x="454027" y="274320"/>
            <a:ext cx="8231186"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Noto Sans Symbols"/>
              <a:buNone/>
            </a:pPr>
            <a:r>
              <a:rPr lang="en-US" sz="2400" b="1" i="1" u="none" strike="noStrike" cap="none" dirty="0">
                <a:solidFill>
                  <a:schemeClr val="tx1"/>
                </a:solidFill>
                <a:latin typeface="Times New Roman"/>
                <a:ea typeface="Times New Roman"/>
                <a:cs typeface="Times New Roman"/>
                <a:sym typeface="Times New Roman"/>
              </a:rPr>
              <a:t>The Basic Steps to Create an FLRA:</a:t>
            </a:r>
            <a:endParaRPr sz="1200" b="0" i="0" u="none" strike="noStrike" cap="none" dirty="0">
              <a:solidFill>
                <a:schemeClr val="tx1"/>
              </a:solidFill>
              <a:sym typeface="Arial"/>
            </a:endParaRPr>
          </a:p>
        </p:txBody>
      </p:sp>
      <p:sp>
        <p:nvSpPr>
          <p:cNvPr id="1251" name="Google Shape;1251;p6"/>
          <p:cNvSpPr/>
          <p:nvPr/>
        </p:nvSpPr>
        <p:spPr>
          <a:xfrm>
            <a:off x="457199" y="6400800"/>
            <a:ext cx="5687961"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Noto Sans Symbols"/>
              <a:buNone/>
            </a:pPr>
            <a:r>
              <a:rPr lang="en-US" sz="1600" b="1" i="1" u="none" strike="noStrike" cap="none">
                <a:solidFill>
                  <a:srgbClr val="FFFFFF"/>
                </a:solidFill>
                <a:latin typeface="Times New Roman"/>
                <a:ea typeface="Times New Roman"/>
                <a:cs typeface="Times New Roman"/>
                <a:sym typeface="Times New Roman"/>
              </a:rPr>
              <a:t>Chapter 5.3: Field Level Risk Assessment</a:t>
            </a:r>
            <a:endParaRPr/>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pic>
        <p:nvPicPr>
          <p:cNvPr id="2" name="Picture 1"/>
          <p:cNvPicPr>
            <a:picLocks noChangeAspect="1"/>
          </p:cNvPicPr>
          <p:nvPr/>
        </p:nvPicPr>
        <p:blipFill>
          <a:blip r:embed="rId4"/>
          <a:stretch>
            <a:fillRect/>
          </a:stretch>
        </p:blipFill>
        <p:spPr>
          <a:xfrm>
            <a:off x="444307" y="4629739"/>
            <a:ext cx="8090093" cy="19996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56"/>
        <p:cNvGrpSpPr/>
        <p:nvPr/>
      </p:nvGrpSpPr>
      <p:grpSpPr>
        <a:xfrm>
          <a:off x="0" y="0"/>
          <a:ext cx="0" cy="0"/>
          <a:chOff x="0" y="0"/>
          <a:chExt cx="0" cy="0"/>
        </a:xfrm>
      </p:grpSpPr>
      <p:sp>
        <p:nvSpPr>
          <p:cNvPr id="1257" name="Google Shape;1257;p7"/>
          <p:cNvSpPr txBox="1">
            <a:spLocks noGrp="1"/>
          </p:cNvSpPr>
          <p:nvPr>
            <p:ph type="body" idx="1"/>
          </p:nvPr>
        </p:nvSpPr>
        <p:spPr>
          <a:xfrm>
            <a:off x="228600" y="904144"/>
            <a:ext cx="5687960" cy="4916363"/>
          </a:xfrm>
          <a:prstGeom prst="rect">
            <a:avLst/>
          </a:prstGeom>
          <a:noFill/>
          <a:ln>
            <a:solidFill>
              <a:schemeClr val="tx1"/>
            </a:solid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FFFFFF"/>
              </a:buClr>
              <a:buSzPts val="2000"/>
              <a:buFont typeface="Noto Sans Symbols"/>
              <a:buChar char="⮚"/>
            </a:pPr>
            <a:r>
              <a:rPr lang="en-US" sz="2000" dirty="0">
                <a:solidFill>
                  <a:schemeClr val="tx1"/>
                </a:solidFill>
                <a:latin typeface="Arial"/>
                <a:ea typeface="Arial"/>
                <a:cs typeface="Arial"/>
                <a:sym typeface="Arial"/>
              </a:rPr>
              <a:t>Remember from </a:t>
            </a:r>
            <a:r>
              <a:rPr lang="en-US" sz="2000" dirty="0" smtClean="0">
                <a:solidFill>
                  <a:schemeClr val="tx1"/>
                </a:solidFill>
                <a:sym typeface="Arial"/>
              </a:rPr>
              <a:t>our </a:t>
            </a:r>
            <a:r>
              <a:rPr lang="en-US" sz="2000" dirty="0">
                <a:solidFill>
                  <a:schemeClr val="tx1"/>
                </a:solidFill>
                <a:sym typeface="Arial"/>
              </a:rPr>
              <a:t>“Discovery Model” for identifying hazards! Look for or think about the following:</a:t>
            </a:r>
            <a:endParaRPr dirty="0">
              <a:solidFill>
                <a:schemeClr val="tx1"/>
              </a:solidFill>
            </a:endParaRPr>
          </a:p>
          <a:p>
            <a:pPr marL="514350" lvl="0" indent="-457200" algn="l" rtl="0">
              <a:lnSpc>
                <a:spcPct val="100000"/>
              </a:lnSpc>
              <a:spcBef>
                <a:spcPts val="400"/>
              </a:spcBef>
              <a:spcAft>
                <a:spcPts val="0"/>
              </a:spcAft>
              <a:buClr>
                <a:srgbClr val="FFFFFF"/>
              </a:buClr>
              <a:buSzPts val="2000"/>
              <a:buFont typeface="Arial"/>
              <a:buAutoNum type="arabicParenR"/>
            </a:pPr>
            <a:endParaRPr lang="en-US" sz="2000" dirty="0" smtClean="0">
              <a:solidFill>
                <a:schemeClr val="tx1"/>
              </a:solidFill>
              <a:latin typeface="Arial"/>
              <a:ea typeface="Arial"/>
              <a:cs typeface="Arial"/>
              <a:sym typeface="Arial"/>
            </a:endParaRPr>
          </a:p>
          <a:p>
            <a:pPr marL="514350" lvl="0" indent="-457200" algn="l" rtl="0">
              <a:lnSpc>
                <a:spcPct val="100000"/>
              </a:lnSpc>
              <a:spcBef>
                <a:spcPts val="400"/>
              </a:spcBef>
              <a:spcAft>
                <a:spcPts val="0"/>
              </a:spcAft>
              <a:buClr>
                <a:srgbClr val="FFFFFF"/>
              </a:buClr>
              <a:buSzPts val="2000"/>
              <a:buFont typeface="Arial"/>
              <a:buAutoNum type="arabicParenR"/>
            </a:pPr>
            <a:r>
              <a:rPr lang="en-US" sz="2000" dirty="0" smtClean="0">
                <a:solidFill>
                  <a:schemeClr val="tx1"/>
                </a:solidFill>
                <a:latin typeface="Arial"/>
                <a:ea typeface="Arial"/>
                <a:cs typeface="Arial"/>
                <a:sym typeface="Arial"/>
              </a:rPr>
              <a:t>Find </a:t>
            </a:r>
            <a:r>
              <a:rPr lang="en-US" sz="2000" dirty="0">
                <a:solidFill>
                  <a:schemeClr val="tx1"/>
                </a:solidFill>
                <a:latin typeface="Arial"/>
                <a:ea typeface="Arial"/>
                <a:cs typeface="Arial"/>
                <a:sym typeface="Arial"/>
              </a:rPr>
              <a:t>the </a:t>
            </a:r>
            <a:r>
              <a:rPr lang="en-US" sz="2000" u="sng" dirty="0">
                <a:solidFill>
                  <a:schemeClr val="tx1"/>
                </a:solidFill>
                <a:latin typeface="Arial"/>
                <a:ea typeface="Arial"/>
                <a:cs typeface="Arial"/>
                <a:sym typeface="Arial"/>
              </a:rPr>
              <a:t>energy sources</a:t>
            </a:r>
            <a:r>
              <a:rPr lang="en-US" sz="2000" dirty="0">
                <a:solidFill>
                  <a:schemeClr val="tx1"/>
                </a:solidFill>
                <a:sym typeface="Arial"/>
              </a:rPr>
              <a:t> - mechanical, electrical, chemical, thermal etc. </a:t>
            </a:r>
            <a:endParaRPr dirty="0">
              <a:solidFill>
                <a:schemeClr val="tx1"/>
              </a:solidFill>
            </a:endParaRPr>
          </a:p>
          <a:p>
            <a:pPr marL="514350" lvl="0" indent="-457200" algn="l" rtl="0">
              <a:lnSpc>
                <a:spcPct val="100000"/>
              </a:lnSpc>
              <a:spcBef>
                <a:spcPts val="400"/>
              </a:spcBef>
              <a:spcAft>
                <a:spcPts val="0"/>
              </a:spcAft>
              <a:buClr>
                <a:srgbClr val="FFFFFF"/>
              </a:buClr>
              <a:buSzPts val="2000"/>
              <a:buFont typeface="Arial"/>
              <a:buAutoNum type="arabicParenR"/>
            </a:pPr>
            <a:r>
              <a:rPr lang="en-US" sz="2000" dirty="0">
                <a:solidFill>
                  <a:schemeClr val="tx1"/>
                </a:solidFill>
                <a:sym typeface="Arial"/>
              </a:rPr>
              <a:t>Look for lack of or substandard safeguards (barriers)</a:t>
            </a:r>
            <a:endParaRPr dirty="0">
              <a:solidFill>
                <a:schemeClr val="tx1"/>
              </a:solidFill>
            </a:endParaRPr>
          </a:p>
          <a:p>
            <a:pPr marL="514350" lvl="0" indent="-457200" algn="l" rtl="0">
              <a:lnSpc>
                <a:spcPct val="100000"/>
              </a:lnSpc>
              <a:spcBef>
                <a:spcPts val="400"/>
              </a:spcBef>
              <a:spcAft>
                <a:spcPts val="0"/>
              </a:spcAft>
              <a:buClr>
                <a:srgbClr val="FFFFFF"/>
              </a:buClr>
              <a:buSzPts val="2000"/>
              <a:buFont typeface="Arial"/>
              <a:buAutoNum type="arabicParenR"/>
            </a:pPr>
            <a:r>
              <a:rPr lang="en-US" sz="2000" dirty="0">
                <a:solidFill>
                  <a:schemeClr val="tx1"/>
                </a:solidFill>
                <a:latin typeface="Arial"/>
                <a:ea typeface="Arial"/>
                <a:cs typeface="Arial"/>
                <a:sym typeface="Arial"/>
              </a:rPr>
              <a:t>Find the circumstances or mechanisms that will cause or </a:t>
            </a:r>
            <a:r>
              <a:rPr lang="en-US" sz="2000" u="sng" dirty="0">
                <a:solidFill>
                  <a:schemeClr val="tx1"/>
                </a:solidFill>
                <a:latin typeface="Arial"/>
                <a:ea typeface="Arial"/>
                <a:cs typeface="Arial"/>
                <a:sym typeface="Arial"/>
              </a:rPr>
              <a:t>trigger</a:t>
            </a:r>
            <a:r>
              <a:rPr lang="en-US" sz="2000" dirty="0">
                <a:solidFill>
                  <a:schemeClr val="tx1"/>
                </a:solidFill>
                <a:sym typeface="Arial"/>
              </a:rPr>
              <a:t> unwanted and uncontrolled releases.</a:t>
            </a:r>
            <a:endParaRPr dirty="0">
              <a:solidFill>
                <a:schemeClr val="tx1"/>
              </a:solidFill>
            </a:endParaRPr>
          </a:p>
          <a:p>
            <a:pPr marL="514350" lvl="0" indent="-457200" algn="l" rtl="0">
              <a:lnSpc>
                <a:spcPct val="100000"/>
              </a:lnSpc>
              <a:spcBef>
                <a:spcPts val="400"/>
              </a:spcBef>
              <a:spcAft>
                <a:spcPts val="0"/>
              </a:spcAft>
              <a:buClr>
                <a:srgbClr val="FFFFFF"/>
              </a:buClr>
              <a:buSzPts val="2000"/>
              <a:buFont typeface="Arial"/>
              <a:buAutoNum type="arabicParenR"/>
            </a:pPr>
            <a:r>
              <a:rPr lang="en-US" sz="2000" dirty="0">
                <a:solidFill>
                  <a:schemeClr val="tx1"/>
                </a:solidFill>
                <a:latin typeface="Arial"/>
                <a:ea typeface="Arial"/>
                <a:cs typeface="Arial"/>
                <a:sym typeface="Arial"/>
              </a:rPr>
              <a:t>Look for bodies, objects and environment that are in the </a:t>
            </a:r>
            <a:r>
              <a:rPr lang="en-US" sz="2000" u="sng" dirty="0">
                <a:solidFill>
                  <a:schemeClr val="tx1"/>
                </a:solidFill>
                <a:latin typeface="Arial"/>
                <a:ea typeface="Arial"/>
                <a:cs typeface="Arial"/>
                <a:sym typeface="Arial"/>
              </a:rPr>
              <a:t>line-of-fire</a:t>
            </a:r>
            <a:r>
              <a:rPr lang="en-US" sz="2000" dirty="0">
                <a:solidFill>
                  <a:schemeClr val="tx1"/>
                </a:solidFill>
                <a:latin typeface="Arial"/>
                <a:ea typeface="Arial"/>
                <a:cs typeface="Arial"/>
                <a:sym typeface="Arial"/>
              </a:rPr>
              <a:t> and could be harmed by an uncontrolled energy release</a:t>
            </a:r>
            <a:endParaRPr sz="2000" dirty="0">
              <a:solidFill>
                <a:schemeClr val="tx1"/>
              </a:solidFill>
              <a:latin typeface="Arial"/>
              <a:ea typeface="Arial"/>
              <a:cs typeface="Arial"/>
              <a:sym typeface="Arial"/>
            </a:endParaRPr>
          </a:p>
        </p:txBody>
      </p:sp>
      <p:sp>
        <p:nvSpPr>
          <p:cNvPr id="1258" name="Google Shape;1258;p7"/>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solidFill>
                  <a:srgbClr val="FFFFFF"/>
                </a:solidFill>
                <a:latin typeface="Arial"/>
                <a:ea typeface="Arial"/>
                <a:cs typeface="Arial"/>
                <a:sym typeface="Arial"/>
              </a:rPr>
              <a:t>6</a:t>
            </a:fld>
            <a:endParaRPr sz="1200" b="1" i="0" u="none" strike="noStrike" cap="none">
              <a:solidFill>
                <a:srgbClr val="FFFFFF"/>
              </a:solidFill>
              <a:latin typeface="Arial"/>
              <a:ea typeface="Arial"/>
              <a:cs typeface="Arial"/>
              <a:sym typeface="Arial"/>
            </a:endParaRPr>
          </a:p>
        </p:txBody>
      </p:sp>
      <p:sp>
        <p:nvSpPr>
          <p:cNvPr id="1259" name="Google Shape;1259;p7"/>
          <p:cNvSpPr/>
          <p:nvPr/>
        </p:nvSpPr>
        <p:spPr>
          <a:xfrm>
            <a:off x="454027" y="274320"/>
            <a:ext cx="8231186"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Noto Sans Symbols"/>
              <a:buNone/>
            </a:pPr>
            <a:r>
              <a:rPr lang="en-US" sz="2800" b="1" i="1" u="none" strike="noStrike" cap="none" dirty="0">
                <a:solidFill>
                  <a:schemeClr val="tx1"/>
                </a:solidFill>
                <a:latin typeface="Times New Roman"/>
                <a:ea typeface="Times New Roman"/>
                <a:cs typeface="Times New Roman"/>
                <a:sym typeface="Times New Roman"/>
              </a:rPr>
              <a:t>How do I Identify Hazards:</a:t>
            </a:r>
            <a:endParaRPr sz="2800" b="1" i="1" u="none" strike="noStrike" cap="none" dirty="0">
              <a:solidFill>
                <a:schemeClr val="tx1"/>
              </a:solidFill>
              <a:latin typeface="Times New Roman"/>
              <a:ea typeface="Times New Roman"/>
              <a:cs typeface="Times New Roman"/>
              <a:sym typeface="Times New Roman"/>
            </a:endParaRPr>
          </a:p>
        </p:txBody>
      </p:sp>
      <p:sp>
        <p:nvSpPr>
          <p:cNvPr id="1260" name="Google Shape;1260;p7"/>
          <p:cNvSpPr/>
          <p:nvPr/>
        </p:nvSpPr>
        <p:spPr>
          <a:xfrm>
            <a:off x="457199" y="6400800"/>
            <a:ext cx="5687961"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Noto Sans Symbols"/>
              <a:buNone/>
            </a:pPr>
            <a:r>
              <a:rPr lang="en-US" sz="1600" b="1" i="1" u="none" strike="noStrike" cap="none" dirty="0">
                <a:solidFill>
                  <a:srgbClr val="FFFFFF"/>
                </a:solidFill>
                <a:latin typeface="Times New Roman"/>
                <a:ea typeface="Times New Roman"/>
                <a:cs typeface="Times New Roman"/>
                <a:sym typeface="Times New Roman"/>
              </a:rPr>
              <a:t>Chapter 5.3: Field Level Risk Assessment</a:t>
            </a:r>
            <a:endParaRPr dirty="0"/>
          </a:p>
        </p:txBody>
      </p:sp>
      <p:pic>
        <p:nvPicPr>
          <p:cNvPr id="6" name="Picture 5">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pic>
        <p:nvPicPr>
          <p:cNvPr id="2" name="Picture 1"/>
          <p:cNvPicPr>
            <a:picLocks noChangeAspect="1"/>
          </p:cNvPicPr>
          <p:nvPr/>
        </p:nvPicPr>
        <p:blipFill>
          <a:blip r:embed="rId4"/>
          <a:stretch>
            <a:fillRect/>
          </a:stretch>
        </p:blipFill>
        <p:spPr>
          <a:xfrm>
            <a:off x="5466011" y="0"/>
            <a:ext cx="3594970" cy="29597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86"/>
        <p:cNvGrpSpPr/>
        <p:nvPr/>
      </p:nvGrpSpPr>
      <p:grpSpPr>
        <a:xfrm>
          <a:off x="0" y="0"/>
          <a:ext cx="0" cy="0"/>
          <a:chOff x="0" y="0"/>
          <a:chExt cx="0" cy="0"/>
        </a:xfrm>
      </p:grpSpPr>
      <p:sp>
        <p:nvSpPr>
          <p:cNvPr id="1288" name="Google Shape;1288;p1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FFFF"/>
              </a:buClr>
              <a:buSzPts val="1200"/>
              <a:buFont typeface="Noto Sans Symbols"/>
              <a:buNone/>
            </a:pPr>
            <a:fld id="{00000000-1234-1234-1234-123412341234}" type="slidenum">
              <a:rPr lang="en-US" sz="1200" b="1" i="0" u="none" strike="noStrike" cap="none">
                <a:solidFill>
                  <a:srgbClr val="FFFFFF"/>
                </a:solidFill>
                <a:latin typeface="Arial"/>
                <a:ea typeface="Arial"/>
                <a:cs typeface="Arial"/>
                <a:sym typeface="Arial"/>
              </a:rPr>
              <a:t>7</a:t>
            </a:fld>
            <a:endParaRPr sz="1200" b="1" i="0" u="none" strike="noStrike" cap="none">
              <a:solidFill>
                <a:srgbClr val="FFFFFF"/>
              </a:solidFill>
              <a:latin typeface="Arial"/>
              <a:ea typeface="Arial"/>
              <a:cs typeface="Arial"/>
              <a:sym typeface="Arial"/>
            </a:endParaRPr>
          </a:p>
        </p:txBody>
      </p:sp>
      <p:sp>
        <p:nvSpPr>
          <p:cNvPr id="1290" name="Google Shape;1290;p10"/>
          <p:cNvSpPr/>
          <p:nvPr/>
        </p:nvSpPr>
        <p:spPr>
          <a:xfrm>
            <a:off x="454027" y="274320"/>
            <a:ext cx="8231186" cy="5486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800"/>
              <a:buFont typeface="Noto Sans Symbols"/>
              <a:buNone/>
            </a:pPr>
            <a:r>
              <a:rPr lang="en-US" sz="2400" b="1" i="1" u="none" strike="noStrike" cap="none" dirty="0">
                <a:solidFill>
                  <a:schemeClr val="tx1"/>
                </a:solidFill>
                <a:latin typeface="Times New Roman"/>
                <a:ea typeface="Times New Roman"/>
                <a:cs typeface="Times New Roman"/>
                <a:sym typeface="Times New Roman"/>
              </a:rPr>
              <a:t>A Case </a:t>
            </a:r>
            <a:r>
              <a:rPr lang="en-US" sz="2400" b="1" i="1" u="none" strike="noStrike" cap="none" dirty="0" smtClean="0">
                <a:solidFill>
                  <a:schemeClr val="tx1"/>
                </a:solidFill>
                <a:latin typeface="Times New Roman"/>
                <a:ea typeface="Times New Roman"/>
                <a:cs typeface="Times New Roman"/>
                <a:sym typeface="Times New Roman"/>
              </a:rPr>
              <a:t>Example: Environmental Drilling Program FLRA</a:t>
            </a:r>
            <a:endParaRPr sz="2400" b="1" i="1" u="none" strike="noStrike" cap="none" dirty="0">
              <a:solidFill>
                <a:schemeClr val="tx1"/>
              </a:solidFill>
              <a:latin typeface="Times New Roman"/>
              <a:ea typeface="Times New Roman"/>
              <a:cs typeface="Times New Roman"/>
              <a:sym typeface="Times New Roman"/>
            </a:endParaRPr>
          </a:p>
        </p:txBody>
      </p:sp>
      <p:sp>
        <p:nvSpPr>
          <p:cNvPr id="1291" name="Google Shape;1291;p10"/>
          <p:cNvSpPr/>
          <p:nvPr/>
        </p:nvSpPr>
        <p:spPr>
          <a:xfrm>
            <a:off x="457199" y="6400800"/>
            <a:ext cx="5687961"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Noto Sans Symbols"/>
              <a:buNone/>
            </a:pPr>
            <a:r>
              <a:rPr lang="en-US" sz="1600" b="1" i="1" u="none" strike="noStrike" cap="none">
                <a:solidFill>
                  <a:srgbClr val="FFFFFF"/>
                </a:solidFill>
                <a:latin typeface="Times New Roman"/>
                <a:ea typeface="Times New Roman"/>
                <a:cs typeface="Times New Roman"/>
                <a:sym typeface="Times New Roman"/>
              </a:rPr>
              <a:t>Chapter 5.3: Field Level Risk Assessment</a:t>
            </a:r>
            <a:endParaRPr/>
          </a:p>
        </p:txBody>
      </p:sp>
      <p:pic>
        <p:nvPicPr>
          <p:cNvPr id="7" name="Picture 6">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pic>
        <p:nvPicPr>
          <p:cNvPr id="2" name="Picture 1"/>
          <p:cNvPicPr>
            <a:picLocks noChangeAspect="1"/>
          </p:cNvPicPr>
          <p:nvPr/>
        </p:nvPicPr>
        <p:blipFill>
          <a:blip r:embed="rId4"/>
          <a:stretch>
            <a:fillRect/>
          </a:stretch>
        </p:blipFill>
        <p:spPr>
          <a:xfrm>
            <a:off x="608381" y="1502600"/>
            <a:ext cx="7927238" cy="38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28"/>
        <p:cNvGrpSpPr/>
        <p:nvPr/>
      </p:nvGrpSpPr>
      <p:grpSpPr>
        <a:xfrm>
          <a:off x="0" y="0"/>
          <a:ext cx="0" cy="0"/>
          <a:chOff x="0" y="0"/>
          <a:chExt cx="0" cy="0"/>
        </a:xfrm>
      </p:grpSpPr>
      <p:sp>
        <p:nvSpPr>
          <p:cNvPr id="1329" name="Google Shape;1329;p14"/>
          <p:cNvSpPr txBox="1">
            <a:spLocks noGrp="1"/>
          </p:cNvSpPr>
          <p:nvPr>
            <p:ph type="ctrTitle" idx="4294967295"/>
          </p:nvPr>
        </p:nvSpPr>
        <p:spPr>
          <a:xfrm>
            <a:off x="266700" y="768297"/>
            <a:ext cx="8610600" cy="99774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u="none" strike="noStrike" cap="none">
                <a:solidFill>
                  <a:srgbClr val="000099"/>
                </a:solidFill>
                <a:latin typeface="Times New Roman"/>
                <a:ea typeface="Times New Roman"/>
                <a:cs typeface="Times New Roman"/>
                <a:sym typeface="Times New Roman"/>
              </a:rPr>
              <a:t>On Becoming a Leader </a:t>
            </a:r>
            <a:br>
              <a:rPr lang="en-US" sz="3600" b="1" i="1" u="none" strike="noStrike" cap="none">
                <a:solidFill>
                  <a:srgbClr val="000099"/>
                </a:solidFill>
                <a:latin typeface="Times New Roman"/>
                <a:ea typeface="Times New Roman"/>
                <a:cs typeface="Times New Roman"/>
                <a:sym typeface="Times New Roman"/>
              </a:rPr>
            </a:br>
            <a:r>
              <a:rPr lang="en-US" sz="3600" b="1" i="1" u="none" strike="noStrike" cap="none">
                <a:solidFill>
                  <a:srgbClr val="000099"/>
                </a:solidFill>
                <a:latin typeface="Times New Roman"/>
                <a:ea typeface="Times New Roman"/>
                <a:cs typeface="Times New Roman"/>
                <a:sym typeface="Times New Roman"/>
              </a:rPr>
              <a:t>in Risk Management</a:t>
            </a:r>
            <a:endParaRPr/>
          </a:p>
        </p:txBody>
      </p:sp>
      <p:sp>
        <p:nvSpPr>
          <p:cNvPr id="1330" name="Google Shape;1330;p14"/>
          <p:cNvSpPr txBox="1">
            <a:spLocks noGrp="1"/>
          </p:cNvSpPr>
          <p:nvPr>
            <p:ph type="subTitle" idx="4294967295"/>
          </p:nvPr>
        </p:nvSpPr>
        <p:spPr>
          <a:xfrm>
            <a:off x="616226" y="2437591"/>
            <a:ext cx="8001000" cy="2054895"/>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2"/>
              </a:buClr>
              <a:buSzPts val="2080"/>
              <a:buFont typeface="Noto Sans Symbols"/>
              <a:buNone/>
            </a:pPr>
            <a:r>
              <a:rPr lang="en-US" sz="3200" b="1" i="0" u="none" strike="noStrike" cap="none" dirty="0">
                <a:solidFill>
                  <a:schemeClr val="lt2"/>
                </a:solidFill>
                <a:latin typeface="Arial"/>
                <a:ea typeface="Arial"/>
                <a:cs typeface="Arial"/>
                <a:sym typeface="Arial"/>
              </a:rPr>
              <a:t>ENGG 404 Lecture</a:t>
            </a:r>
            <a:endParaRPr dirty="0"/>
          </a:p>
          <a:p>
            <a:pPr marL="0" marR="0" lvl="0" indent="0" algn="ctr" rtl="0">
              <a:lnSpc>
                <a:spcPct val="80000"/>
              </a:lnSpc>
              <a:spcBef>
                <a:spcPts val="640"/>
              </a:spcBef>
              <a:spcAft>
                <a:spcPts val="0"/>
              </a:spcAft>
              <a:buClr>
                <a:schemeClr val="dk2"/>
              </a:buClr>
              <a:buSzPts val="2080"/>
              <a:buFont typeface="Noto Sans Symbols"/>
              <a:buNone/>
            </a:pPr>
            <a:r>
              <a:rPr lang="en-US" sz="3200" b="1" i="0" u="none" strike="noStrike" cap="none" dirty="0">
                <a:solidFill>
                  <a:schemeClr val="lt2"/>
                </a:solidFill>
                <a:latin typeface="Arial"/>
                <a:ea typeface="Arial"/>
                <a:cs typeface="Arial"/>
                <a:sym typeface="Arial"/>
              </a:rPr>
              <a:t>Chapter 5.4:</a:t>
            </a:r>
            <a:endParaRPr dirty="0"/>
          </a:p>
          <a:p>
            <a:pPr marL="0" marR="0" lvl="0" indent="0" algn="ctr" rtl="0">
              <a:lnSpc>
                <a:spcPct val="80000"/>
              </a:lnSpc>
              <a:spcBef>
                <a:spcPts val="640"/>
              </a:spcBef>
              <a:spcAft>
                <a:spcPts val="0"/>
              </a:spcAft>
              <a:buClr>
                <a:schemeClr val="dk2"/>
              </a:buClr>
              <a:buSzPts val="2080"/>
              <a:buFont typeface="Noto Sans Symbols"/>
              <a:buNone/>
            </a:pPr>
            <a:r>
              <a:rPr lang="en-US" sz="3200" b="1" i="0" u="none" strike="noStrike" cap="none" dirty="0">
                <a:solidFill>
                  <a:schemeClr val="lt2"/>
                </a:solidFill>
                <a:latin typeface="Arial"/>
                <a:ea typeface="Arial"/>
                <a:cs typeface="Arial"/>
                <a:sym typeface="Arial"/>
              </a:rPr>
              <a:t>Semi-Quantitative Risk Assessment (SQRAs)</a:t>
            </a:r>
            <a:endParaRPr sz="3200" b="1" i="0" u="none" strike="noStrike" cap="none" dirty="0">
              <a:solidFill>
                <a:schemeClr val="lt2"/>
              </a:solidFill>
              <a:latin typeface="Arial"/>
              <a:ea typeface="Arial"/>
              <a:cs typeface="Arial"/>
              <a:sym typeface="Arial"/>
            </a:endParaRPr>
          </a:p>
        </p:txBody>
      </p:sp>
      <p:sp>
        <p:nvSpPr>
          <p:cNvPr id="1333" name="Google Shape;1333;p14"/>
          <p:cNvSpPr txBox="1"/>
          <p:nvPr/>
        </p:nvSpPr>
        <p:spPr>
          <a:xfrm>
            <a:off x="7994705" y="5944263"/>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8</a:t>
            </a:fld>
            <a:endParaRPr sz="1200" b="1" i="0" u="none" strike="noStrike" cap="none" dirty="0">
              <a:solidFill>
                <a:srgbClr val="000000"/>
              </a:solidFill>
              <a:latin typeface="Arial"/>
              <a:ea typeface="Arial"/>
              <a:cs typeface="Arial"/>
              <a:sym typeface="Arial"/>
            </a:endParaRPr>
          </a:p>
        </p:txBody>
      </p:sp>
      <p:sp>
        <p:nvSpPr>
          <p:cNvPr id="1334" name="Google Shape;1334;p14"/>
          <p:cNvSpPr txBox="1"/>
          <p:nvPr/>
        </p:nvSpPr>
        <p:spPr>
          <a:xfrm>
            <a:off x="152400" y="176013"/>
            <a:ext cx="1176817"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Fundamentals of RM</a:t>
            </a:r>
            <a:endParaRPr/>
          </a:p>
        </p:txBody>
      </p:sp>
      <p:sp>
        <p:nvSpPr>
          <p:cNvPr id="1335" name="Google Shape;1335;p14"/>
          <p:cNvSpPr txBox="1"/>
          <p:nvPr/>
        </p:nvSpPr>
        <p:spPr>
          <a:xfrm>
            <a:off x="1481035" y="169906"/>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System and Process</a:t>
            </a:r>
            <a:endParaRPr sz="1200" b="0" i="0" u="none" strike="noStrike" cap="none">
              <a:solidFill>
                <a:schemeClr val="lt2"/>
              </a:solidFill>
              <a:latin typeface="Calibri"/>
              <a:ea typeface="Calibri"/>
              <a:cs typeface="Calibri"/>
              <a:sym typeface="Calibri"/>
            </a:endParaRPr>
          </a:p>
        </p:txBody>
      </p:sp>
      <p:sp>
        <p:nvSpPr>
          <p:cNvPr id="1336" name="Google Shape;1336;p14"/>
          <p:cNvSpPr txBox="1"/>
          <p:nvPr/>
        </p:nvSpPr>
        <p:spPr>
          <a:xfrm>
            <a:off x="7874130" y="169906"/>
            <a:ext cx="1155550"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Application and Perspectives</a:t>
            </a:r>
            <a:endParaRPr sz="1200" b="0" i="0" u="none" strike="noStrike" cap="none">
              <a:solidFill>
                <a:schemeClr val="lt2"/>
              </a:solidFill>
              <a:latin typeface="Calibri"/>
              <a:ea typeface="Calibri"/>
              <a:cs typeface="Calibri"/>
              <a:sym typeface="Calibri"/>
            </a:endParaRPr>
          </a:p>
        </p:txBody>
      </p:sp>
      <p:sp>
        <p:nvSpPr>
          <p:cNvPr id="1337" name="Google Shape;1337;p14"/>
          <p:cNvSpPr txBox="1"/>
          <p:nvPr/>
        </p:nvSpPr>
        <p:spPr>
          <a:xfrm>
            <a:off x="7051217" y="169906"/>
            <a:ext cx="671096"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People &amp; Org.</a:t>
            </a:r>
            <a:endParaRPr/>
          </a:p>
        </p:txBody>
      </p:sp>
      <p:sp>
        <p:nvSpPr>
          <p:cNvPr id="1338" name="Google Shape;1338;p14"/>
          <p:cNvSpPr txBox="1"/>
          <p:nvPr/>
        </p:nvSpPr>
        <p:spPr>
          <a:xfrm>
            <a:off x="3834668" y="169906"/>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Incident Investigation</a:t>
            </a:r>
            <a:endParaRPr sz="1200" b="0" i="0" u="none" strike="noStrike" cap="none">
              <a:solidFill>
                <a:schemeClr val="lt2"/>
              </a:solidFill>
              <a:latin typeface="Calibri"/>
              <a:ea typeface="Calibri"/>
              <a:cs typeface="Calibri"/>
              <a:sym typeface="Calibri"/>
            </a:endParaRPr>
          </a:p>
        </p:txBody>
      </p:sp>
      <p:sp>
        <p:nvSpPr>
          <p:cNvPr id="1339" name="Google Shape;1339;p14"/>
          <p:cNvSpPr txBox="1"/>
          <p:nvPr/>
        </p:nvSpPr>
        <p:spPr>
          <a:xfrm>
            <a:off x="5011484" y="169906"/>
            <a:ext cx="1024999" cy="461665"/>
          </a:xfrm>
          <a:prstGeom prst="rect">
            <a:avLst/>
          </a:prstGeom>
          <a:solidFill>
            <a:srgbClr val="FFFF00"/>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Tools &amp; Challenges</a:t>
            </a:r>
            <a:endParaRPr sz="1200" b="0" i="0" u="none" strike="noStrike" cap="none">
              <a:solidFill>
                <a:schemeClr val="lt2"/>
              </a:solidFill>
              <a:latin typeface="Calibri"/>
              <a:ea typeface="Calibri"/>
              <a:cs typeface="Calibri"/>
              <a:sym typeface="Calibri"/>
            </a:endParaRPr>
          </a:p>
        </p:txBody>
      </p:sp>
      <p:sp>
        <p:nvSpPr>
          <p:cNvPr id="1340" name="Google Shape;1340;p14"/>
          <p:cNvSpPr txBox="1"/>
          <p:nvPr/>
        </p:nvSpPr>
        <p:spPr>
          <a:xfrm>
            <a:off x="2657851" y="170430"/>
            <a:ext cx="1024999"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Leadership in RM</a:t>
            </a:r>
            <a:endParaRPr/>
          </a:p>
        </p:txBody>
      </p:sp>
      <p:cxnSp>
        <p:nvCxnSpPr>
          <p:cNvPr id="1341" name="Google Shape;1341;p14"/>
          <p:cNvCxnSpPr>
            <a:stCxn id="1334" idx="3"/>
            <a:endCxn id="1335" idx="1"/>
          </p:cNvCxnSpPr>
          <p:nvPr/>
        </p:nvCxnSpPr>
        <p:spPr>
          <a:xfrm rot="10800000" flipH="1">
            <a:off x="1329217" y="400845"/>
            <a:ext cx="151800" cy="6000"/>
          </a:xfrm>
          <a:prstGeom prst="straightConnector1">
            <a:avLst/>
          </a:prstGeom>
          <a:noFill/>
          <a:ln w="9525" cap="flat" cmpd="sng">
            <a:solidFill>
              <a:schemeClr val="lt2"/>
            </a:solidFill>
            <a:prstDash val="solid"/>
            <a:miter lim="800000"/>
            <a:headEnd type="none" w="sm" len="sm"/>
            <a:tailEnd type="triangle" w="med" len="med"/>
          </a:ln>
        </p:spPr>
      </p:cxnSp>
      <p:cxnSp>
        <p:nvCxnSpPr>
          <p:cNvPr id="1342" name="Google Shape;1342;p14"/>
          <p:cNvCxnSpPr>
            <a:stCxn id="1335" idx="3"/>
            <a:endCxn id="1340" idx="1"/>
          </p:cNvCxnSpPr>
          <p:nvPr/>
        </p:nvCxnSpPr>
        <p:spPr>
          <a:xfrm>
            <a:off x="2506034" y="400739"/>
            <a:ext cx="151800" cy="600"/>
          </a:xfrm>
          <a:prstGeom prst="straightConnector1">
            <a:avLst/>
          </a:prstGeom>
          <a:noFill/>
          <a:ln w="9525" cap="flat" cmpd="sng">
            <a:solidFill>
              <a:schemeClr val="lt2"/>
            </a:solidFill>
            <a:prstDash val="solid"/>
            <a:miter lim="800000"/>
            <a:headEnd type="none" w="sm" len="sm"/>
            <a:tailEnd type="triangle" w="med" len="med"/>
          </a:ln>
        </p:spPr>
      </p:cxnSp>
      <p:cxnSp>
        <p:nvCxnSpPr>
          <p:cNvPr id="1343" name="Google Shape;1343;p14"/>
          <p:cNvCxnSpPr>
            <a:stCxn id="1340" idx="3"/>
            <a:endCxn id="1338" idx="1"/>
          </p:cNvCxnSpPr>
          <p:nvPr/>
        </p:nvCxnSpPr>
        <p:spPr>
          <a:xfrm rot="10800000" flipH="1">
            <a:off x="3682850" y="400663"/>
            <a:ext cx="151800" cy="600"/>
          </a:xfrm>
          <a:prstGeom prst="straightConnector1">
            <a:avLst/>
          </a:prstGeom>
          <a:noFill/>
          <a:ln w="9525" cap="flat" cmpd="sng">
            <a:solidFill>
              <a:schemeClr val="lt2"/>
            </a:solidFill>
            <a:prstDash val="solid"/>
            <a:miter lim="800000"/>
            <a:headEnd type="none" w="sm" len="sm"/>
            <a:tailEnd type="triangle" w="med" len="med"/>
          </a:ln>
        </p:spPr>
      </p:cxnSp>
      <p:cxnSp>
        <p:nvCxnSpPr>
          <p:cNvPr id="1344" name="Google Shape;1344;p14"/>
          <p:cNvCxnSpPr>
            <a:stCxn id="1338" idx="3"/>
            <a:endCxn id="1339" idx="1"/>
          </p:cNvCxnSpPr>
          <p:nvPr/>
        </p:nvCxnSpPr>
        <p:spPr>
          <a:xfrm>
            <a:off x="4859667" y="400739"/>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345" name="Google Shape;1345;p14"/>
          <p:cNvCxnSpPr>
            <a:stCxn id="1339" idx="3"/>
          </p:cNvCxnSpPr>
          <p:nvPr/>
        </p:nvCxnSpPr>
        <p:spPr>
          <a:xfrm>
            <a:off x="6036483" y="400739"/>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346" name="Google Shape;1346;p14"/>
          <p:cNvCxnSpPr>
            <a:endCxn id="1337" idx="1"/>
          </p:cNvCxnSpPr>
          <p:nvPr/>
        </p:nvCxnSpPr>
        <p:spPr>
          <a:xfrm>
            <a:off x="6899417" y="400739"/>
            <a:ext cx="151800" cy="0"/>
          </a:xfrm>
          <a:prstGeom prst="straightConnector1">
            <a:avLst/>
          </a:prstGeom>
          <a:noFill/>
          <a:ln w="9525" cap="flat" cmpd="sng">
            <a:solidFill>
              <a:schemeClr val="lt2"/>
            </a:solidFill>
            <a:prstDash val="solid"/>
            <a:miter lim="800000"/>
            <a:headEnd type="none" w="sm" len="sm"/>
            <a:tailEnd type="triangle" w="med" len="med"/>
          </a:ln>
        </p:spPr>
      </p:cxnSp>
      <p:cxnSp>
        <p:nvCxnSpPr>
          <p:cNvPr id="1347" name="Google Shape;1347;p14"/>
          <p:cNvCxnSpPr>
            <a:stCxn id="1337" idx="3"/>
            <a:endCxn id="1336" idx="1"/>
          </p:cNvCxnSpPr>
          <p:nvPr/>
        </p:nvCxnSpPr>
        <p:spPr>
          <a:xfrm>
            <a:off x="7722313" y="400739"/>
            <a:ext cx="151800" cy="0"/>
          </a:xfrm>
          <a:prstGeom prst="straightConnector1">
            <a:avLst/>
          </a:prstGeom>
          <a:noFill/>
          <a:ln w="9525" cap="flat" cmpd="sng">
            <a:solidFill>
              <a:schemeClr val="lt2"/>
            </a:solidFill>
            <a:prstDash val="solid"/>
            <a:miter lim="800000"/>
            <a:headEnd type="none" w="sm" len="sm"/>
            <a:tailEnd type="triangle" w="med" len="med"/>
          </a:ln>
        </p:spPr>
      </p:cxnSp>
      <p:sp>
        <p:nvSpPr>
          <p:cNvPr id="1348" name="Google Shape;1348;p14"/>
          <p:cNvSpPr txBox="1"/>
          <p:nvPr/>
        </p:nvSpPr>
        <p:spPr>
          <a:xfrm>
            <a:off x="6188301" y="169905"/>
            <a:ext cx="692362" cy="461665"/>
          </a:xfrm>
          <a:prstGeom prst="rect">
            <a:avLst/>
          </a:prstGeom>
          <a:solidFill>
            <a:srgbClr val="FFFFFF"/>
          </a:solidFill>
          <a:ln w="12700" cap="flat" cmpd="sng">
            <a:solidFill>
              <a:schemeClr val="l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2"/>
              </a:buClr>
              <a:buSzPts val="1200"/>
              <a:buFont typeface="Calibri"/>
              <a:buNone/>
            </a:pPr>
            <a:r>
              <a:rPr lang="en-US" sz="1200" b="0" i="0" u="none" strike="noStrike" cap="none">
                <a:solidFill>
                  <a:schemeClr val="lt2"/>
                </a:solidFill>
                <a:latin typeface="Calibri"/>
                <a:ea typeface="Calibri"/>
                <a:cs typeface="Calibri"/>
                <a:sym typeface="Calibri"/>
              </a:rPr>
              <a:t>RM in Industry</a:t>
            </a:r>
            <a:endParaRPr sz="1200" b="0" i="0" u="none" strike="noStrike" cap="none">
              <a:solidFill>
                <a:schemeClr val="lt2"/>
              </a:solidFill>
              <a:latin typeface="Calibri"/>
              <a:ea typeface="Calibri"/>
              <a:cs typeface="Calibri"/>
              <a:sym typeface="Calibri"/>
            </a:endParaRPr>
          </a:p>
        </p:txBody>
      </p:sp>
      <p:pic>
        <p:nvPicPr>
          <p:cNvPr id="23" name="Picture 22">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698"/>
        <p:cNvGrpSpPr/>
        <p:nvPr/>
      </p:nvGrpSpPr>
      <p:grpSpPr>
        <a:xfrm>
          <a:off x="0" y="0"/>
          <a:ext cx="0" cy="0"/>
          <a:chOff x="0" y="0"/>
          <a:chExt cx="0" cy="0"/>
        </a:xfrm>
      </p:grpSpPr>
      <p:grpSp>
        <p:nvGrpSpPr>
          <p:cNvPr id="699" name="Google Shape;699;p2"/>
          <p:cNvGrpSpPr/>
          <p:nvPr/>
        </p:nvGrpSpPr>
        <p:grpSpPr>
          <a:xfrm>
            <a:off x="126075" y="1854065"/>
            <a:ext cx="8760861" cy="2085919"/>
            <a:chOff x="305869" y="2843240"/>
            <a:chExt cx="8760861" cy="2085919"/>
          </a:xfrm>
        </p:grpSpPr>
        <p:sp>
          <p:nvSpPr>
            <p:cNvPr id="700" name="Google Shape;700;p2"/>
            <p:cNvSpPr/>
            <p:nvPr/>
          </p:nvSpPr>
          <p:spPr>
            <a:xfrm>
              <a:off x="305869"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000"/>
                <a:buFont typeface="Arial"/>
                <a:buNone/>
                <a:tabLst/>
                <a:defRPr/>
              </a:pPr>
              <a:r>
                <a:rPr kumimoji="0" lang="en-US" sz="1800" b="1" i="0" u="none" strike="noStrike" kern="0" cap="none" spc="0" normalizeH="0" baseline="0" noProof="0" dirty="0">
                  <a:ln>
                    <a:noFill/>
                  </a:ln>
                  <a:solidFill>
                    <a:schemeClr val="bg1"/>
                  </a:solidFill>
                  <a:effectLst/>
                  <a:uLnTx/>
                  <a:uFillTx/>
                  <a:latin typeface="Arial"/>
                  <a:ea typeface="Arial"/>
                  <a:cs typeface="Arial"/>
                  <a:sym typeface="Arial"/>
                </a:rPr>
                <a:t>FLRAs</a:t>
              </a:r>
              <a:endParaRPr kumimoji="0" sz="1800" b="0" i="0" u="none" strike="noStrike" kern="0" cap="none" spc="0" normalizeH="0" baseline="0" noProof="0" dirty="0">
                <a:ln>
                  <a:noFill/>
                </a:ln>
                <a:solidFill>
                  <a:schemeClr val="bg1"/>
                </a:solidFill>
                <a:effectLst/>
                <a:uLnTx/>
                <a:uFillTx/>
                <a:latin typeface="Arial"/>
                <a:ea typeface="Arial"/>
                <a:cs typeface="Arial"/>
                <a:sym typeface="Arial"/>
              </a:endParaRPr>
            </a:p>
          </p:txBody>
        </p:sp>
        <p:sp>
          <p:nvSpPr>
            <p:cNvPr id="701" name="Google Shape;701;p2"/>
            <p:cNvSpPr/>
            <p:nvPr/>
          </p:nvSpPr>
          <p:spPr>
            <a:xfrm>
              <a:off x="197460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en-US" sz="2800" b="1" i="0" u="none" strike="noStrike" kern="0" cap="none" spc="0" normalizeH="0" baseline="0" noProof="0" dirty="0">
                  <a:ln>
                    <a:noFill/>
                  </a:ln>
                  <a:solidFill>
                    <a:schemeClr val="tx1"/>
                  </a:solidFill>
                  <a:effectLst/>
                  <a:uLnTx/>
                  <a:uFillTx/>
                  <a:latin typeface="Arial"/>
                  <a:ea typeface="Arial"/>
                  <a:cs typeface="Arial"/>
                  <a:sym typeface="Arial"/>
                </a:rPr>
                <a:t>SQRAs</a:t>
              </a:r>
              <a:endParaRPr kumimoji="0" sz="2800" b="0"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02" name="Google Shape;702;p2"/>
            <p:cNvSpPr/>
            <p:nvPr/>
          </p:nvSpPr>
          <p:spPr>
            <a:xfrm>
              <a:off x="3643340"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800" b="1" i="0" u="none" strike="noStrike" kern="0" cap="none" spc="0" normalizeH="0" baseline="0" noProof="0" dirty="0">
                  <a:ln>
                    <a:noFill/>
                  </a:ln>
                  <a:solidFill>
                    <a:srgbClr val="FFFFFF"/>
                  </a:solidFill>
                  <a:effectLst/>
                  <a:uLnTx/>
                  <a:uFillTx/>
                  <a:latin typeface="Arial"/>
                  <a:ea typeface="Arial"/>
                  <a:cs typeface="Arial"/>
                  <a:sym typeface="Arial"/>
                </a:rPr>
                <a:t>CCOHS JSAs</a:t>
              </a:r>
              <a:endParaRPr kumimoji="0" sz="18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703" name="Google Shape;703;p2"/>
            <p:cNvSpPr/>
            <p:nvPr/>
          </p:nvSpPr>
          <p:spPr>
            <a:xfrm>
              <a:off x="5312075"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800" b="1" i="0" u="none" strike="noStrike" kern="0" cap="none" spc="0" normalizeH="0" baseline="0" noProof="0">
                  <a:ln>
                    <a:noFill/>
                  </a:ln>
                  <a:solidFill>
                    <a:srgbClr val="FFFFFF"/>
                  </a:solidFill>
                  <a:effectLst/>
                  <a:uLnTx/>
                  <a:uFillTx/>
                  <a:latin typeface="Arial"/>
                  <a:ea typeface="Arial"/>
                  <a:cs typeface="Arial"/>
                  <a:sym typeface="Arial"/>
                </a:rPr>
                <a:t>Checklists</a:t>
              </a: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4" name="Google Shape;704;p2"/>
            <p:cNvSpPr/>
            <p:nvPr/>
          </p:nvSpPr>
          <p:spPr>
            <a:xfrm>
              <a:off x="6980811" y="2843240"/>
              <a:ext cx="2085919" cy="2085919"/>
            </a:xfrm>
            <a:custGeom>
              <a:avLst/>
              <a:gdLst/>
              <a:ahLst/>
              <a:cxnLst/>
              <a:rect l="l" t="t" r="r" b="b"/>
              <a:pathLst>
                <a:path w="2085919" h="2085919" extrusionOk="0">
                  <a:moveTo>
                    <a:pt x="0" y="1042960"/>
                  </a:moveTo>
                  <a:cubicBezTo>
                    <a:pt x="0" y="466949"/>
                    <a:pt x="466949" y="0"/>
                    <a:pt x="1042960" y="0"/>
                  </a:cubicBezTo>
                  <a:cubicBezTo>
                    <a:pt x="1618971" y="0"/>
                    <a:pt x="2085920" y="466949"/>
                    <a:pt x="2085920" y="1042960"/>
                  </a:cubicBezTo>
                  <a:cubicBezTo>
                    <a:pt x="2085920" y="1618971"/>
                    <a:pt x="1618971" y="2085920"/>
                    <a:pt x="1042960" y="2085920"/>
                  </a:cubicBezTo>
                  <a:cubicBezTo>
                    <a:pt x="466949" y="2085920"/>
                    <a:pt x="0" y="1618971"/>
                    <a:pt x="0" y="1042960"/>
                  </a:cubicBezTo>
                  <a:close/>
                </a:path>
              </a:pathLst>
            </a:custGeom>
            <a:solidFill>
              <a:schemeClr val="accent3"/>
            </a:solidFill>
            <a:ln w="9525" cap="flat" cmpd="sng">
              <a:solidFill>
                <a:srgbClr val="000000"/>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420250" tIns="330875" rIns="420250" bIns="33087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ea typeface="Arial"/>
                  <a:cs typeface="Arial"/>
                  <a:sym typeface="Arial"/>
                </a:rPr>
                <a:t>Planned Inspections &amp; Audits</a:t>
              </a:r>
              <a:endParaRPr kumimoji="0" sz="16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90000"/>
                </a:lnSpc>
                <a:spcBef>
                  <a:spcPts val="630"/>
                </a:spcBef>
                <a:spcAft>
                  <a:spcPts val="0"/>
                </a:spcAft>
                <a:buClr>
                  <a:srgbClr val="FFFFFF"/>
                </a:buClr>
                <a:buSzPts val="1800"/>
                <a:buFont typeface="Arial"/>
                <a:buNone/>
                <a:tabLst/>
                <a:defRPr/>
              </a:pPr>
              <a:endParaRPr kumimoji="0" sz="1800" b="1" i="0" u="none" strike="noStrike" kern="0" cap="none" spc="0" normalizeH="0" baseline="0" noProof="0" dirty="0">
                <a:ln>
                  <a:noFill/>
                </a:ln>
                <a:solidFill>
                  <a:srgbClr val="FFFFFF"/>
                </a:solidFill>
                <a:effectLst/>
                <a:uLnTx/>
                <a:uFillTx/>
                <a:latin typeface="Arial"/>
                <a:ea typeface="Arial"/>
                <a:cs typeface="Arial"/>
                <a:sym typeface="Arial"/>
              </a:endParaRPr>
            </a:p>
          </p:txBody>
        </p:sp>
      </p:grpSp>
      <p:sp>
        <p:nvSpPr>
          <p:cNvPr id="705" name="Google Shape;705;p2"/>
          <p:cNvSpPr/>
          <p:nvPr/>
        </p:nvSpPr>
        <p:spPr>
          <a:xfrm>
            <a:off x="457200" y="274320"/>
            <a:ext cx="8229600" cy="54864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400"/>
              <a:buFont typeface="Noto Sans Symbols"/>
              <a:buNone/>
              <a:tabLst/>
              <a:defRPr/>
            </a:pPr>
            <a:r>
              <a:rPr kumimoji="0" lang="en-US"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Risk Management Tools:</a:t>
            </a:r>
            <a:endParaRPr kumimoji="0" sz="2400" b="1" i="1"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6" name="Google Shape;706;p2"/>
          <p:cNvSpPr/>
          <p:nvPr/>
        </p:nvSpPr>
        <p:spPr>
          <a:xfrm>
            <a:off x="457200" y="6400800"/>
            <a:ext cx="4206240" cy="457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600"/>
              <a:buFont typeface="Noto Sans Symbols"/>
              <a:buNone/>
              <a:tabLst/>
              <a:defRPr/>
            </a:pPr>
            <a:r>
              <a:rPr kumimoji="0" lang="en-US" sz="1600" b="1" i="1" u="none" strike="noStrike" kern="0" cap="none" spc="0" normalizeH="0" baseline="0" noProof="0">
                <a:ln>
                  <a:noFill/>
                </a:ln>
                <a:solidFill>
                  <a:srgbClr val="FFFFFF"/>
                </a:solidFill>
                <a:effectLst/>
                <a:uLnTx/>
                <a:uFillTx/>
                <a:latin typeface="Times New Roman"/>
                <a:ea typeface="Times New Roman"/>
                <a:cs typeface="Times New Roman"/>
                <a:sym typeface="Times New Roman"/>
              </a:rPr>
              <a:t>Chapter 5.1: Tools for Risk Management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7" name="Google Shape;707;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fld id="{00000000-1234-1234-1234-123412341234}" type="slidenum">
              <a:rPr kumimoji="0" lang="en-US" sz="1200" b="1"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FFFFFF"/>
                </a:buClr>
                <a:buSzPts val="1200"/>
                <a:buFont typeface="Noto Sans Symbols"/>
                <a:buNone/>
                <a:tabLst/>
                <a:defRPr/>
              </a:pPr>
              <a:t>9</a:t>
            </a:fld>
            <a:endParaRPr kumimoji="0" sz="1200" b="1"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1" name="Picture 10">
            <a:extLst>
              <a:ext uri="{FF2B5EF4-FFF2-40B4-BE49-F238E27FC236}">
                <a16:creationId xmlns:a16="http://schemas.microsoft.com/office/drawing/2014/main" id="{93278EDB-B324-4F9D-8B78-E9B0F1EC5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9144000" cy="706582"/>
          </a:xfrm>
          <a:prstGeom prst="rect">
            <a:avLst/>
          </a:prstGeom>
        </p:spPr>
      </p:pic>
    </p:spTree>
    <p:extLst>
      <p:ext uri="{BB962C8B-B14F-4D97-AF65-F5344CB8AC3E}">
        <p14:creationId xmlns:p14="http://schemas.microsoft.com/office/powerpoint/2010/main" val="1029362548"/>
      </p:ext>
    </p:extLst>
  </p:cSld>
  <p:clrMapOvr>
    <a:masterClrMapping/>
  </p:clrMapOvr>
</p:sld>
</file>

<file path=ppt/theme/theme1.xml><?xml version="1.0" encoding="utf-8"?>
<a:theme xmlns:a="http://schemas.openxmlformats.org/drawingml/2006/main" name="Digital Dots">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Sakur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2">
        <a:dk1>
          <a:srgbClr val="463634"/>
        </a:dk1>
        <a:lt1>
          <a:srgbClr val="FFFFCC"/>
        </a:lt1>
        <a:dk2>
          <a:srgbClr val="795241"/>
        </a:dk2>
        <a:lt2>
          <a:srgbClr val="000000"/>
        </a:lt2>
        <a:accent1>
          <a:srgbClr val="F9DBD3"/>
        </a:accent1>
        <a:accent2>
          <a:srgbClr val="DACA9C"/>
        </a:accent2>
        <a:accent3>
          <a:srgbClr val="FFFFE2"/>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2020</Words>
  <Application>Microsoft Office PowerPoint</Application>
  <PresentationFormat>On-screen Show (4:3)</PresentationFormat>
  <Paragraphs>396</Paragraphs>
  <Slides>26</Slides>
  <Notes>26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ＭＳ Ｐゴシック</vt:lpstr>
      <vt:lpstr>Arial</vt:lpstr>
      <vt:lpstr>Calibri</vt:lpstr>
      <vt:lpstr>Noto Sans Symbols</vt:lpstr>
      <vt:lpstr>Times New Roman</vt:lpstr>
      <vt:lpstr>Wingdings</vt:lpstr>
      <vt:lpstr>Digital Dots</vt:lpstr>
      <vt:lpstr>4_Sakura</vt:lpstr>
      <vt:lpstr>5_Sakura</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lpstr>On Becoming a Leader  in Risk Management</vt:lpstr>
      <vt:lpstr>PowerPoint Presentation</vt:lpstr>
      <vt:lpstr>PowerPoint Presentation</vt:lpstr>
      <vt:lpstr>PowerPoint Presentation</vt:lpstr>
      <vt:lpstr>PowerPoint Presentation</vt:lpstr>
      <vt:lpstr>PowerPoint Presentation</vt:lpstr>
      <vt:lpstr>On Becoming a Leader in Risk Management</vt:lpstr>
      <vt:lpstr>PowerPoint Presentation</vt:lpstr>
      <vt:lpstr>PowerPoint Presentation</vt:lpstr>
      <vt:lpstr>PowerPoint Presentation</vt:lpstr>
      <vt:lpstr>PowerPoint Presentation</vt:lpstr>
      <vt:lpstr>PowerPoint Presentation</vt:lpstr>
      <vt:lpstr>PowerPoint Presentation</vt:lpstr>
      <vt:lpstr>On Becoming a Leader in Risk Management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Becoming a Leader  in Risk Management</dc:title>
  <dc:creator>EPS</dc:creator>
  <cp:lastModifiedBy>Lisa White</cp:lastModifiedBy>
  <cp:revision>29</cp:revision>
  <dcterms:created xsi:type="dcterms:W3CDTF">2015-08-12T19:10:38Z</dcterms:created>
  <dcterms:modified xsi:type="dcterms:W3CDTF">2020-02-03T20:26:38Z</dcterms:modified>
</cp:coreProperties>
</file>