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9" r:id="rId1"/>
    <p:sldMasterId id="2147483707" r:id="rId2"/>
    <p:sldMasterId id="2147483719" r:id="rId3"/>
  </p:sldMasterIdLst>
  <p:notesMasterIdLst>
    <p:notesMasterId r:id="rId15"/>
  </p:notesMasterIdLst>
  <p:handoutMasterIdLst>
    <p:handoutMasterId r:id="rId16"/>
  </p:handoutMasterIdLst>
  <p:sldIdLst>
    <p:sldId id="438" r:id="rId4"/>
    <p:sldId id="453" r:id="rId5"/>
    <p:sldId id="440" r:id="rId6"/>
    <p:sldId id="458" r:id="rId7"/>
    <p:sldId id="459" r:id="rId8"/>
    <p:sldId id="460" r:id="rId9"/>
    <p:sldId id="461" r:id="rId10"/>
    <p:sldId id="391" r:id="rId11"/>
    <p:sldId id="462" r:id="rId12"/>
    <p:sldId id="463" r:id="rId13"/>
    <p:sldId id="455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FF"/>
    <a:srgbClr val="3333FF"/>
    <a:srgbClr val="808080"/>
    <a:srgbClr val="FFFF00"/>
    <a:srgbClr val="0000CC"/>
    <a:srgbClr val="48945C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977" autoAdjust="0"/>
  </p:normalViewPr>
  <p:slideViewPr>
    <p:cSldViewPr>
      <p:cViewPr varScale="1">
        <p:scale>
          <a:sx n="106" d="100"/>
          <a:sy n="106" d="100"/>
        </p:scale>
        <p:origin x="1800" y="102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722" y="84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EB4C-FF1D-4D99-ABE6-A5E15A7AB717}" type="doc">
      <dgm:prSet loTypeId="urn:microsoft.com/office/officeart/2005/8/layout/pyramid1" loCatId="pyramid" qsTypeId="urn:microsoft.com/office/officeart/2005/8/quickstyle/simple4" qsCatId="simple" csTypeId="urn:microsoft.com/office/officeart/2005/8/colors/accent1_2#1" csCatId="accent1" phldr="1"/>
      <dgm:spPr/>
    </dgm:pt>
    <dgm:pt modelId="{90F06564-4450-4185-A2FB-4CE325C74298}">
      <dgm:prSet phldrT="[Text]" custT="1"/>
      <dgm:spPr/>
      <dgm:t>
        <a:bodyPr lIns="0" tIns="0" rIns="0" bIns="0" anchor="b" anchorCtr="0"/>
        <a:lstStyle/>
        <a:p>
          <a:r>
            <a:rPr lang="en-US" sz="1400" smtClean="0">
              <a:solidFill>
                <a:schemeClr val="bg1"/>
              </a:solidFill>
            </a:rPr>
            <a:t>Fatality</a:t>
          </a:r>
          <a:endParaRPr lang="en-US" sz="1400" dirty="0">
            <a:solidFill>
              <a:schemeClr val="bg1"/>
            </a:solidFill>
          </a:endParaRPr>
        </a:p>
      </dgm:t>
    </dgm:pt>
    <dgm:pt modelId="{2693B6EA-BEDB-41FD-8548-2C8E2728561B}" type="parTrans" cxnId="{CF5B79CA-53AE-4047-AA52-E6EBC194F5A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7214C95-396B-430A-BBB8-F9A106F75D1D}" type="sibTrans" cxnId="{CF5B79CA-53AE-4047-AA52-E6EBC194F5AA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25127EB-6E61-408C-A356-F644C311BF0B}">
      <dgm:prSet phldrT="[Text]"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Lost Time</a:t>
          </a:r>
          <a:endParaRPr lang="en-US" sz="1400" dirty="0" smtClean="0">
            <a:solidFill>
              <a:schemeClr val="bg1"/>
            </a:solidFill>
          </a:endParaRPr>
        </a:p>
      </dgm:t>
    </dgm:pt>
    <dgm:pt modelId="{DEF0A53A-9C3C-4580-9E50-7E5E3B85B564}" type="parTrans" cxnId="{906D8E66-FAED-4E33-AC55-D958C03D286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E7D91C08-B5F5-4026-85EB-AED1E9F6AD38}" type="sibTrans" cxnId="{906D8E66-FAED-4E33-AC55-D958C03D286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55693799-2A17-4B88-AF04-9AC39426725E}">
      <dgm:prSet phldrT="[Text]"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Restricted Duty</a:t>
          </a:r>
          <a:endParaRPr lang="en-US" sz="1400" dirty="0">
            <a:solidFill>
              <a:schemeClr val="bg1"/>
            </a:solidFill>
          </a:endParaRPr>
        </a:p>
      </dgm:t>
    </dgm:pt>
    <dgm:pt modelId="{92FA752F-8949-4441-ABA5-58B970C5CAB8}" type="parTrans" cxnId="{82DB07A4-6C84-4175-8809-C3881A6FD759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DD856C02-47D8-4A46-988E-81244D35D1FC}" type="sibTrans" cxnId="{82DB07A4-6C84-4175-8809-C3881A6FD759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698B5C1-1A1E-47A1-B1EB-BD40203F8B49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Medical Aid</a:t>
          </a:r>
          <a:endParaRPr lang="en-US" sz="1400" dirty="0">
            <a:solidFill>
              <a:schemeClr val="bg1"/>
            </a:solidFill>
          </a:endParaRPr>
        </a:p>
      </dgm:t>
    </dgm:pt>
    <dgm:pt modelId="{B73EDCBE-5378-4637-A632-E338E5EDD871}" type="parTrans" cxnId="{4342215B-0A1F-453A-A551-535B7BE56E5D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58127F2-4DD2-454E-B040-78A931E39CF0}" type="sibTrans" cxnId="{4342215B-0A1F-453A-A551-535B7BE56E5D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2040F12C-23FE-468E-826C-7B8899621172}">
      <dgm:prSet custT="1"/>
      <dgm:spPr/>
      <dgm:t>
        <a:bodyPr/>
        <a:lstStyle/>
        <a:p>
          <a:r>
            <a:rPr lang="en-US" sz="1400" smtClean="0">
              <a:solidFill>
                <a:schemeClr val="bg1"/>
              </a:solidFill>
            </a:rPr>
            <a:t>First Aid/Near Miss</a:t>
          </a:r>
          <a:endParaRPr lang="en-US" sz="1400" dirty="0">
            <a:solidFill>
              <a:schemeClr val="bg1"/>
            </a:solidFill>
          </a:endParaRPr>
        </a:p>
      </dgm:t>
    </dgm:pt>
    <dgm:pt modelId="{6C5AD825-DE31-49BC-8872-81AA9D6CA7F7}" type="parTrans" cxnId="{8AACFC85-5512-426B-9C64-8C00243898EB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1F271AAF-6915-4E68-8DF9-F4535C18A8E3}" type="sibTrans" cxnId="{8AACFC85-5512-426B-9C64-8C00243898EB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0EE262F3-0DF3-49C4-B39F-B4C7782809DB}" type="pres">
      <dgm:prSet presAssocID="{90AEEB4C-FF1D-4D99-ABE6-A5E15A7AB717}" presName="Name0" presStyleCnt="0">
        <dgm:presLayoutVars>
          <dgm:dir/>
          <dgm:animLvl val="lvl"/>
          <dgm:resizeHandles val="exact"/>
        </dgm:presLayoutVars>
      </dgm:prSet>
      <dgm:spPr/>
    </dgm:pt>
    <dgm:pt modelId="{7B4F28B7-0422-407A-99A6-0A29E181BD7B}" type="pres">
      <dgm:prSet presAssocID="{90F06564-4450-4185-A2FB-4CE325C74298}" presName="Name8" presStyleCnt="0"/>
      <dgm:spPr/>
    </dgm:pt>
    <dgm:pt modelId="{FCAB2070-B2BD-4129-88BD-2BB563C40039}" type="pres">
      <dgm:prSet presAssocID="{90F06564-4450-4185-A2FB-4CE325C74298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803DE-0837-4839-B577-D5A3A5F9C983}" type="pres">
      <dgm:prSet presAssocID="{90F06564-4450-4185-A2FB-4CE325C742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EDE8A-3918-4924-BADF-04B42F941A2B}" type="pres">
      <dgm:prSet presAssocID="{025127EB-6E61-408C-A356-F644C311BF0B}" presName="Name8" presStyleCnt="0"/>
      <dgm:spPr/>
    </dgm:pt>
    <dgm:pt modelId="{B6EAFD3D-92C5-4EC9-960A-8D8E3632D955}" type="pres">
      <dgm:prSet presAssocID="{025127EB-6E61-408C-A356-F644C311BF0B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2D1BE-4533-4FE7-AF98-7586BAC810C4}" type="pres">
      <dgm:prSet presAssocID="{025127EB-6E61-408C-A356-F644C311BF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8BD74-CBF3-4FC1-A2E6-7487F05EBEC0}" type="pres">
      <dgm:prSet presAssocID="{55693799-2A17-4B88-AF04-9AC39426725E}" presName="Name8" presStyleCnt="0"/>
      <dgm:spPr/>
    </dgm:pt>
    <dgm:pt modelId="{5394C684-217E-48B1-A889-2EC8CEE9ECE3}" type="pres">
      <dgm:prSet presAssocID="{55693799-2A17-4B88-AF04-9AC39426725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EA14-CA2F-40C7-9162-E8A4ABF60E77}" type="pres">
      <dgm:prSet presAssocID="{55693799-2A17-4B88-AF04-9AC3942672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D1E16-BEA6-44BE-8187-A600941A0327}" type="pres">
      <dgm:prSet presAssocID="{7698B5C1-1A1E-47A1-B1EB-BD40203F8B49}" presName="Name8" presStyleCnt="0"/>
      <dgm:spPr/>
    </dgm:pt>
    <dgm:pt modelId="{C2AB4019-9CF5-422E-952E-C7EFB1075EBA}" type="pres">
      <dgm:prSet presAssocID="{7698B5C1-1A1E-47A1-B1EB-BD40203F8B49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A3F-ECFF-4055-BE82-CC7CAFA933FC}" type="pres">
      <dgm:prSet presAssocID="{7698B5C1-1A1E-47A1-B1EB-BD40203F8B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458C3-ABBD-4419-8EC1-BCFD2E36F345}" type="pres">
      <dgm:prSet presAssocID="{2040F12C-23FE-468E-826C-7B8899621172}" presName="Name8" presStyleCnt="0"/>
      <dgm:spPr/>
    </dgm:pt>
    <dgm:pt modelId="{B9BDAB1A-DAA5-4576-B63C-DD574A775721}" type="pres">
      <dgm:prSet presAssocID="{2040F12C-23FE-468E-826C-7B8899621172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FB5C9-6650-42C3-B7E9-093E8C18E689}" type="pres">
      <dgm:prSet presAssocID="{2040F12C-23FE-468E-826C-7B889962117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B79CA-53AE-4047-AA52-E6EBC194F5AA}" srcId="{90AEEB4C-FF1D-4D99-ABE6-A5E15A7AB717}" destId="{90F06564-4450-4185-A2FB-4CE325C74298}" srcOrd="0" destOrd="0" parTransId="{2693B6EA-BEDB-41FD-8548-2C8E2728561B}" sibTransId="{67214C95-396B-430A-BBB8-F9A106F75D1D}"/>
    <dgm:cxn modelId="{906D8E66-FAED-4E33-AC55-D958C03D2867}" srcId="{90AEEB4C-FF1D-4D99-ABE6-A5E15A7AB717}" destId="{025127EB-6E61-408C-A356-F644C311BF0B}" srcOrd="1" destOrd="0" parTransId="{DEF0A53A-9C3C-4580-9E50-7E5E3B85B564}" sibTransId="{E7D91C08-B5F5-4026-85EB-AED1E9F6AD38}"/>
    <dgm:cxn modelId="{4342215B-0A1F-453A-A551-535B7BE56E5D}" srcId="{90AEEB4C-FF1D-4D99-ABE6-A5E15A7AB717}" destId="{7698B5C1-1A1E-47A1-B1EB-BD40203F8B49}" srcOrd="3" destOrd="0" parTransId="{B73EDCBE-5378-4637-A632-E338E5EDD871}" sibTransId="{058127F2-4DD2-454E-B040-78A931E39CF0}"/>
    <dgm:cxn modelId="{10EA65B6-AE05-4EAB-9143-A43D99C72520}" type="presOf" srcId="{90F06564-4450-4185-A2FB-4CE325C74298}" destId="{FCAB2070-B2BD-4129-88BD-2BB563C40039}" srcOrd="0" destOrd="0" presId="urn:microsoft.com/office/officeart/2005/8/layout/pyramid1"/>
    <dgm:cxn modelId="{909CE76E-DCB4-4906-862E-CEBC25074F65}" type="presOf" srcId="{55693799-2A17-4B88-AF04-9AC39426725E}" destId="{5394C684-217E-48B1-A889-2EC8CEE9ECE3}" srcOrd="0" destOrd="0" presId="urn:microsoft.com/office/officeart/2005/8/layout/pyramid1"/>
    <dgm:cxn modelId="{19A62DFD-5844-4C40-81D1-A8B571AF1B36}" type="presOf" srcId="{90F06564-4450-4185-A2FB-4CE325C74298}" destId="{1F0803DE-0837-4839-B577-D5A3A5F9C983}" srcOrd="1" destOrd="0" presId="urn:microsoft.com/office/officeart/2005/8/layout/pyramid1"/>
    <dgm:cxn modelId="{82DB07A4-6C84-4175-8809-C3881A6FD759}" srcId="{90AEEB4C-FF1D-4D99-ABE6-A5E15A7AB717}" destId="{55693799-2A17-4B88-AF04-9AC39426725E}" srcOrd="2" destOrd="0" parTransId="{92FA752F-8949-4441-ABA5-58B970C5CAB8}" sibTransId="{DD856C02-47D8-4A46-988E-81244D35D1FC}"/>
    <dgm:cxn modelId="{F3DC6D16-C24A-4873-9BB5-1FC44B1501C5}" type="presOf" srcId="{90AEEB4C-FF1D-4D99-ABE6-A5E15A7AB717}" destId="{0EE262F3-0DF3-49C4-B39F-B4C7782809DB}" srcOrd="0" destOrd="0" presId="urn:microsoft.com/office/officeart/2005/8/layout/pyramid1"/>
    <dgm:cxn modelId="{4BE0516F-80BC-404D-8292-0C14504A6354}" type="presOf" srcId="{55693799-2A17-4B88-AF04-9AC39426725E}" destId="{2803EA14-CA2F-40C7-9162-E8A4ABF60E77}" srcOrd="1" destOrd="0" presId="urn:microsoft.com/office/officeart/2005/8/layout/pyramid1"/>
    <dgm:cxn modelId="{8AACFC85-5512-426B-9C64-8C00243898EB}" srcId="{90AEEB4C-FF1D-4D99-ABE6-A5E15A7AB717}" destId="{2040F12C-23FE-468E-826C-7B8899621172}" srcOrd="4" destOrd="0" parTransId="{6C5AD825-DE31-49BC-8872-81AA9D6CA7F7}" sibTransId="{1F271AAF-6915-4E68-8DF9-F4535C18A8E3}"/>
    <dgm:cxn modelId="{7EF255F5-B295-45C9-AC9A-19695FC5C202}" type="presOf" srcId="{025127EB-6E61-408C-A356-F644C311BF0B}" destId="{B6EAFD3D-92C5-4EC9-960A-8D8E3632D955}" srcOrd="0" destOrd="0" presId="urn:microsoft.com/office/officeart/2005/8/layout/pyramid1"/>
    <dgm:cxn modelId="{6422F49D-8950-48BF-A4F5-D4C8F91A72CF}" type="presOf" srcId="{7698B5C1-1A1E-47A1-B1EB-BD40203F8B49}" destId="{6AD4AA3F-ECFF-4055-BE82-CC7CAFA933FC}" srcOrd="1" destOrd="0" presId="urn:microsoft.com/office/officeart/2005/8/layout/pyramid1"/>
    <dgm:cxn modelId="{21B5542E-8577-4AA4-9C9C-C6C4111D565E}" type="presOf" srcId="{2040F12C-23FE-468E-826C-7B8899621172}" destId="{717FB5C9-6650-42C3-B7E9-093E8C18E689}" srcOrd="1" destOrd="0" presId="urn:microsoft.com/office/officeart/2005/8/layout/pyramid1"/>
    <dgm:cxn modelId="{C2315612-45C1-47A9-89F0-7E4D70546DE1}" type="presOf" srcId="{025127EB-6E61-408C-A356-F644C311BF0B}" destId="{F492D1BE-4533-4FE7-AF98-7586BAC810C4}" srcOrd="1" destOrd="0" presId="urn:microsoft.com/office/officeart/2005/8/layout/pyramid1"/>
    <dgm:cxn modelId="{381E3AB8-1E68-4956-946C-336D5EA70723}" type="presOf" srcId="{2040F12C-23FE-468E-826C-7B8899621172}" destId="{B9BDAB1A-DAA5-4576-B63C-DD574A775721}" srcOrd="0" destOrd="0" presId="urn:microsoft.com/office/officeart/2005/8/layout/pyramid1"/>
    <dgm:cxn modelId="{29143890-F69F-4FAE-AA2D-3125379EEE0D}" type="presOf" srcId="{7698B5C1-1A1E-47A1-B1EB-BD40203F8B49}" destId="{C2AB4019-9CF5-422E-952E-C7EFB1075EBA}" srcOrd="0" destOrd="0" presId="urn:microsoft.com/office/officeart/2005/8/layout/pyramid1"/>
    <dgm:cxn modelId="{43649DA1-7F70-4383-95CA-798446A30A92}" type="presParOf" srcId="{0EE262F3-0DF3-49C4-B39F-B4C7782809DB}" destId="{7B4F28B7-0422-407A-99A6-0A29E181BD7B}" srcOrd="0" destOrd="0" presId="urn:microsoft.com/office/officeart/2005/8/layout/pyramid1"/>
    <dgm:cxn modelId="{C789AD00-B5BB-40E1-8958-FCEBD04C4D79}" type="presParOf" srcId="{7B4F28B7-0422-407A-99A6-0A29E181BD7B}" destId="{FCAB2070-B2BD-4129-88BD-2BB563C40039}" srcOrd="0" destOrd="0" presId="urn:microsoft.com/office/officeart/2005/8/layout/pyramid1"/>
    <dgm:cxn modelId="{D0B911CE-D65E-4C68-879D-504AD3D5491A}" type="presParOf" srcId="{7B4F28B7-0422-407A-99A6-0A29E181BD7B}" destId="{1F0803DE-0837-4839-B577-D5A3A5F9C983}" srcOrd="1" destOrd="0" presId="urn:microsoft.com/office/officeart/2005/8/layout/pyramid1"/>
    <dgm:cxn modelId="{17F844AA-40AB-4F91-A935-8E3122788295}" type="presParOf" srcId="{0EE262F3-0DF3-49C4-B39F-B4C7782809DB}" destId="{DE2EDE8A-3918-4924-BADF-04B42F941A2B}" srcOrd="1" destOrd="0" presId="urn:microsoft.com/office/officeart/2005/8/layout/pyramid1"/>
    <dgm:cxn modelId="{34FAFD26-E444-43AC-94C9-DC3A360C127E}" type="presParOf" srcId="{DE2EDE8A-3918-4924-BADF-04B42F941A2B}" destId="{B6EAFD3D-92C5-4EC9-960A-8D8E3632D955}" srcOrd="0" destOrd="0" presId="urn:microsoft.com/office/officeart/2005/8/layout/pyramid1"/>
    <dgm:cxn modelId="{735DEECC-C538-4084-B952-67AEAD072C2C}" type="presParOf" srcId="{DE2EDE8A-3918-4924-BADF-04B42F941A2B}" destId="{F492D1BE-4533-4FE7-AF98-7586BAC810C4}" srcOrd="1" destOrd="0" presId="urn:microsoft.com/office/officeart/2005/8/layout/pyramid1"/>
    <dgm:cxn modelId="{0B25051C-D931-41BB-8DDA-F7A39712B2C7}" type="presParOf" srcId="{0EE262F3-0DF3-49C4-B39F-B4C7782809DB}" destId="{FDB8BD74-CBF3-4FC1-A2E6-7487F05EBEC0}" srcOrd="2" destOrd="0" presId="urn:microsoft.com/office/officeart/2005/8/layout/pyramid1"/>
    <dgm:cxn modelId="{44DB0100-A517-4115-A03A-4C843DB34C44}" type="presParOf" srcId="{FDB8BD74-CBF3-4FC1-A2E6-7487F05EBEC0}" destId="{5394C684-217E-48B1-A889-2EC8CEE9ECE3}" srcOrd="0" destOrd="0" presId="urn:microsoft.com/office/officeart/2005/8/layout/pyramid1"/>
    <dgm:cxn modelId="{4635621D-7F3C-43C0-8654-50410D7A6C10}" type="presParOf" srcId="{FDB8BD74-CBF3-4FC1-A2E6-7487F05EBEC0}" destId="{2803EA14-CA2F-40C7-9162-E8A4ABF60E77}" srcOrd="1" destOrd="0" presId="urn:microsoft.com/office/officeart/2005/8/layout/pyramid1"/>
    <dgm:cxn modelId="{28B113B7-58D1-46E6-87D1-B3869ABFC454}" type="presParOf" srcId="{0EE262F3-0DF3-49C4-B39F-B4C7782809DB}" destId="{1B0D1E16-BEA6-44BE-8187-A600941A0327}" srcOrd="3" destOrd="0" presId="urn:microsoft.com/office/officeart/2005/8/layout/pyramid1"/>
    <dgm:cxn modelId="{53485B3C-6D6E-4FD2-A2B8-E88B655DF88F}" type="presParOf" srcId="{1B0D1E16-BEA6-44BE-8187-A600941A0327}" destId="{C2AB4019-9CF5-422E-952E-C7EFB1075EBA}" srcOrd="0" destOrd="0" presId="urn:microsoft.com/office/officeart/2005/8/layout/pyramid1"/>
    <dgm:cxn modelId="{F4D02B47-CBC1-4CFB-AB0E-E7A43577E7B1}" type="presParOf" srcId="{1B0D1E16-BEA6-44BE-8187-A600941A0327}" destId="{6AD4AA3F-ECFF-4055-BE82-CC7CAFA933FC}" srcOrd="1" destOrd="0" presId="urn:microsoft.com/office/officeart/2005/8/layout/pyramid1"/>
    <dgm:cxn modelId="{3DFDBD6B-25FE-4E56-8F8C-BF0B711792D9}" type="presParOf" srcId="{0EE262F3-0DF3-49C4-B39F-B4C7782809DB}" destId="{642458C3-ABBD-4419-8EC1-BCFD2E36F345}" srcOrd="4" destOrd="0" presId="urn:microsoft.com/office/officeart/2005/8/layout/pyramid1"/>
    <dgm:cxn modelId="{60363C6D-C4B2-4CB8-A9A8-B443D426C628}" type="presParOf" srcId="{642458C3-ABBD-4419-8EC1-BCFD2E36F345}" destId="{B9BDAB1A-DAA5-4576-B63C-DD574A775721}" srcOrd="0" destOrd="0" presId="urn:microsoft.com/office/officeart/2005/8/layout/pyramid1"/>
    <dgm:cxn modelId="{978C29DA-FE75-4BFD-AB2E-737928F4C704}" type="presParOf" srcId="{642458C3-ABBD-4419-8EC1-BCFD2E36F345}" destId="{717FB5C9-6650-42C3-B7E9-093E8C18E68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EB4C-FF1D-4D99-ABE6-A5E15A7AB717}" type="doc">
      <dgm:prSet loTypeId="urn:microsoft.com/office/officeart/2005/8/layout/pyramid1" loCatId="pyramid" qsTypeId="urn:microsoft.com/office/officeart/2005/8/quickstyle/simple4" qsCatId="simple" csTypeId="urn:microsoft.com/office/officeart/2005/8/colors/accent1_2#3" csCatId="accent1" phldr="1"/>
      <dgm:spPr/>
    </dgm:pt>
    <dgm:pt modelId="{90F06564-4450-4185-A2FB-4CE325C74298}">
      <dgm:prSet phldrT="[Text]" custT="1"/>
      <dgm:spPr/>
      <dgm:t>
        <a:bodyPr lIns="0" tIns="0" rIns="0" bIns="0" anchor="b" anchorCtr="0"/>
        <a:lstStyle/>
        <a:p>
          <a:r>
            <a:rPr lang="en-US" sz="800" smtClean="0">
              <a:solidFill>
                <a:schemeClr val="bg1"/>
              </a:solidFill>
            </a:rPr>
            <a:t>Fatality</a:t>
          </a:r>
          <a:endParaRPr lang="en-US" sz="800" dirty="0">
            <a:solidFill>
              <a:schemeClr val="bg1"/>
            </a:solidFill>
          </a:endParaRPr>
        </a:p>
      </dgm:t>
    </dgm:pt>
    <dgm:pt modelId="{2693B6EA-BEDB-41FD-8548-2C8E2728561B}" type="parTrans" cxnId="{CF5B79CA-53AE-4047-AA52-E6EBC194F5AA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67214C95-396B-430A-BBB8-F9A106F75D1D}" type="sibTrans" cxnId="{CF5B79CA-53AE-4047-AA52-E6EBC194F5AA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025127EB-6E61-408C-A356-F644C311BF0B}">
      <dgm:prSet phldrT="[Text]" custT="1"/>
      <dgm:spPr/>
      <dgm:t>
        <a:bodyPr/>
        <a:lstStyle/>
        <a:p>
          <a:r>
            <a:rPr lang="en-US" sz="800" smtClean="0">
              <a:solidFill>
                <a:schemeClr val="bg1"/>
              </a:solidFill>
            </a:rPr>
            <a:t>Lost Time</a:t>
          </a:r>
          <a:endParaRPr lang="en-US" sz="800" dirty="0" smtClean="0">
            <a:solidFill>
              <a:schemeClr val="bg1"/>
            </a:solidFill>
          </a:endParaRPr>
        </a:p>
      </dgm:t>
    </dgm:pt>
    <dgm:pt modelId="{DEF0A53A-9C3C-4580-9E50-7E5E3B85B564}" type="parTrans" cxnId="{906D8E66-FAED-4E33-AC55-D958C03D2867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E7D91C08-B5F5-4026-85EB-AED1E9F6AD38}" type="sibTrans" cxnId="{906D8E66-FAED-4E33-AC55-D958C03D2867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55693799-2A17-4B88-AF04-9AC39426725E}">
      <dgm:prSet phldrT="[Text]" custT="1"/>
      <dgm:spPr/>
      <dgm:t>
        <a:bodyPr/>
        <a:lstStyle/>
        <a:p>
          <a:r>
            <a:rPr lang="en-US" sz="800" smtClean="0">
              <a:solidFill>
                <a:schemeClr val="bg1"/>
              </a:solidFill>
            </a:rPr>
            <a:t>Restricted Duty</a:t>
          </a:r>
          <a:endParaRPr lang="en-US" sz="800" dirty="0">
            <a:solidFill>
              <a:schemeClr val="bg1"/>
            </a:solidFill>
          </a:endParaRPr>
        </a:p>
      </dgm:t>
    </dgm:pt>
    <dgm:pt modelId="{92FA752F-8949-4441-ABA5-58B970C5CAB8}" type="parTrans" cxnId="{82DB07A4-6C84-4175-8809-C3881A6FD759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DD856C02-47D8-4A46-988E-81244D35D1FC}" type="sibTrans" cxnId="{82DB07A4-6C84-4175-8809-C3881A6FD759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7698B5C1-1A1E-47A1-B1EB-BD40203F8B49}">
      <dgm:prSet custT="1"/>
      <dgm:spPr/>
      <dgm:t>
        <a:bodyPr/>
        <a:lstStyle/>
        <a:p>
          <a:r>
            <a:rPr lang="en-US" sz="800" smtClean="0">
              <a:solidFill>
                <a:schemeClr val="bg1"/>
              </a:solidFill>
            </a:rPr>
            <a:t>Medical Aid</a:t>
          </a:r>
          <a:endParaRPr lang="en-US" sz="800" dirty="0">
            <a:solidFill>
              <a:schemeClr val="bg1"/>
            </a:solidFill>
          </a:endParaRPr>
        </a:p>
      </dgm:t>
    </dgm:pt>
    <dgm:pt modelId="{B73EDCBE-5378-4637-A632-E338E5EDD871}" type="parTrans" cxnId="{4342215B-0A1F-453A-A551-535B7BE56E5D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058127F2-4DD2-454E-B040-78A931E39CF0}" type="sibTrans" cxnId="{4342215B-0A1F-453A-A551-535B7BE56E5D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2040F12C-23FE-468E-826C-7B8899621172}">
      <dgm:prSet custT="1"/>
      <dgm:spPr/>
      <dgm:t>
        <a:bodyPr/>
        <a:lstStyle/>
        <a:p>
          <a:r>
            <a:rPr lang="en-US" sz="800" smtClean="0">
              <a:solidFill>
                <a:schemeClr val="bg1"/>
              </a:solidFill>
            </a:rPr>
            <a:t>First Aid/Near Miss</a:t>
          </a:r>
          <a:endParaRPr lang="en-US" sz="800" dirty="0">
            <a:solidFill>
              <a:schemeClr val="bg1"/>
            </a:solidFill>
          </a:endParaRPr>
        </a:p>
      </dgm:t>
    </dgm:pt>
    <dgm:pt modelId="{6C5AD825-DE31-49BC-8872-81AA9D6CA7F7}" type="parTrans" cxnId="{8AACFC85-5512-426B-9C64-8C00243898EB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1F271AAF-6915-4E68-8DF9-F4535C18A8E3}" type="sibTrans" cxnId="{8AACFC85-5512-426B-9C64-8C00243898EB}">
      <dgm:prSet/>
      <dgm:spPr/>
      <dgm:t>
        <a:bodyPr/>
        <a:lstStyle/>
        <a:p>
          <a:endParaRPr lang="en-US" sz="1000">
            <a:solidFill>
              <a:schemeClr val="bg1"/>
            </a:solidFill>
          </a:endParaRPr>
        </a:p>
      </dgm:t>
    </dgm:pt>
    <dgm:pt modelId="{0EE262F3-0DF3-49C4-B39F-B4C7782809DB}" type="pres">
      <dgm:prSet presAssocID="{90AEEB4C-FF1D-4D99-ABE6-A5E15A7AB717}" presName="Name0" presStyleCnt="0">
        <dgm:presLayoutVars>
          <dgm:dir/>
          <dgm:animLvl val="lvl"/>
          <dgm:resizeHandles val="exact"/>
        </dgm:presLayoutVars>
      </dgm:prSet>
      <dgm:spPr/>
    </dgm:pt>
    <dgm:pt modelId="{7B4F28B7-0422-407A-99A6-0A29E181BD7B}" type="pres">
      <dgm:prSet presAssocID="{90F06564-4450-4185-A2FB-4CE325C74298}" presName="Name8" presStyleCnt="0"/>
      <dgm:spPr/>
    </dgm:pt>
    <dgm:pt modelId="{FCAB2070-B2BD-4129-88BD-2BB563C40039}" type="pres">
      <dgm:prSet presAssocID="{90F06564-4450-4185-A2FB-4CE325C74298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803DE-0837-4839-B577-D5A3A5F9C983}" type="pres">
      <dgm:prSet presAssocID="{90F06564-4450-4185-A2FB-4CE325C742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EDE8A-3918-4924-BADF-04B42F941A2B}" type="pres">
      <dgm:prSet presAssocID="{025127EB-6E61-408C-A356-F644C311BF0B}" presName="Name8" presStyleCnt="0"/>
      <dgm:spPr/>
    </dgm:pt>
    <dgm:pt modelId="{B6EAFD3D-92C5-4EC9-960A-8D8E3632D955}" type="pres">
      <dgm:prSet presAssocID="{025127EB-6E61-408C-A356-F644C311BF0B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2D1BE-4533-4FE7-AF98-7586BAC810C4}" type="pres">
      <dgm:prSet presAssocID="{025127EB-6E61-408C-A356-F644C311BF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8BD74-CBF3-4FC1-A2E6-7487F05EBEC0}" type="pres">
      <dgm:prSet presAssocID="{55693799-2A17-4B88-AF04-9AC39426725E}" presName="Name8" presStyleCnt="0"/>
      <dgm:spPr/>
    </dgm:pt>
    <dgm:pt modelId="{5394C684-217E-48B1-A889-2EC8CEE9ECE3}" type="pres">
      <dgm:prSet presAssocID="{55693799-2A17-4B88-AF04-9AC39426725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3EA14-CA2F-40C7-9162-E8A4ABF60E77}" type="pres">
      <dgm:prSet presAssocID="{55693799-2A17-4B88-AF04-9AC3942672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D1E16-BEA6-44BE-8187-A600941A0327}" type="pres">
      <dgm:prSet presAssocID="{7698B5C1-1A1E-47A1-B1EB-BD40203F8B49}" presName="Name8" presStyleCnt="0"/>
      <dgm:spPr/>
    </dgm:pt>
    <dgm:pt modelId="{C2AB4019-9CF5-422E-952E-C7EFB1075EBA}" type="pres">
      <dgm:prSet presAssocID="{7698B5C1-1A1E-47A1-B1EB-BD40203F8B49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A3F-ECFF-4055-BE82-CC7CAFA933FC}" type="pres">
      <dgm:prSet presAssocID="{7698B5C1-1A1E-47A1-B1EB-BD40203F8B4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2458C3-ABBD-4419-8EC1-BCFD2E36F345}" type="pres">
      <dgm:prSet presAssocID="{2040F12C-23FE-468E-826C-7B8899621172}" presName="Name8" presStyleCnt="0"/>
      <dgm:spPr/>
    </dgm:pt>
    <dgm:pt modelId="{B9BDAB1A-DAA5-4576-B63C-DD574A775721}" type="pres">
      <dgm:prSet presAssocID="{2040F12C-23FE-468E-826C-7B8899621172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FB5C9-6650-42C3-B7E9-093E8C18E689}" type="pres">
      <dgm:prSet presAssocID="{2040F12C-23FE-468E-826C-7B889962117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B79CA-53AE-4047-AA52-E6EBC194F5AA}" srcId="{90AEEB4C-FF1D-4D99-ABE6-A5E15A7AB717}" destId="{90F06564-4450-4185-A2FB-4CE325C74298}" srcOrd="0" destOrd="0" parTransId="{2693B6EA-BEDB-41FD-8548-2C8E2728561B}" sibTransId="{67214C95-396B-430A-BBB8-F9A106F75D1D}"/>
    <dgm:cxn modelId="{F56518BA-29D2-45F5-93AD-A98E41587EAD}" type="presOf" srcId="{55693799-2A17-4B88-AF04-9AC39426725E}" destId="{2803EA14-CA2F-40C7-9162-E8A4ABF60E77}" srcOrd="1" destOrd="0" presId="urn:microsoft.com/office/officeart/2005/8/layout/pyramid1"/>
    <dgm:cxn modelId="{906D8E66-FAED-4E33-AC55-D958C03D2867}" srcId="{90AEEB4C-FF1D-4D99-ABE6-A5E15A7AB717}" destId="{025127EB-6E61-408C-A356-F644C311BF0B}" srcOrd="1" destOrd="0" parTransId="{DEF0A53A-9C3C-4580-9E50-7E5E3B85B564}" sibTransId="{E7D91C08-B5F5-4026-85EB-AED1E9F6AD38}"/>
    <dgm:cxn modelId="{31DE092E-E37A-4409-8460-1F1D73B79ED3}" type="presOf" srcId="{90F06564-4450-4185-A2FB-4CE325C74298}" destId="{FCAB2070-B2BD-4129-88BD-2BB563C40039}" srcOrd="0" destOrd="0" presId="urn:microsoft.com/office/officeart/2005/8/layout/pyramid1"/>
    <dgm:cxn modelId="{5D85313D-C2AD-4934-8F3F-0CD288F5A647}" type="presOf" srcId="{7698B5C1-1A1E-47A1-B1EB-BD40203F8B49}" destId="{C2AB4019-9CF5-422E-952E-C7EFB1075EBA}" srcOrd="0" destOrd="0" presId="urn:microsoft.com/office/officeart/2005/8/layout/pyramid1"/>
    <dgm:cxn modelId="{4342215B-0A1F-453A-A551-535B7BE56E5D}" srcId="{90AEEB4C-FF1D-4D99-ABE6-A5E15A7AB717}" destId="{7698B5C1-1A1E-47A1-B1EB-BD40203F8B49}" srcOrd="3" destOrd="0" parTransId="{B73EDCBE-5378-4637-A632-E338E5EDD871}" sibTransId="{058127F2-4DD2-454E-B040-78A931E39CF0}"/>
    <dgm:cxn modelId="{407B939A-1CAE-4A8A-B652-87A24363B999}" type="presOf" srcId="{2040F12C-23FE-468E-826C-7B8899621172}" destId="{B9BDAB1A-DAA5-4576-B63C-DD574A775721}" srcOrd="0" destOrd="0" presId="urn:microsoft.com/office/officeart/2005/8/layout/pyramid1"/>
    <dgm:cxn modelId="{C613FB2C-789C-483A-BC74-4E0FFE4DF8EC}" type="presOf" srcId="{90F06564-4450-4185-A2FB-4CE325C74298}" destId="{1F0803DE-0837-4839-B577-D5A3A5F9C983}" srcOrd="1" destOrd="0" presId="urn:microsoft.com/office/officeart/2005/8/layout/pyramid1"/>
    <dgm:cxn modelId="{8569AFC0-1A28-4440-982F-361165B8AEFB}" type="presOf" srcId="{2040F12C-23FE-468E-826C-7B8899621172}" destId="{717FB5C9-6650-42C3-B7E9-093E8C18E689}" srcOrd="1" destOrd="0" presId="urn:microsoft.com/office/officeart/2005/8/layout/pyramid1"/>
    <dgm:cxn modelId="{49F6D4D4-909A-4EBC-A7C7-01080616A27B}" type="presOf" srcId="{90AEEB4C-FF1D-4D99-ABE6-A5E15A7AB717}" destId="{0EE262F3-0DF3-49C4-B39F-B4C7782809DB}" srcOrd="0" destOrd="0" presId="urn:microsoft.com/office/officeart/2005/8/layout/pyramid1"/>
    <dgm:cxn modelId="{65F47DEB-49DF-45F6-BCF5-5B32C727F248}" type="presOf" srcId="{7698B5C1-1A1E-47A1-B1EB-BD40203F8B49}" destId="{6AD4AA3F-ECFF-4055-BE82-CC7CAFA933FC}" srcOrd="1" destOrd="0" presId="urn:microsoft.com/office/officeart/2005/8/layout/pyramid1"/>
    <dgm:cxn modelId="{D4E57DC4-E697-4D44-99DC-B06D499BA0BE}" type="presOf" srcId="{025127EB-6E61-408C-A356-F644C311BF0B}" destId="{B6EAFD3D-92C5-4EC9-960A-8D8E3632D955}" srcOrd="0" destOrd="0" presId="urn:microsoft.com/office/officeart/2005/8/layout/pyramid1"/>
    <dgm:cxn modelId="{A208B4BD-7D53-4D6D-B740-04D1D81F31ED}" type="presOf" srcId="{55693799-2A17-4B88-AF04-9AC39426725E}" destId="{5394C684-217E-48B1-A889-2EC8CEE9ECE3}" srcOrd="0" destOrd="0" presId="urn:microsoft.com/office/officeart/2005/8/layout/pyramid1"/>
    <dgm:cxn modelId="{82DB07A4-6C84-4175-8809-C3881A6FD759}" srcId="{90AEEB4C-FF1D-4D99-ABE6-A5E15A7AB717}" destId="{55693799-2A17-4B88-AF04-9AC39426725E}" srcOrd="2" destOrd="0" parTransId="{92FA752F-8949-4441-ABA5-58B970C5CAB8}" sibTransId="{DD856C02-47D8-4A46-988E-81244D35D1FC}"/>
    <dgm:cxn modelId="{8AACFC85-5512-426B-9C64-8C00243898EB}" srcId="{90AEEB4C-FF1D-4D99-ABE6-A5E15A7AB717}" destId="{2040F12C-23FE-468E-826C-7B8899621172}" srcOrd="4" destOrd="0" parTransId="{6C5AD825-DE31-49BC-8872-81AA9D6CA7F7}" sibTransId="{1F271AAF-6915-4E68-8DF9-F4535C18A8E3}"/>
    <dgm:cxn modelId="{186FDF3A-ED03-4AA6-9314-097350EF8712}" type="presOf" srcId="{025127EB-6E61-408C-A356-F644C311BF0B}" destId="{F492D1BE-4533-4FE7-AF98-7586BAC810C4}" srcOrd="1" destOrd="0" presId="urn:microsoft.com/office/officeart/2005/8/layout/pyramid1"/>
    <dgm:cxn modelId="{4246E368-6A77-4F1B-A70A-E38AD2DED4CB}" type="presParOf" srcId="{0EE262F3-0DF3-49C4-B39F-B4C7782809DB}" destId="{7B4F28B7-0422-407A-99A6-0A29E181BD7B}" srcOrd="0" destOrd="0" presId="urn:microsoft.com/office/officeart/2005/8/layout/pyramid1"/>
    <dgm:cxn modelId="{0F72C19A-6CE4-4841-8C5F-D853C47F51E7}" type="presParOf" srcId="{7B4F28B7-0422-407A-99A6-0A29E181BD7B}" destId="{FCAB2070-B2BD-4129-88BD-2BB563C40039}" srcOrd="0" destOrd="0" presId="urn:microsoft.com/office/officeart/2005/8/layout/pyramid1"/>
    <dgm:cxn modelId="{CF1B6C1C-F3B0-42D6-9C93-1F935E4F3D8C}" type="presParOf" srcId="{7B4F28B7-0422-407A-99A6-0A29E181BD7B}" destId="{1F0803DE-0837-4839-B577-D5A3A5F9C983}" srcOrd="1" destOrd="0" presId="urn:microsoft.com/office/officeart/2005/8/layout/pyramid1"/>
    <dgm:cxn modelId="{D37F04C5-5074-4FAC-906C-C31EBBE8F605}" type="presParOf" srcId="{0EE262F3-0DF3-49C4-B39F-B4C7782809DB}" destId="{DE2EDE8A-3918-4924-BADF-04B42F941A2B}" srcOrd="1" destOrd="0" presId="urn:microsoft.com/office/officeart/2005/8/layout/pyramid1"/>
    <dgm:cxn modelId="{F086DC08-8826-4263-BCE6-6A2199BF7A20}" type="presParOf" srcId="{DE2EDE8A-3918-4924-BADF-04B42F941A2B}" destId="{B6EAFD3D-92C5-4EC9-960A-8D8E3632D955}" srcOrd="0" destOrd="0" presId="urn:microsoft.com/office/officeart/2005/8/layout/pyramid1"/>
    <dgm:cxn modelId="{F74459CE-2FFC-4678-A12C-175B54500F88}" type="presParOf" srcId="{DE2EDE8A-3918-4924-BADF-04B42F941A2B}" destId="{F492D1BE-4533-4FE7-AF98-7586BAC810C4}" srcOrd="1" destOrd="0" presId="urn:microsoft.com/office/officeart/2005/8/layout/pyramid1"/>
    <dgm:cxn modelId="{894FC12A-F207-4182-904C-E2F10EF384E9}" type="presParOf" srcId="{0EE262F3-0DF3-49C4-B39F-B4C7782809DB}" destId="{FDB8BD74-CBF3-4FC1-A2E6-7487F05EBEC0}" srcOrd="2" destOrd="0" presId="urn:microsoft.com/office/officeart/2005/8/layout/pyramid1"/>
    <dgm:cxn modelId="{157AAD8A-F4AB-41A5-B527-63A00CDDCFEF}" type="presParOf" srcId="{FDB8BD74-CBF3-4FC1-A2E6-7487F05EBEC0}" destId="{5394C684-217E-48B1-A889-2EC8CEE9ECE3}" srcOrd="0" destOrd="0" presId="urn:microsoft.com/office/officeart/2005/8/layout/pyramid1"/>
    <dgm:cxn modelId="{0E8CCD9A-8F36-4523-98FB-EF07D018D441}" type="presParOf" srcId="{FDB8BD74-CBF3-4FC1-A2E6-7487F05EBEC0}" destId="{2803EA14-CA2F-40C7-9162-E8A4ABF60E77}" srcOrd="1" destOrd="0" presId="urn:microsoft.com/office/officeart/2005/8/layout/pyramid1"/>
    <dgm:cxn modelId="{329AD01B-EC45-4B6B-96CF-6345DBF3FEED}" type="presParOf" srcId="{0EE262F3-0DF3-49C4-B39F-B4C7782809DB}" destId="{1B0D1E16-BEA6-44BE-8187-A600941A0327}" srcOrd="3" destOrd="0" presId="urn:microsoft.com/office/officeart/2005/8/layout/pyramid1"/>
    <dgm:cxn modelId="{E37DACEA-BFC4-4BB0-AFD4-28F14566C868}" type="presParOf" srcId="{1B0D1E16-BEA6-44BE-8187-A600941A0327}" destId="{C2AB4019-9CF5-422E-952E-C7EFB1075EBA}" srcOrd="0" destOrd="0" presId="urn:microsoft.com/office/officeart/2005/8/layout/pyramid1"/>
    <dgm:cxn modelId="{28B1A77D-CC98-4662-98AE-4BE20978F910}" type="presParOf" srcId="{1B0D1E16-BEA6-44BE-8187-A600941A0327}" destId="{6AD4AA3F-ECFF-4055-BE82-CC7CAFA933FC}" srcOrd="1" destOrd="0" presId="urn:microsoft.com/office/officeart/2005/8/layout/pyramid1"/>
    <dgm:cxn modelId="{A98F74E0-E49B-4385-947E-B2934EA91997}" type="presParOf" srcId="{0EE262F3-0DF3-49C4-B39F-B4C7782809DB}" destId="{642458C3-ABBD-4419-8EC1-BCFD2E36F345}" srcOrd="4" destOrd="0" presId="urn:microsoft.com/office/officeart/2005/8/layout/pyramid1"/>
    <dgm:cxn modelId="{EF9464B6-3128-49B7-A018-78C57832BCFF}" type="presParOf" srcId="{642458C3-ABBD-4419-8EC1-BCFD2E36F345}" destId="{B9BDAB1A-DAA5-4576-B63C-DD574A775721}" srcOrd="0" destOrd="0" presId="urn:microsoft.com/office/officeart/2005/8/layout/pyramid1"/>
    <dgm:cxn modelId="{3D90D9D8-2962-4CB8-B2A3-FD46EE682C0E}" type="presParOf" srcId="{642458C3-ABBD-4419-8EC1-BCFD2E36F345}" destId="{717FB5C9-6650-42C3-B7E9-093E8C18E68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2070-B2BD-4129-88BD-2BB563C40039}">
      <dsp:nvSpPr>
        <dsp:cNvPr id="0" name=""/>
        <dsp:cNvSpPr/>
      </dsp:nvSpPr>
      <dsp:spPr>
        <a:xfrm>
          <a:off x="1601457" y="0"/>
          <a:ext cx="800728" cy="681140"/>
        </a:xfrm>
        <a:prstGeom prst="trapezoid">
          <a:avLst>
            <a:gd name="adj" fmla="val 5877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Fatality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01457" y="0"/>
        <a:ext cx="800728" cy="681140"/>
      </dsp:txXfrm>
    </dsp:sp>
    <dsp:sp modelId="{B6EAFD3D-92C5-4EC9-960A-8D8E3632D955}">
      <dsp:nvSpPr>
        <dsp:cNvPr id="0" name=""/>
        <dsp:cNvSpPr/>
      </dsp:nvSpPr>
      <dsp:spPr>
        <a:xfrm>
          <a:off x="1201093" y="681140"/>
          <a:ext cx="1601457" cy="681140"/>
        </a:xfrm>
        <a:prstGeom prst="trapezoid">
          <a:avLst>
            <a:gd name="adj" fmla="val 5877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Lost Time</a:t>
          </a:r>
          <a:endParaRPr lang="en-US" sz="1400" kern="1200" dirty="0" smtClean="0">
            <a:solidFill>
              <a:schemeClr val="bg1"/>
            </a:solidFill>
          </a:endParaRPr>
        </a:p>
      </dsp:txBody>
      <dsp:txXfrm>
        <a:off x="1481348" y="681140"/>
        <a:ext cx="1040947" cy="681140"/>
      </dsp:txXfrm>
    </dsp:sp>
    <dsp:sp modelId="{5394C684-217E-48B1-A889-2EC8CEE9ECE3}">
      <dsp:nvSpPr>
        <dsp:cNvPr id="0" name=""/>
        <dsp:cNvSpPr/>
      </dsp:nvSpPr>
      <dsp:spPr>
        <a:xfrm>
          <a:off x="800728" y="1362280"/>
          <a:ext cx="2402186" cy="681140"/>
        </a:xfrm>
        <a:prstGeom prst="trapezoid">
          <a:avLst>
            <a:gd name="adj" fmla="val 5877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Restricted Duty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221111" y="1362280"/>
        <a:ext cx="1561421" cy="681140"/>
      </dsp:txXfrm>
    </dsp:sp>
    <dsp:sp modelId="{C2AB4019-9CF5-422E-952E-C7EFB1075EBA}">
      <dsp:nvSpPr>
        <dsp:cNvPr id="0" name=""/>
        <dsp:cNvSpPr/>
      </dsp:nvSpPr>
      <dsp:spPr>
        <a:xfrm>
          <a:off x="400364" y="2043421"/>
          <a:ext cx="3202915" cy="681140"/>
        </a:xfrm>
        <a:prstGeom prst="trapezoid">
          <a:avLst>
            <a:gd name="adj" fmla="val 5877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Medical Aid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60874" y="2043421"/>
        <a:ext cx="2081894" cy="681140"/>
      </dsp:txXfrm>
    </dsp:sp>
    <dsp:sp modelId="{B9BDAB1A-DAA5-4576-B63C-DD574A775721}">
      <dsp:nvSpPr>
        <dsp:cNvPr id="0" name=""/>
        <dsp:cNvSpPr/>
      </dsp:nvSpPr>
      <dsp:spPr>
        <a:xfrm>
          <a:off x="0" y="2724561"/>
          <a:ext cx="4003644" cy="681140"/>
        </a:xfrm>
        <a:prstGeom prst="trapezoid">
          <a:avLst>
            <a:gd name="adj" fmla="val 5877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bg1"/>
              </a:solidFill>
            </a:rPr>
            <a:t>First Aid/Near Miss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00637" y="2724561"/>
        <a:ext cx="2602368" cy="681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2070-B2BD-4129-88BD-2BB563C40039}">
      <dsp:nvSpPr>
        <dsp:cNvPr id="0" name=""/>
        <dsp:cNvSpPr/>
      </dsp:nvSpPr>
      <dsp:spPr>
        <a:xfrm>
          <a:off x="931244" y="0"/>
          <a:ext cx="465622" cy="401955"/>
        </a:xfrm>
        <a:prstGeom prst="trapezoid">
          <a:avLst>
            <a:gd name="adj" fmla="val 5792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bg1"/>
              </a:solidFill>
            </a:rPr>
            <a:t>Fatality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931244" y="0"/>
        <a:ext cx="465622" cy="401955"/>
      </dsp:txXfrm>
    </dsp:sp>
    <dsp:sp modelId="{B6EAFD3D-92C5-4EC9-960A-8D8E3632D955}">
      <dsp:nvSpPr>
        <dsp:cNvPr id="0" name=""/>
        <dsp:cNvSpPr/>
      </dsp:nvSpPr>
      <dsp:spPr>
        <a:xfrm>
          <a:off x="698433" y="401955"/>
          <a:ext cx="931244" cy="401955"/>
        </a:xfrm>
        <a:prstGeom prst="trapezoid">
          <a:avLst>
            <a:gd name="adj" fmla="val 5792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bg1"/>
              </a:solidFill>
            </a:rPr>
            <a:t>Lost Time</a:t>
          </a:r>
          <a:endParaRPr lang="en-US" sz="800" kern="1200" dirty="0" smtClean="0">
            <a:solidFill>
              <a:schemeClr val="bg1"/>
            </a:solidFill>
          </a:endParaRPr>
        </a:p>
      </dsp:txBody>
      <dsp:txXfrm>
        <a:off x="861400" y="401955"/>
        <a:ext cx="605308" cy="401955"/>
      </dsp:txXfrm>
    </dsp:sp>
    <dsp:sp modelId="{5394C684-217E-48B1-A889-2EC8CEE9ECE3}">
      <dsp:nvSpPr>
        <dsp:cNvPr id="0" name=""/>
        <dsp:cNvSpPr/>
      </dsp:nvSpPr>
      <dsp:spPr>
        <a:xfrm>
          <a:off x="465621" y="803910"/>
          <a:ext cx="1396866" cy="401955"/>
        </a:xfrm>
        <a:prstGeom prst="trapezoid">
          <a:avLst>
            <a:gd name="adj" fmla="val 5792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bg1"/>
              </a:solidFill>
            </a:rPr>
            <a:t>Restricted Duty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710073" y="803910"/>
        <a:ext cx="907962" cy="401955"/>
      </dsp:txXfrm>
    </dsp:sp>
    <dsp:sp modelId="{C2AB4019-9CF5-422E-952E-C7EFB1075EBA}">
      <dsp:nvSpPr>
        <dsp:cNvPr id="0" name=""/>
        <dsp:cNvSpPr/>
      </dsp:nvSpPr>
      <dsp:spPr>
        <a:xfrm>
          <a:off x="232810" y="1205864"/>
          <a:ext cx="1862488" cy="401955"/>
        </a:xfrm>
        <a:prstGeom prst="trapezoid">
          <a:avLst>
            <a:gd name="adj" fmla="val 5792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bg1"/>
              </a:solidFill>
            </a:rPr>
            <a:t>Medical Aid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558746" y="1205864"/>
        <a:ext cx="1210617" cy="401955"/>
      </dsp:txXfrm>
    </dsp:sp>
    <dsp:sp modelId="{B9BDAB1A-DAA5-4576-B63C-DD574A775721}">
      <dsp:nvSpPr>
        <dsp:cNvPr id="0" name=""/>
        <dsp:cNvSpPr/>
      </dsp:nvSpPr>
      <dsp:spPr>
        <a:xfrm>
          <a:off x="0" y="1607819"/>
          <a:ext cx="2328110" cy="401955"/>
        </a:xfrm>
        <a:prstGeom prst="trapezoid">
          <a:avLst>
            <a:gd name="adj" fmla="val 5792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>
              <a:solidFill>
                <a:schemeClr val="bg1"/>
              </a:solidFill>
            </a:rPr>
            <a:t>First Aid/Near Miss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407419" y="1607819"/>
        <a:ext cx="1513271" cy="401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r>
              <a:rPr lang="en-CA" altLang="en-US" dirty="0"/>
              <a:t>2017-2018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1444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/>
            </a:lvl1pPr>
          </a:lstStyle>
          <a:p>
            <a:pPr>
              <a:defRPr/>
            </a:pPr>
            <a:fld id="{9449F45A-F019-4861-A12B-5AAB3FDDD7F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7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ENGG406 2015W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641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D38E05E-503E-4B1A-835B-8B0A158765AC}" type="datetimeFigureOut">
              <a:rPr lang="en-US" altLang="en-US"/>
              <a:pPr>
                <a:defRPr/>
              </a:pPr>
              <a:t>2/12/2020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881" y="4415844"/>
            <a:ext cx="5140641" cy="418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4-March-2015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641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AE204D1-644D-4FB7-A62F-9D455603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262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62831" indent="-292637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73838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4403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1258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86060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59541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3302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0650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617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2015-2016ENGG406 Lecture 00 - Day 1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62831" indent="-292637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73838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4403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1258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86060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59541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3302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0650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17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ACD05-11F2-4275-8F51-A078BA7E28D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17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1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52763" y="536575"/>
            <a:ext cx="3584575" cy="2689225"/>
          </a:xfrm>
          <a:ln/>
        </p:spPr>
      </p:sp>
      <p:sp>
        <p:nvSpPr>
          <p:cNvPr id="1331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8111" bIns="48111"/>
          <a:lstStyle/>
          <a:p>
            <a:r>
              <a:rPr lang="en-CA" altLang="en-US" dirty="0">
                <a:ea typeface="ＭＳ Ｐゴシック" panose="020B0600070205080204" pitchFamily="34" charset="-128"/>
              </a:rPr>
              <a:t>Who can tell me in</a:t>
            </a:r>
            <a:r>
              <a:rPr lang="en-CA" altLang="en-US" baseline="0" dirty="0">
                <a:ea typeface="ＭＳ Ｐゴシック" panose="020B0600070205080204" pitchFamily="34" charset="-128"/>
              </a:rPr>
              <a:t> their own words what culture means to you?</a:t>
            </a:r>
          </a:p>
          <a:p>
            <a:r>
              <a:rPr lang="en-CA" altLang="en-US" baseline="0" dirty="0">
                <a:ea typeface="ＭＳ Ｐゴシック" panose="020B0600070205080204" pitchFamily="34" charset="-128"/>
              </a:rPr>
              <a:t>How we act around others is a manifestation of your beliefs and attitudes</a:t>
            </a:r>
          </a:p>
        </p:txBody>
      </p:sp>
      <p:sp>
        <p:nvSpPr>
          <p:cNvPr id="13318" name="Slide Number Placeholder 3"/>
          <p:cNvSpPr txBox="1">
            <a:spLocks noGrp="1"/>
          </p:cNvSpPr>
          <p:nvPr/>
        </p:nvSpPr>
        <p:spPr bwMode="auto">
          <a:xfrm>
            <a:off x="5488204" y="6812150"/>
            <a:ext cx="4199582" cy="35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99" tIns="48300" rIns="96599" bIns="48300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3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B0DCC2-F10C-43CE-AFE0-1AF008B292F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3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8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DF9553-1223-46B6-9039-4659C8541EF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995863" y="395288"/>
            <a:ext cx="2646362" cy="1984375"/>
          </a:xfrm>
          <a:ln/>
        </p:spPr>
      </p:sp>
      <p:sp>
        <p:nvSpPr>
          <p:cNvPr id="2560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6" name="Slide Number Placeholder 3"/>
          <p:cNvSpPr txBox="1">
            <a:spLocks noGrp="1"/>
          </p:cNvSpPr>
          <p:nvPr/>
        </p:nvSpPr>
        <p:spPr bwMode="auto">
          <a:xfrm>
            <a:off x="7158526" y="5025355"/>
            <a:ext cx="5477716" cy="26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CDF4CCC6-1700-4598-810E-E891A1F29897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01FD0-C76C-44FA-A8B6-E55F759CA38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88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7289C4-4137-4B30-96C9-7C06C82291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0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ENGG406 2015W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4-March-2015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04D1-644D-4FB7-A62F-9D455603B77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7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2015-2016ENGG406 Lecture 00 - Day 1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55060" indent="-290408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61631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26283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90936" indent="-232326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55588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20240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84893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49545" indent="-232326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E42046-AC51-49EC-B6D7-F0B51C982A3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994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997450" y="395288"/>
            <a:ext cx="2646363" cy="1984375"/>
          </a:xfrm>
          <a:ln/>
        </p:spPr>
      </p:sp>
      <p:sp>
        <p:nvSpPr>
          <p:cNvPr id="3994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  <p:sp>
        <p:nvSpPr>
          <p:cNvPr id="39942" name="Slide Number Placeholder 3"/>
          <p:cNvSpPr txBox="1">
            <a:spLocks noGrp="1"/>
          </p:cNvSpPr>
          <p:nvPr/>
        </p:nvSpPr>
        <p:spPr bwMode="auto">
          <a:xfrm>
            <a:off x="7158526" y="5024146"/>
            <a:ext cx="5477716" cy="2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AB4D0BD3-D252-4A76-B21D-C42F89E2BF7D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8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1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62831" indent="-292637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73838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4403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1258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86060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59541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3302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0650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617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2015-2016ENGG406 Lecture 00 - Day 1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62831" indent="-292637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73838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4403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12580" indent="-233452" defTabSz="961759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86060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59541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3302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06502" indent="-233452" defTabSz="96175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17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F9553-1223-46B6-9039-4659C8541EF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17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60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52763" y="536575"/>
            <a:ext cx="3584575" cy="2689225"/>
          </a:xfrm>
          <a:ln/>
        </p:spPr>
      </p:sp>
      <p:sp>
        <p:nvSpPr>
          <p:cNvPr id="2560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8111" bIns="48111"/>
          <a:lstStyle/>
          <a:p>
            <a:endParaRPr lang="en-CA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5606" name="Slide Number Placeholder 3"/>
          <p:cNvSpPr txBox="1">
            <a:spLocks noGrp="1"/>
          </p:cNvSpPr>
          <p:nvPr/>
        </p:nvSpPr>
        <p:spPr bwMode="auto">
          <a:xfrm>
            <a:off x="5488204" y="6812150"/>
            <a:ext cx="4199582" cy="35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99" tIns="48300" rIns="96599" bIns="48300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3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4CCC6-1700-4598-810E-E891A1F2989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33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1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7"/>
            <a:ext cx="6517483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2"/>
            <a:ext cx="6517483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9" y="698262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1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5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9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4372798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7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2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40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138723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2" y="4662336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7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3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3" y="2943357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5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5" y="2943357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09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2" y="610773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2" y="4204821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2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2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1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5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2"/>
            <a:ext cx="2477515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5" y="4204821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5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1" y="4781080"/>
            <a:ext cx="2478791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87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2" y="2367095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7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09603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2" y="609603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90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204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4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29" y="334775"/>
            <a:ext cx="7773339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7"/>
            <a:ext cx="7772871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3" y="6431911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10" y="6431911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0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38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23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954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428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242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9473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537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512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823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822885" y="2507124"/>
            <a:ext cx="1498231" cy="1997641"/>
          </a:xfrm>
          <a:custGeom>
            <a:avLst/>
            <a:gdLst>
              <a:gd name="connsiteX0" fmla="*/ 1997641 w 3995282"/>
              <a:gd name="connsiteY0" fmla="*/ 0 h 3995282"/>
              <a:gd name="connsiteX1" fmla="*/ 3995282 w 3995282"/>
              <a:gd name="connsiteY1" fmla="*/ 1997641 h 3995282"/>
              <a:gd name="connsiteX2" fmla="*/ 1997641 w 3995282"/>
              <a:gd name="connsiteY2" fmla="*/ 3995282 h 3995282"/>
              <a:gd name="connsiteX3" fmla="*/ 0 w 3995282"/>
              <a:gd name="connsiteY3" fmla="*/ 1997641 h 3995282"/>
              <a:gd name="connsiteX4" fmla="*/ 1997641 w 3995282"/>
              <a:gd name="connsiteY4" fmla="*/ 0 h 399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95282" h="3995282">
                <a:moveTo>
                  <a:pt x="1997641" y="0"/>
                </a:moveTo>
                <a:cubicBezTo>
                  <a:pt x="3100908" y="0"/>
                  <a:pt x="3995282" y="894374"/>
                  <a:pt x="3995282" y="1997641"/>
                </a:cubicBezTo>
                <a:cubicBezTo>
                  <a:pt x="3995282" y="3100908"/>
                  <a:pt x="3100908" y="3995282"/>
                  <a:pt x="1997641" y="3995282"/>
                </a:cubicBezTo>
                <a:cubicBezTo>
                  <a:pt x="894374" y="3995282"/>
                  <a:pt x="0" y="3100908"/>
                  <a:pt x="0" y="1997641"/>
                </a:cubicBezTo>
                <a:cubicBezTo>
                  <a:pt x="0" y="894374"/>
                  <a:pt x="894374" y="0"/>
                  <a:pt x="19976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</a:defRPr>
            </a:lvl1pPr>
          </a:lstStyle>
          <a:p>
            <a:r>
              <a:rPr lang="tr-TR"/>
              <a:t>Drag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749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5"/>
            <a:ext cx="7763815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5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31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41790" y="1801906"/>
            <a:ext cx="3299204" cy="206445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003006" y="1801906"/>
            <a:ext cx="3299204" cy="206445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8092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01886" y="1778000"/>
            <a:ext cx="7540228" cy="3302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482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"/>
            <a:ext cx="9144000" cy="385258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4501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4939563"/>
            <a:ext cx="9144000" cy="191843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9886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209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9385" y="1596190"/>
            <a:ext cx="1515979" cy="366562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746075" y="1596190"/>
            <a:ext cx="1515979" cy="366562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9964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78374"/>
            <a:ext cx="9144000" cy="330125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646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299531" y="1164056"/>
            <a:ext cx="1911136" cy="452989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318465" y="1164056"/>
            <a:ext cx="1911136" cy="452989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0118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2712547" y="1021977"/>
            <a:ext cx="1808450" cy="48140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623003" y="1021977"/>
            <a:ext cx="1808450" cy="48140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97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02090" y="1021977"/>
            <a:ext cx="7539820" cy="48140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58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9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29" y="2367094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49" y="2367094"/>
            <a:ext cx="3829051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892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93711" y="937284"/>
            <a:ext cx="7756578" cy="31438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4612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928222" y="0"/>
            <a:ext cx="5215778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3857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942976" y="0"/>
            <a:ext cx="3879476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435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02090" y="1021976"/>
            <a:ext cx="1662322" cy="481404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761256" y="1021976"/>
            <a:ext cx="1662322" cy="481404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720421" y="1021976"/>
            <a:ext cx="1662322" cy="481404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6679588" y="1021976"/>
            <a:ext cx="1662322" cy="481404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02358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905870" y="1204820"/>
            <a:ext cx="7293474" cy="444836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6530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57250" y="1126191"/>
            <a:ext cx="3454213" cy="460561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1964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41045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061262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894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50648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783983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04199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3056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950648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783983" y="2378310"/>
            <a:ext cx="1576035" cy="2101380"/>
          </a:xfrm>
          <a:custGeom>
            <a:avLst/>
            <a:gdLst>
              <a:gd name="connsiteX0" fmla="*/ 2101380 w 4202760"/>
              <a:gd name="connsiteY0" fmla="*/ 0 h 4202760"/>
              <a:gd name="connsiteX1" fmla="*/ 4202760 w 4202760"/>
              <a:gd name="connsiteY1" fmla="*/ 2101380 h 4202760"/>
              <a:gd name="connsiteX2" fmla="*/ 2101380 w 4202760"/>
              <a:gd name="connsiteY2" fmla="*/ 4202760 h 4202760"/>
              <a:gd name="connsiteX3" fmla="*/ 0 w 4202760"/>
              <a:gd name="connsiteY3" fmla="*/ 2101380 h 420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2760" h="4202760">
                <a:moveTo>
                  <a:pt x="2101380" y="0"/>
                </a:moveTo>
                <a:lnTo>
                  <a:pt x="4202760" y="2101380"/>
                </a:lnTo>
                <a:lnTo>
                  <a:pt x="2101380" y="4202760"/>
                </a:lnTo>
                <a:lnTo>
                  <a:pt x="0" y="21013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06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501182" y="1422027"/>
            <a:ext cx="2278968" cy="40139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18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9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5" y="2371018"/>
            <a:ext cx="3655107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4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8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1" y="3051014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63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02090" y="1021977"/>
            <a:ext cx="7539820" cy="330125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1980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5824258" y="0"/>
            <a:ext cx="3319742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765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02090" y="1021976"/>
            <a:ext cx="3620045" cy="481404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0422" y="1021976"/>
            <a:ext cx="3665500" cy="481404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5675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856069" y="0"/>
            <a:ext cx="3454213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6689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02090" y="1021446"/>
            <a:ext cx="4105504" cy="4815108"/>
          </a:xfrm>
          <a:prstGeom prst="rect">
            <a:avLst/>
          </a:prstGeom>
          <a:ln w="381000">
            <a:solidFill>
              <a:schemeClr val="tx1">
                <a:lumMod val="85000"/>
                <a:lumOff val="15000"/>
              </a:schemeClr>
            </a:solidFill>
            <a:miter lim="800000"/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51688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02090" y="1007803"/>
            <a:ext cx="3620045" cy="295163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720422" y="1007803"/>
            <a:ext cx="3665500" cy="295163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7128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4684619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0305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044669" y="952357"/>
            <a:ext cx="2390214" cy="318695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999505" y="3722451"/>
            <a:ext cx="4099827" cy="225238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5849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097400" y="0"/>
            <a:ext cx="2390214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4747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07677" y="1210235"/>
            <a:ext cx="7328648" cy="443753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51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054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689287" y="2928631"/>
            <a:ext cx="2324660" cy="24137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314950" y="2928631"/>
            <a:ext cx="2324660" cy="24137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8110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890479" y="1429729"/>
            <a:ext cx="1915365" cy="253043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314733" y="1429729"/>
            <a:ext cx="1915365" cy="253043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9024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07676" y="1210235"/>
            <a:ext cx="7328648" cy="30323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5507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914175" y="1206874"/>
            <a:ext cx="3344957" cy="444425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9528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07676" y="1912845"/>
            <a:ext cx="7328648" cy="30323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16116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279770" y="3825689"/>
            <a:ext cx="2521323" cy="1492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614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279770" y="1306372"/>
            <a:ext cx="2521323" cy="1492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279770" y="4059005"/>
            <a:ext cx="2521323" cy="1492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058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279770" y="1306372"/>
            <a:ext cx="2521323" cy="1492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69422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59331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5094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402106"/>
            <a:ext cx="9144000" cy="345589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1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257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844894" y="1223682"/>
            <a:ext cx="3454213" cy="441063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0325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069882" y="0"/>
            <a:ext cx="3454213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2138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623858" y="786653"/>
            <a:ext cx="1844768" cy="528469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5374" y="786653"/>
            <a:ext cx="1844768" cy="528469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25762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81624" y="1038786"/>
            <a:ext cx="4672852" cy="366432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5857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5287465" y="1647265"/>
            <a:ext cx="2672603" cy="356347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9404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623858" y="981636"/>
            <a:ext cx="1844768" cy="489472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0502" y="981636"/>
            <a:ext cx="1844768" cy="489472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80273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2754026" y="981636"/>
            <a:ext cx="1844768" cy="489472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6475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140479" y="1405218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92058" y="1405218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6243638" y="1405218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8705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80782" y="917762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80782" y="3593727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6503334" y="917762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6503334" y="3593727"/>
            <a:ext cx="1759884" cy="23465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06733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159935" y="2742398"/>
            <a:ext cx="2828141" cy="237483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2"/>
            <a:ext cx="465012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3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353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181602" y="3169523"/>
            <a:ext cx="2742306" cy="229771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39833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5915768" y="-207657"/>
            <a:ext cx="2011992" cy="4743768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7802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771650" y="3195638"/>
            <a:ext cx="996553" cy="233782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4052292" y="3195638"/>
            <a:ext cx="996553" cy="233782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327500" y="3195638"/>
            <a:ext cx="996553" cy="233782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94315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171222" y="1458139"/>
            <a:ext cx="2224265" cy="39570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1874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5238504" y="1973431"/>
            <a:ext cx="2789490" cy="234238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69517" y="2886441"/>
            <a:ext cx="1166751" cy="207376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63657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706299" y="1620045"/>
            <a:ext cx="2021681" cy="359330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013472" y="3652882"/>
            <a:ext cx="816525" cy="192516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5856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522795"/>
            <a:ext cx="3568716" cy="285554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9647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880055" y="0"/>
            <a:ext cx="2266931" cy="396272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5060576" y="0"/>
            <a:ext cx="2266931" cy="396272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5561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4117872" y="3157997"/>
            <a:ext cx="1597293" cy="370000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463506" y="3157997"/>
            <a:ext cx="1597293" cy="3700003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5413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" y="0"/>
            <a:ext cx="3352800" cy="68580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tr-TR"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50" charset="-94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/>
              <a:t>Drag Your Picture Here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8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1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4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20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2582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91325"/>
            <a:ext cx="9144000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2482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DE34F-861C-4A6A-B142-FB2440115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0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8275"/>
            <a:ext cx="8153400" cy="563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389" y="1120588"/>
            <a:ext cx="8153400" cy="5105400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Wingdings" charset="2"/>
              <a:buChar char="§"/>
              <a:defRPr sz="2400">
                <a:solidFill>
                  <a:schemeClr val="tx1"/>
                </a:solidFill>
              </a:defRPr>
            </a:lvl1pPr>
            <a:lvl2pPr marL="742950" indent="-285750">
              <a:buClrTx/>
              <a:buFont typeface="Arial"/>
              <a:buChar char="•"/>
              <a:defRPr sz="2200">
                <a:solidFill>
                  <a:schemeClr val="tx1"/>
                </a:solidFill>
              </a:defRPr>
            </a:lvl2pPr>
            <a:lvl3pPr marL="1143000" indent="-228600">
              <a:buClrTx/>
              <a:buFont typeface="Arial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buClrTx/>
              <a:buFont typeface="Arial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buClrTx/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5321D-E761-4E28-B3D5-735E7824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3400" y="6356351"/>
            <a:ext cx="533400" cy="34925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6F380B40-683D-42FF-B008-58C180CA6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98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8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70.xml"/><Relationship Id="rId47" Type="http://schemas.openxmlformats.org/officeDocument/2006/relationships/slideLayout" Target="../slideLayouts/slideLayout75.xml"/><Relationship Id="rId50" Type="http://schemas.openxmlformats.org/officeDocument/2006/relationships/slideLayout" Target="../slideLayouts/slideLayout78.xml"/><Relationship Id="rId55" Type="http://schemas.openxmlformats.org/officeDocument/2006/relationships/slideLayout" Target="../slideLayouts/slideLayout83.xml"/><Relationship Id="rId6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65.xml"/><Relationship Id="rId40" Type="http://schemas.openxmlformats.org/officeDocument/2006/relationships/slideLayout" Target="../slideLayouts/slideLayout68.xml"/><Relationship Id="rId45" Type="http://schemas.openxmlformats.org/officeDocument/2006/relationships/slideLayout" Target="../slideLayouts/slideLayout73.xml"/><Relationship Id="rId53" Type="http://schemas.openxmlformats.org/officeDocument/2006/relationships/slideLayout" Target="../slideLayouts/slideLayout81.xml"/><Relationship Id="rId58" Type="http://schemas.openxmlformats.org/officeDocument/2006/relationships/slideLayout" Target="../slideLayouts/slideLayout86.xml"/><Relationship Id="rId6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64.xml"/><Relationship Id="rId49" Type="http://schemas.openxmlformats.org/officeDocument/2006/relationships/slideLayout" Target="../slideLayouts/slideLayout77.xml"/><Relationship Id="rId57" Type="http://schemas.openxmlformats.org/officeDocument/2006/relationships/slideLayout" Target="../slideLayouts/slideLayout85.xml"/><Relationship Id="rId6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4" Type="http://schemas.openxmlformats.org/officeDocument/2006/relationships/slideLayout" Target="../slideLayouts/slideLayout72.xml"/><Relationship Id="rId52" Type="http://schemas.openxmlformats.org/officeDocument/2006/relationships/slideLayout" Target="../slideLayouts/slideLayout80.xml"/><Relationship Id="rId60" Type="http://schemas.openxmlformats.org/officeDocument/2006/relationships/slideLayout" Target="../slideLayouts/slideLayout88.xml"/><Relationship Id="rId6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63.xml"/><Relationship Id="rId43" Type="http://schemas.openxmlformats.org/officeDocument/2006/relationships/slideLayout" Target="../slideLayouts/slideLayout71.xml"/><Relationship Id="rId48" Type="http://schemas.openxmlformats.org/officeDocument/2006/relationships/slideLayout" Target="../slideLayouts/slideLayout76.xml"/><Relationship Id="rId56" Type="http://schemas.openxmlformats.org/officeDocument/2006/relationships/slideLayout" Target="../slideLayouts/slideLayout84.xml"/><Relationship Id="rId64" Type="http://schemas.openxmlformats.org/officeDocument/2006/relationships/slideLayout" Target="../slideLayouts/slideLayout92.xml"/><Relationship Id="rId8" Type="http://schemas.openxmlformats.org/officeDocument/2006/relationships/slideLayout" Target="../slideLayouts/slideLayout36.xml"/><Relationship Id="rId51" Type="http://schemas.openxmlformats.org/officeDocument/2006/relationships/slideLayout" Target="../slideLayouts/slideLayout79.xml"/><Relationship Id="rId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38" Type="http://schemas.openxmlformats.org/officeDocument/2006/relationships/slideLayout" Target="../slideLayouts/slideLayout66.xml"/><Relationship Id="rId46" Type="http://schemas.openxmlformats.org/officeDocument/2006/relationships/slideLayout" Target="../slideLayouts/slideLayout74.xml"/><Relationship Id="rId59" Type="http://schemas.openxmlformats.org/officeDocument/2006/relationships/slideLayout" Target="../slideLayouts/slideLayout87.xml"/><Relationship Id="rId67" Type="http://schemas.openxmlformats.org/officeDocument/2006/relationships/theme" Target="../theme/theme3.xml"/><Relationship Id="rId20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9.xml"/><Relationship Id="rId54" Type="http://schemas.openxmlformats.org/officeDocument/2006/relationships/slideLayout" Target="../slideLayouts/slideLayout82.xml"/><Relationship Id="rId6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9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2" y="2367095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3" y="5883277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10" y="5883277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83E5-FA6B-427A-A553-88F9E498C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9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1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  <p:sldLayoutId id="2147483767" r:id="rId48"/>
    <p:sldLayoutId id="2147483768" r:id="rId49"/>
    <p:sldLayoutId id="2147483769" r:id="rId50"/>
    <p:sldLayoutId id="2147483770" r:id="rId51"/>
    <p:sldLayoutId id="2147483771" r:id="rId52"/>
    <p:sldLayoutId id="2147483772" r:id="rId53"/>
    <p:sldLayoutId id="2147483773" r:id="rId54"/>
    <p:sldLayoutId id="2147483774" r:id="rId55"/>
    <p:sldLayoutId id="2147483775" r:id="rId56"/>
    <p:sldLayoutId id="2147483776" r:id="rId57"/>
    <p:sldLayoutId id="2147483777" r:id="rId58"/>
    <p:sldLayoutId id="2147483778" r:id="rId59"/>
    <p:sldLayoutId id="2147483779" r:id="rId60"/>
    <p:sldLayoutId id="2147483780" r:id="rId61"/>
    <p:sldLayoutId id="2147483781" r:id="rId62"/>
    <p:sldLayoutId id="2147483782" r:id="rId63"/>
    <p:sldLayoutId id="2147483783" r:id="rId64"/>
    <p:sldLayoutId id="2147483784" r:id="rId65"/>
    <p:sldLayoutId id="2147483785" r:id="rId6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143000"/>
            <a:ext cx="6517483" cy="2895599"/>
          </a:xfrm>
        </p:spPr>
        <p:txBody>
          <a:bodyPr anchor="t">
            <a:noAutofit/>
          </a:bodyPr>
          <a:lstStyle/>
          <a:p>
            <a:r>
              <a:rPr lang="en-US" b="1" cap="none" dirty="0" smtClean="0"/>
              <a:t>ENGG404 Lecture</a:t>
            </a:r>
            <a:r>
              <a:rPr lang="en-US" b="1" cap="none" dirty="0"/>
              <a:t/>
            </a:r>
            <a:br>
              <a:rPr lang="en-US" b="1" cap="none" dirty="0"/>
            </a:br>
            <a:r>
              <a:rPr lang="en-US" b="1" cap="none" dirty="0"/>
              <a:t/>
            </a:r>
            <a:br>
              <a:rPr lang="en-US" b="1" cap="none" dirty="0"/>
            </a:br>
            <a:r>
              <a:rPr lang="en-US" b="1" cap="none" dirty="0" smtClean="0"/>
              <a:t>Chapter 7.1:</a:t>
            </a:r>
            <a:r>
              <a:rPr lang="en-US" b="1" cap="none" dirty="0"/>
              <a:t/>
            </a:r>
            <a:br>
              <a:rPr lang="en-US" b="1" cap="none" dirty="0"/>
            </a:br>
            <a:r>
              <a:rPr lang="en-US" b="1" cap="none" dirty="0" smtClean="0"/>
              <a:t>The Importance of Leadership: </a:t>
            </a:r>
            <a:br>
              <a:rPr lang="en-US" b="1" cap="none" dirty="0" smtClean="0"/>
            </a:br>
            <a:r>
              <a:rPr lang="en-US" b="1" cap="none" dirty="0" smtClean="0"/>
              <a:t>T</a:t>
            </a:r>
            <a:r>
              <a:rPr lang="en-CA" b="1" cap="none" dirty="0" smtClean="0"/>
              <a:t>he Links </a:t>
            </a:r>
            <a:r>
              <a:rPr lang="en-CA" b="1" cap="none" dirty="0"/>
              <a:t>Between Incident Performance, Culture, and t</a:t>
            </a:r>
            <a:r>
              <a:rPr lang="en-CA" b="1" cap="none" dirty="0" smtClean="0"/>
              <a:t>he Role of Leadership in Shaping Culture</a:t>
            </a:r>
            <a:endParaRPr lang="en-US" b="1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37290-7F22-4D42-BFDD-D5AD4C09C01F}"/>
              </a:ext>
            </a:extLst>
          </p:cNvPr>
          <p:cNvSpPr txBox="1"/>
          <p:nvPr/>
        </p:nvSpPr>
        <p:spPr>
          <a:xfrm>
            <a:off x="194783" y="262462"/>
            <a:ext cx="1176817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8FDCA-D6EA-3540-8AE2-F6CD31336ABE}"/>
              </a:ext>
            </a:extLst>
          </p:cNvPr>
          <p:cNvSpPr txBox="1"/>
          <p:nvPr/>
        </p:nvSpPr>
        <p:spPr>
          <a:xfrm>
            <a:off x="1523418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System and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C740A-AE56-7744-84D0-32724BDFA21D}"/>
              </a:ext>
            </a:extLst>
          </p:cNvPr>
          <p:cNvSpPr txBox="1"/>
          <p:nvPr/>
        </p:nvSpPr>
        <p:spPr>
          <a:xfrm>
            <a:off x="7916511" y="256355"/>
            <a:ext cx="1155550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Application and Perspectives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D91E5-FF6E-C346-BD54-1494F0C62548}"/>
              </a:ext>
            </a:extLst>
          </p:cNvPr>
          <p:cNvSpPr txBox="1"/>
          <p:nvPr/>
        </p:nvSpPr>
        <p:spPr>
          <a:xfrm>
            <a:off x="7093598" y="256355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57A8C-8AD1-BC48-A393-2CA6461462C7}"/>
              </a:ext>
            </a:extLst>
          </p:cNvPr>
          <p:cNvSpPr txBox="1"/>
          <p:nvPr/>
        </p:nvSpPr>
        <p:spPr>
          <a:xfrm>
            <a:off x="3877051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Incident Investigation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14612-2C60-CA49-88DC-A40274E52BE8}"/>
              </a:ext>
            </a:extLst>
          </p:cNvPr>
          <p:cNvSpPr txBox="1"/>
          <p:nvPr/>
        </p:nvSpPr>
        <p:spPr>
          <a:xfrm>
            <a:off x="5053867" y="256355"/>
            <a:ext cx="1024999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Tools &amp; 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AF929-DEC8-B045-BD5C-00378213E2AE}"/>
              </a:ext>
            </a:extLst>
          </p:cNvPr>
          <p:cNvSpPr txBox="1"/>
          <p:nvPr/>
        </p:nvSpPr>
        <p:spPr>
          <a:xfrm>
            <a:off x="2700234" y="256879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4E84B9-8682-8C4B-A72E-1FFEAF78256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71598" y="487188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ED6320-D6B4-374B-AE59-18735BF60E6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48417" y="487186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7112B-E9F0-2348-9B20-FB76B2277E3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725234" y="487186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FCC88D-6DFA-474E-80EC-662B2D4B909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902050" y="487188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A7384E-C04D-ED41-9740-B0199EA1890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78866" y="487187"/>
            <a:ext cx="151816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7C1AD4-35C5-B84F-A011-FC352A9DC13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941783" y="487188"/>
            <a:ext cx="151817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B8989-9D9A-DE41-B118-0BB225CC704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64696" y="487186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7011C2-9A0B-664B-83CB-DE2410B86B87}"/>
              </a:ext>
            </a:extLst>
          </p:cNvPr>
          <p:cNvSpPr txBox="1"/>
          <p:nvPr/>
        </p:nvSpPr>
        <p:spPr>
          <a:xfrm>
            <a:off x="6230682" y="256354"/>
            <a:ext cx="692362" cy="4616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RM in Industry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487679" y="3955035"/>
            <a:ext cx="8168640" cy="697154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000099"/>
                </a:solidFill>
                <a:ea typeface="+mj-ea"/>
              </a:rPr>
              <a:t>On becoming a leader in Risk </a:t>
            </a:r>
            <a:r>
              <a:rPr lang="en-US" sz="2500" b="1" dirty="0" smtClean="0">
                <a:solidFill>
                  <a:srgbClr val="000099"/>
                </a:solidFill>
                <a:ea typeface="+mj-ea"/>
              </a:rPr>
              <a:t>Management</a:t>
            </a:r>
            <a:endParaRPr lang="en-US" sz="1600" b="1" cap="none" dirty="0">
              <a:solidFill>
                <a:srgbClr val="000099"/>
              </a:solidFill>
              <a:ea typeface="+mj-ea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87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700088"/>
            <a:ext cx="4195763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Exposure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Improper Scaffolding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PPE—Tie off, lanyards and harnesses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Falls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Dropped Objects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Housekeeping at Heights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Yellow Tag issues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Access/Egress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Man/Machine Interface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Barriers/Protection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Equipment failure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2291" name="Group 23"/>
          <p:cNvGrpSpPr>
            <a:grpSpLocks/>
          </p:cNvGrpSpPr>
          <p:nvPr/>
        </p:nvGrpSpPr>
        <p:grpSpPr bwMode="auto">
          <a:xfrm>
            <a:off x="5224463" y="790575"/>
            <a:ext cx="3306762" cy="2214563"/>
            <a:chOff x="3291" y="498"/>
            <a:chExt cx="2083" cy="1395"/>
          </a:xfrm>
        </p:grpSpPr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3291" y="498"/>
              <a:ext cx="2083" cy="1395"/>
              <a:chOff x="3129" y="709"/>
              <a:chExt cx="1021" cy="2903"/>
            </a:xfrm>
          </p:grpSpPr>
          <p:grpSp>
            <p:nvGrpSpPr>
              <p:cNvPr id="12303" name="Group 5"/>
              <p:cNvGrpSpPr>
                <a:grpSpLocks/>
              </p:cNvGrpSpPr>
              <p:nvPr/>
            </p:nvGrpSpPr>
            <p:grpSpPr bwMode="auto">
              <a:xfrm>
                <a:off x="3129" y="709"/>
                <a:ext cx="1021" cy="2903"/>
                <a:chOff x="3129" y="709"/>
                <a:chExt cx="1021" cy="2903"/>
              </a:xfrm>
            </p:grpSpPr>
            <p:grpSp>
              <p:nvGrpSpPr>
                <p:cNvPr id="12306" name="Group 6"/>
                <p:cNvGrpSpPr>
                  <a:grpSpLocks/>
                </p:cNvGrpSpPr>
                <p:nvPr/>
              </p:nvGrpSpPr>
              <p:grpSpPr bwMode="auto">
                <a:xfrm>
                  <a:off x="3129" y="709"/>
                  <a:ext cx="1021" cy="2903"/>
                  <a:chOff x="3129" y="709"/>
                  <a:chExt cx="1021" cy="2903"/>
                </a:xfrm>
              </p:grpSpPr>
              <p:sp>
                <p:nvSpPr>
                  <p:cNvPr id="12309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709"/>
                    <a:ext cx="1020" cy="1156"/>
                  </a:xfrm>
                  <a:prstGeom prst="triangle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CCECF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10" name="AutoShape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129" y="1865"/>
                    <a:ext cx="1021" cy="1747"/>
                  </a:xfrm>
                  <a:prstGeom prst="triangle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CCECF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30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424" y="719"/>
                  <a:ext cx="216" cy="11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2308" name="Line 10"/>
                <p:cNvSpPr>
                  <a:spLocks noChangeShapeType="1"/>
                </p:cNvSpPr>
                <p:nvPr/>
              </p:nvSpPr>
              <p:spPr bwMode="auto">
                <a:xfrm>
                  <a:off x="3636" y="713"/>
                  <a:ext cx="219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304" name="Line 11"/>
              <p:cNvSpPr>
                <a:spLocks noChangeShapeType="1"/>
              </p:cNvSpPr>
              <p:nvPr/>
            </p:nvSpPr>
            <p:spPr bwMode="auto">
              <a:xfrm>
                <a:off x="3424" y="1865"/>
                <a:ext cx="219" cy="1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2305" name="Line 12"/>
              <p:cNvSpPr>
                <a:spLocks noChangeShapeType="1"/>
              </p:cNvSpPr>
              <p:nvPr/>
            </p:nvSpPr>
            <p:spPr bwMode="auto">
              <a:xfrm flipH="1">
                <a:off x="3637" y="1865"/>
                <a:ext cx="218" cy="1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2297" name="Text Box 13"/>
            <p:cNvSpPr txBox="1">
              <a:spLocks noChangeArrowheads="1"/>
            </p:cNvSpPr>
            <p:nvPr/>
          </p:nvSpPr>
          <p:spPr bwMode="auto">
            <a:xfrm>
              <a:off x="4017" y="1129"/>
              <a:ext cx="61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Confined Space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3423" y="1108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Energy Isolation</a:t>
              </a:r>
            </a:p>
          </p:txBody>
        </p:sp>
        <p:sp>
          <p:nvSpPr>
            <p:cNvPr id="12299" name="Text Box 15"/>
            <p:cNvSpPr txBox="1">
              <a:spLocks noChangeArrowheads="1"/>
            </p:cNvSpPr>
            <p:nvPr/>
          </p:nvSpPr>
          <p:spPr bwMode="auto">
            <a:xfrm>
              <a:off x="4648" y="1118"/>
              <a:ext cx="613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Lifting/Rigging</a:t>
              </a:r>
            </a:p>
          </p:txBody>
        </p:sp>
        <p:sp>
          <p:nvSpPr>
            <p:cNvPr id="12300" name="Text Box 16"/>
            <p:cNvSpPr txBox="1">
              <a:spLocks noChangeArrowheads="1"/>
            </p:cNvSpPr>
            <p:nvPr/>
          </p:nvSpPr>
          <p:spPr bwMode="auto">
            <a:xfrm>
              <a:off x="4537" y="829"/>
              <a:ext cx="61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Haulage</a:t>
              </a:r>
            </a:p>
          </p:txBody>
        </p:sp>
        <p:sp>
          <p:nvSpPr>
            <p:cNvPr id="12301" name="Text Box 17"/>
            <p:cNvSpPr txBox="1">
              <a:spLocks noChangeArrowheads="1"/>
            </p:cNvSpPr>
            <p:nvPr/>
          </p:nvSpPr>
          <p:spPr bwMode="auto">
            <a:xfrm>
              <a:off x="4013" y="816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Working at Heights</a:t>
              </a:r>
            </a:p>
          </p:txBody>
        </p:sp>
        <p:sp>
          <p:nvSpPr>
            <p:cNvPr id="12302" name="Text Box 18"/>
            <p:cNvSpPr txBox="1">
              <a:spLocks noChangeArrowheads="1"/>
            </p:cNvSpPr>
            <p:nvPr/>
          </p:nvSpPr>
          <p:spPr bwMode="auto">
            <a:xfrm>
              <a:off x="3483" y="872"/>
              <a:ext cx="61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Excavation</a:t>
              </a:r>
            </a:p>
          </p:txBody>
        </p:sp>
      </p:grpSp>
      <p:sp>
        <p:nvSpPr>
          <p:cNvPr id="12293" name="Rectangle 20"/>
          <p:cNvSpPr>
            <a:spLocks noChangeArrowheads="1"/>
          </p:cNvSpPr>
          <p:nvPr/>
        </p:nvSpPr>
        <p:spPr bwMode="auto">
          <a:xfrm>
            <a:off x="4405313" y="3581400"/>
            <a:ext cx="50673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Mitigation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Working at Heights program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Contractor WAH procedures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Inspections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Risk Assessments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JSA and </a:t>
            </a:r>
            <a:r>
              <a:rPr kumimoji="0" lang="en-US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pretask</a:t>
            </a: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5" name="Oval 22"/>
          <p:cNvSpPr>
            <a:spLocks noChangeArrowheads="1"/>
          </p:cNvSpPr>
          <p:nvPr/>
        </p:nvSpPr>
        <p:spPr bwMode="auto">
          <a:xfrm>
            <a:off x="6429375" y="1204913"/>
            <a:ext cx="841375" cy="52387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07370" y="243837"/>
            <a:ext cx="7708158" cy="533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all" spc="0" normalizeH="0" baseline="0" noProof="0" dirty="0">
                <a:ln>
                  <a:noFill/>
                </a:ln>
                <a:solidFill>
                  <a:srgbClr val="2D6F96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WORKING AT HEIGHTS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 txBox="1">
            <a:spLocks noGrp="1"/>
          </p:cNvSpPr>
          <p:nvPr/>
        </p:nvSpPr>
        <p:spPr bwMode="auto">
          <a:xfrm>
            <a:off x="7754337" y="55626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C772942E-BCAA-4D9E-9D76-13B586AA753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11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55613" y="730251"/>
            <a:ext cx="8229600" cy="4832349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None/>
              <a:defRPr/>
            </a:pPr>
            <a:r>
              <a:rPr kumimoji="0" lang="en-US" alt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“Actions Speak Louder than Words”: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Leaders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set expectations through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communication and action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(e.g. the “Tone at the Top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”)</a:t>
            </a: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sz="2000" u="sng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Actions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and behaviors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strongest form of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messaging</a:t>
            </a: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Three things can leaders do to improve culture, and thereby improve safety performance:</a:t>
            </a: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38179" lvl="1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Participate in incident investigations and follow up</a:t>
            </a:r>
          </a:p>
          <a:p>
            <a:pPr marL="838179" lvl="1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Review SC/SP/</a:t>
            </a:r>
            <a:r>
              <a:rPr lang="en-CA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nearmiss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/incident reports (looking for </a:t>
            </a:r>
            <a:r>
              <a:rPr lang="en-CA" altLang="en-US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HiPo</a:t>
            </a: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incidents)</a:t>
            </a:r>
          </a:p>
          <a:p>
            <a:pPr marL="838179" lvl="1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Perform job inspections and audits</a:t>
            </a:r>
            <a:endParaRPr lang="en-CA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indent="-457189" defTabSz="457200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79" marR="0" lvl="0" indent="-457189" defTabSz="457200" eaLnBrk="1" fontAlgn="auto" latinLnBrk="0" hangingPunct="1">
              <a:lnSpc>
                <a:spcPct val="11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0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defTabSz="457189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CA" alt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Summary and Key Lesson:</a:t>
            </a:r>
            <a:endParaRPr lang="en-CA" altLang="en-US" sz="2000" b="1" i="1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4" y="5504411"/>
            <a:ext cx="54864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7.1: Importance of Leadership and Links</a:t>
            </a:r>
            <a:endParaRPr lang="en-CA" altLang="en-US" sz="1400" b="1" i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 txBox="1">
            <a:spLocks noGrp="1"/>
          </p:cNvSpPr>
          <p:nvPr/>
        </p:nvSpPr>
        <p:spPr bwMode="auto">
          <a:xfrm>
            <a:off x="7770814" y="456438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fld id="{BC4D95FC-FD0F-4E4D-AF1E-8D52C38C6CAB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457189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55613" y="730251"/>
            <a:ext cx="8321040" cy="3765549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Explain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demonstrate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how leaders can improve safety performance.</a:t>
            </a:r>
          </a:p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Explain the concept of mining </a:t>
            </a:r>
            <a:r>
              <a:rPr lang="en-CA" altLang="en-US" sz="2000" smtClean="0">
                <a:solidFill>
                  <a:srgbClr val="000000"/>
                </a:solidFill>
                <a:latin typeface="Arial" panose="020B0604020202020204" pitchFamily="34" charset="0"/>
              </a:rPr>
              <a:t>the diamond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Explain three ways a good leader can proactively prevent incidents</a:t>
            </a: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189" indent="-457189" defTabSz="457189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0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defTabSz="457189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CA" altLang="en-US" sz="2000" b="1" i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Learning Outcomes: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0976" y="4495800"/>
            <a:ext cx="54864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7.1: Importance of Leadership and Links</a:t>
            </a:r>
            <a:endParaRPr lang="en-CA" altLang="en-US" sz="1400" b="1" i="1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 txBox="1">
            <a:spLocks noGrp="1"/>
          </p:cNvSpPr>
          <p:nvPr/>
        </p:nvSpPr>
        <p:spPr bwMode="auto">
          <a:xfrm>
            <a:off x="7620000" y="5588925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772942E-BCAA-4D9E-9D76-13B586AA7532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55613" y="730251"/>
            <a:ext cx="8229600" cy="483235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990600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3716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209800" indent="-3810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Five key 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factors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20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sound </a:t>
            </a:r>
            <a:r>
              <a:rPr lang="en-US" altLang="en-US" sz="20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leadership in risk management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belief that “safety is a value”. </a:t>
            </a: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Management sets clear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expectations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is fully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committed and is seen to be committed </a:t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i.e. management is visible.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Management’s actions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are always consistent with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words.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AutoNum type="arabicParenR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 views this as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proactive, long-term undertaking that requires constant attention.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3" y="227013"/>
            <a:ext cx="8229600" cy="50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defTabSz="457189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CA" alt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How Can Leaders </a:t>
            </a:r>
            <a:r>
              <a:rPr lang="en-CA" alt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Shape </a:t>
            </a:r>
            <a:r>
              <a:rPr lang="en-CA" alt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Safety Culture</a:t>
            </a:r>
            <a:r>
              <a:rPr lang="en-CA" altLang="en-US" sz="2000" b="1" i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  <a:endParaRPr lang="en-CA" altLang="en-US" sz="2000" b="1" i="1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614" y="5562601"/>
            <a:ext cx="54864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7.1: Importance of Leadership and Links</a:t>
            </a:r>
            <a:endParaRPr lang="en-CA" altLang="en-US" sz="1400" b="1" i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4628396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So how do leader put these factors into practice?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8" r="20131"/>
          <a:stretch/>
        </p:blipFill>
        <p:spPr>
          <a:xfrm rot="5400000">
            <a:off x="2462259" y="82816"/>
            <a:ext cx="4495800" cy="6219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3505200"/>
            <a:ext cx="14802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Fatalities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1828800"/>
            <a:ext cx="12650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Injuries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087" y="5515492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difference between the trend lines? Why?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0D02F3-AFB4-4996-843B-EBE8086A60D4}"/>
              </a:ext>
            </a:extLst>
          </p:cNvPr>
          <p:cNvSpPr txBox="1">
            <a:spLocks/>
          </p:cNvSpPr>
          <p:nvPr/>
        </p:nvSpPr>
        <p:spPr>
          <a:xfrm>
            <a:off x="533400" y="218064"/>
            <a:ext cx="8077200" cy="72681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6F96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WHY </a:t>
            </a:r>
            <a:r>
              <a:rPr lang="en-CA" sz="3500" b="1" dirty="0" smtClean="0">
                <a:solidFill>
                  <a:srgbClr val="2D6F96"/>
                </a:solidFill>
                <a:latin typeface="Arial Narrow" panose="020B0606020202030204" pitchFamily="34" charset="0"/>
              </a:rPr>
              <a:t>DO </a:t>
            </a:r>
            <a:r>
              <a:rPr kumimoji="0" lang="en-CA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6F96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INCIDENTS PERSIST?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2D6F96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3529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pPr algn="ctr"/>
            <a:r>
              <a:rPr lang="en-US" sz="3500" b="1" cap="all" dirty="0">
                <a:solidFill>
                  <a:srgbClr val="2D6F96"/>
                </a:solidFill>
                <a:latin typeface="Arial Narrow" panose="020B0606020202030204" pitchFamily="34" charset="0"/>
              </a:rPr>
              <a:t>Classic safety triangle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828800"/>
            <a:ext cx="4191000" cy="34290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chemeClr val="tx2"/>
                </a:solidFill>
              </a:rPr>
              <a:t>Incorrect Assumptions</a:t>
            </a:r>
            <a:endParaRPr lang="en-CA" u="sng" dirty="0" smtClean="0">
              <a:solidFill>
                <a:schemeClr val="tx2"/>
              </a:solidFill>
            </a:endParaRPr>
          </a:p>
          <a:p>
            <a:r>
              <a:rPr lang="en-US" sz="1600" dirty="0"/>
              <a:t>As injuries increase in severity there is a decrease in frequency</a:t>
            </a:r>
          </a:p>
          <a:p>
            <a:r>
              <a:rPr lang="en-US" sz="1600" dirty="0"/>
              <a:t>All low severity injuries have the same potential for serious injury</a:t>
            </a:r>
          </a:p>
          <a:p>
            <a:r>
              <a:rPr lang="en-US" sz="1600" dirty="0"/>
              <a:t>Injuries of differing severity have the same </a:t>
            </a:r>
            <a:r>
              <a:rPr lang="en-US" sz="1600" dirty="0" smtClean="0"/>
              <a:t>underlying root </a:t>
            </a:r>
            <a:r>
              <a:rPr lang="en-US" sz="1600" dirty="0"/>
              <a:t>causes</a:t>
            </a:r>
          </a:p>
          <a:p>
            <a:r>
              <a:rPr lang="en-US" sz="1600" dirty="0"/>
              <a:t>Reducing less serious injuries will also reduce more serious injuries</a:t>
            </a:r>
          </a:p>
          <a:p>
            <a:pPr marL="0" indent="0">
              <a:buFont typeface="Verdana" pitchFamily="34" charset="0"/>
              <a:buChar char=" "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350587" y="1701142"/>
          <a:ext cx="4003644" cy="340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420" name="TextBox 1"/>
          <p:cNvSpPr txBox="1">
            <a:spLocks noChangeArrowheads="1"/>
          </p:cNvSpPr>
          <p:nvPr/>
        </p:nvSpPr>
        <p:spPr bwMode="auto">
          <a:xfrm>
            <a:off x="1371601" y="5181601"/>
            <a:ext cx="22701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Heinrich Safety Triangle</a:t>
            </a: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99"/>
          <p:cNvSpPr/>
          <p:nvPr/>
        </p:nvSpPr>
        <p:spPr bwMode="auto">
          <a:xfrm>
            <a:off x="2482312" y="1657350"/>
            <a:ext cx="4528088" cy="3829050"/>
          </a:xfrm>
          <a:custGeom>
            <a:avLst/>
            <a:gdLst>
              <a:gd name="connsiteX0" fmla="*/ 359196 w 4767114"/>
              <a:gd name="connsiteY0" fmla="*/ 63677 h 3655569"/>
              <a:gd name="connsiteX1" fmla="*/ 4766096 w 4767114"/>
              <a:gd name="connsiteY1" fmla="*/ 1511477 h 3655569"/>
              <a:gd name="connsiteX2" fmla="*/ 765596 w 4767114"/>
              <a:gd name="connsiteY2" fmla="*/ 3632377 h 3655569"/>
              <a:gd name="connsiteX3" fmla="*/ 359196 w 4767114"/>
              <a:gd name="connsiteY3" fmla="*/ 63677 h 3655569"/>
              <a:gd name="connsiteX0" fmla="*/ 359196 w 4767114"/>
              <a:gd name="connsiteY0" fmla="*/ 63677 h 3655569"/>
              <a:gd name="connsiteX1" fmla="*/ 4766096 w 4767114"/>
              <a:gd name="connsiteY1" fmla="*/ 1511477 h 3655569"/>
              <a:gd name="connsiteX2" fmla="*/ 765596 w 4767114"/>
              <a:gd name="connsiteY2" fmla="*/ 3632377 h 3655569"/>
              <a:gd name="connsiteX3" fmla="*/ 359196 w 4767114"/>
              <a:gd name="connsiteY3" fmla="*/ 63677 h 3655569"/>
              <a:gd name="connsiteX0" fmla="*/ 359196 w 4767114"/>
              <a:gd name="connsiteY0" fmla="*/ 63677 h 3655569"/>
              <a:gd name="connsiteX1" fmla="*/ 4766096 w 4767114"/>
              <a:gd name="connsiteY1" fmla="*/ 1511477 h 3655569"/>
              <a:gd name="connsiteX2" fmla="*/ 765596 w 4767114"/>
              <a:gd name="connsiteY2" fmla="*/ 3632377 h 3655569"/>
              <a:gd name="connsiteX3" fmla="*/ 359196 w 4767114"/>
              <a:gd name="connsiteY3" fmla="*/ 63677 h 3655569"/>
              <a:gd name="connsiteX0" fmla="*/ 359196 w 4767114"/>
              <a:gd name="connsiteY0" fmla="*/ 63677 h 3655569"/>
              <a:gd name="connsiteX1" fmla="*/ 4766096 w 4767114"/>
              <a:gd name="connsiteY1" fmla="*/ 1511477 h 3655569"/>
              <a:gd name="connsiteX2" fmla="*/ 765596 w 4767114"/>
              <a:gd name="connsiteY2" fmla="*/ 3632377 h 3655569"/>
              <a:gd name="connsiteX3" fmla="*/ 359196 w 4767114"/>
              <a:gd name="connsiteY3" fmla="*/ 63677 h 3655569"/>
              <a:gd name="connsiteX0" fmla="*/ 234217 w 4642135"/>
              <a:gd name="connsiteY0" fmla="*/ 63677 h 3655569"/>
              <a:gd name="connsiteX1" fmla="*/ 4641117 w 4642135"/>
              <a:gd name="connsiteY1" fmla="*/ 1511477 h 3655569"/>
              <a:gd name="connsiteX2" fmla="*/ 640617 w 4642135"/>
              <a:gd name="connsiteY2" fmla="*/ 3632377 h 3655569"/>
              <a:gd name="connsiteX3" fmla="*/ 234217 w 4642135"/>
              <a:gd name="connsiteY3" fmla="*/ 63677 h 3655569"/>
              <a:gd name="connsiteX0" fmla="*/ 234217 w 4642078"/>
              <a:gd name="connsiteY0" fmla="*/ 63677 h 3632377"/>
              <a:gd name="connsiteX1" fmla="*/ 4641117 w 4642078"/>
              <a:gd name="connsiteY1" fmla="*/ 1511477 h 3632377"/>
              <a:gd name="connsiteX2" fmla="*/ 640617 w 4642078"/>
              <a:gd name="connsiteY2" fmla="*/ 3632377 h 3632377"/>
              <a:gd name="connsiteX3" fmla="*/ 234217 w 4642078"/>
              <a:gd name="connsiteY3" fmla="*/ 63677 h 3632377"/>
              <a:gd name="connsiteX0" fmla="*/ 234217 w 4642078"/>
              <a:gd name="connsiteY0" fmla="*/ 63677 h 3632377"/>
              <a:gd name="connsiteX1" fmla="*/ 4641117 w 4642078"/>
              <a:gd name="connsiteY1" fmla="*/ 1511477 h 3632377"/>
              <a:gd name="connsiteX2" fmla="*/ 640617 w 4642078"/>
              <a:gd name="connsiteY2" fmla="*/ 3632377 h 3632377"/>
              <a:gd name="connsiteX3" fmla="*/ 234217 w 4642078"/>
              <a:gd name="connsiteY3" fmla="*/ 63677 h 3632377"/>
              <a:gd name="connsiteX0" fmla="*/ 234217 w 4642078"/>
              <a:gd name="connsiteY0" fmla="*/ 52526 h 3621226"/>
              <a:gd name="connsiteX1" fmla="*/ 4641117 w 4642078"/>
              <a:gd name="connsiteY1" fmla="*/ 1500326 h 3621226"/>
              <a:gd name="connsiteX2" fmla="*/ 640617 w 4642078"/>
              <a:gd name="connsiteY2" fmla="*/ 3621226 h 3621226"/>
              <a:gd name="connsiteX3" fmla="*/ 234217 w 4642078"/>
              <a:gd name="connsiteY3" fmla="*/ 52526 h 3621226"/>
              <a:gd name="connsiteX0" fmla="*/ 234217 w 5053922"/>
              <a:gd name="connsiteY0" fmla="*/ 52526 h 3655136"/>
              <a:gd name="connsiteX1" fmla="*/ 4641117 w 5053922"/>
              <a:gd name="connsiteY1" fmla="*/ 1500326 h 3655136"/>
              <a:gd name="connsiteX2" fmla="*/ 4412517 w 5053922"/>
              <a:gd name="connsiteY2" fmla="*/ 1830525 h 3655136"/>
              <a:gd name="connsiteX3" fmla="*/ 640617 w 5053922"/>
              <a:gd name="connsiteY3" fmla="*/ 3621226 h 3655136"/>
              <a:gd name="connsiteX4" fmla="*/ 234217 w 5053922"/>
              <a:gd name="connsiteY4" fmla="*/ 52526 h 3655136"/>
              <a:gd name="connsiteX0" fmla="*/ 234217 w 4946736"/>
              <a:gd name="connsiteY0" fmla="*/ 52526 h 3655136"/>
              <a:gd name="connsiteX1" fmla="*/ 4641117 w 4946736"/>
              <a:gd name="connsiteY1" fmla="*/ 1500326 h 3655136"/>
              <a:gd name="connsiteX2" fmla="*/ 4412517 w 4946736"/>
              <a:gd name="connsiteY2" fmla="*/ 1830525 h 3655136"/>
              <a:gd name="connsiteX3" fmla="*/ 640617 w 4946736"/>
              <a:gd name="connsiteY3" fmla="*/ 3621226 h 3655136"/>
              <a:gd name="connsiteX4" fmla="*/ 234217 w 4946736"/>
              <a:gd name="connsiteY4" fmla="*/ 52526 h 3655136"/>
              <a:gd name="connsiteX0" fmla="*/ 234217 w 4946736"/>
              <a:gd name="connsiteY0" fmla="*/ 52526 h 3655136"/>
              <a:gd name="connsiteX1" fmla="*/ 4641117 w 4946736"/>
              <a:gd name="connsiteY1" fmla="*/ 1500326 h 3655136"/>
              <a:gd name="connsiteX2" fmla="*/ 4412517 w 4946736"/>
              <a:gd name="connsiteY2" fmla="*/ 1830525 h 3655136"/>
              <a:gd name="connsiteX3" fmla="*/ 640617 w 4946736"/>
              <a:gd name="connsiteY3" fmla="*/ 3621226 h 3655136"/>
              <a:gd name="connsiteX4" fmla="*/ 234217 w 4946736"/>
              <a:gd name="connsiteY4" fmla="*/ 52526 h 3655136"/>
              <a:gd name="connsiteX0" fmla="*/ 234217 w 4946736"/>
              <a:gd name="connsiteY0" fmla="*/ 50646 h 3653256"/>
              <a:gd name="connsiteX1" fmla="*/ 4641117 w 4946736"/>
              <a:gd name="connsiteY1" fmla="*/ 1498446 h 3653256"/>
              <a:gd name="connsiteX2" fmla="*/ 4412517 w 4946736"/>
              <a:gd name="connsiteY2" fmla="*/ 1828645 h 3653256"/>
              <a:gd name="connsiteX3" fmla="*/ 640617 w 4946736"/>
              <a:gd name="connsiteY3" fmla="*/ 3619346 h 3653256"/>
              <a:gd name="connsiteX4" fmla="*/ 234217 w 4946736"/>
              <a:gd name="connsiteY4" fmla="*/ 50646 h 3653256"/>
              <a:gd name="connsiteX0" fmla="*/ 234217 w 4651234"/>
              <a:gd name="connsiteY0" fmla="*/ 57937 h 3660547"/>
              <a:gd name="connsiteX1" fmla="*/ 4641117 w 4651234"/>
              <a:gd name="connsiteY1" fmla="*/ 1505737 h 3660547"/>
              <a:gd name="connsiteX2" fmla="*/ 4412517 w 4651234"/>
              <a:gd name="connsiteY2" fmla="*/ 1835936 h 3660547"/>
              <a:gd name="connsiteX3" fmla="*/ 640617 w 4651234"/>
              <a:gd name="connsiteY3" fmla="*/ 3626637 h 3660547"/>
              <a:gd name="connsiteX4" fmla="*/ 234217 w 4651234"/>
              <a:gd name="connsiteY4" fmla="*/ 57937 h 3660547"/>
              <a:gd name="connsiteX0" fmla="*/ 234217 w 4717108"/>
              <a:gd name="connsiteY0" fmla="*/ 47282 h 3649892"/>
              <a:gd name="connsiteX1" fmla="*/ 4641117 w 4717108"/>
              <a:gd name="connsiteY1" fmla="*/ 1495082 h 3649892"/>
              <a:gd name="connsiteX2" fmla="*/ 4412517 w 4717108"/>
              <a:gd name="connsiteY2" fmla="*/ 1825281 h 3649892"/>
              <a:gd name="connsiteX3" fmla="*/ 640617 w 4717108"/>
              <a:gd name="connsiteY3" fmla="*/ 3615982 h 3649892"/>
              <a:gd name="connsiteX4" fmla="*/ 234217 w 4717108"/>
              <a:gd name="connsiteY4" fmla="*/ 47282 h 3649892"/>
              <a:gd name="connsiteX0" fmla="*/ 234217 w 4717108"/>
              <a:gd name="connsiteY0" fmla="*/ 0 h 3602610"/>
              <a:gd name="connsiteX1" fmla="*/ 4641117 w 4717108"/>
              <a:gd name="connsiteY1" fmla="*/ 1447800 h 3602610"/>
              <a:gd name="connsiteX2" fmla="*/ 4412517 w 4717108"/>
              <a:gd name="connsiteY2" fmla="*/ 1777999 h 3602610"/>
              <a:gd name="connsiteX3" fmla="*/ 640617 w 4717108"/>
              <a:gd name="connsiteY3" fmla="*/ 3568700 h 3602610"/>
              <a:gd name="connsiteX4" fmla="*/ 234217 w 4717108"/>
              <a:gd name="connsiteY4" fmla="*/ 0 h 3602610"/>
              <a:gd name="connsiteX0" fmla="*/ 0 w 4482891"/>
              <a:gd name="connsiteY0" fmla="*/ 0 h 3602610"/>
              <a:gd name="connsiteX1" fmla="*/ 4406900 w 4482891"/>
              <a:gd name="connsiteY1" fmla="*/ 1447800 h 3602610"/>
              <a:gd name="connsiteX2" fmla="*/ 4178300 w 4482891"/>
              <a:gd name="connsiteY2" fmla="*/ 1777999 h 3602610"/>
              <a:gd name="connsiteX3" fmla="*/ 406400 w 4482891"/>
              <a:gd name="connsiteY3" fmla="*/ 3568700 h 3602610"/>
              <a:gd name="connsiteX4" fmla="*/ 0 w 4482891"/>
              <a:gd name="connsiteY4" fmla="*/ 0 h 3602610"/>
              <a:gd name="connsiteX0" fmla="*/ 0 w 4482891"/>
              <a:gd name="connsiteY0" fmla="*/ 0 h 1999856"/>
              <a:gd name="connsiteX1" fmla="*/ 4406900 w 4482891"/>
              <a:gd name="connsiteY1" fmla="*/ 1447800 h 1999856"/>
              <a:gd name="connsiteX2" fmla="*/ 4178300 w 4482891"/>
              <a:gd name="connsiteY2" fmla="*/ 1777999 h 1999856"/>
              <a:gd name="connsiteX3" fmla="*/ 177800 w 4482891"/>
              <a:gd name="connsiteY3" fmla="*/ 1727200 h 1999856"/>
              <a:gd name="connsiteX4" fmla="*/ 0 w 4482891"/>
              <a:gd name="connsiteY4" fmla="*/ 0 h 1999856"/>
              <a:gd name="connsiteX0" fmla="*/ 0 w 4482891"/>
              <a:gd name="connsiteY0" fmla="*/ 0 h 2636430"/>
              <a:gd name="connsiteX1" fmla="*/ 4406900 w 4482891"/>
              <a:gd name="connsiteY1" fmla="*/ 1447800 h 2636430"/>
              <a:gd name="connsiteX2" fmla="*/ 4178300 w 4482891"/>
              <a:gd name="connsiteY2" fmla="*/ 1777999 h 2636430"/>
              <a:gd name="connsiteX3" fmla="*/ 177800 w 4482891"/>
              <a:gd name="connsiteY3" fmla="*/ 1727200 h 2636430"/>
              <a:gd name="connsiteX4" fmla="*/ 0 w 4482891"/>
              <a:gd name="connsiteY4" fmla="*/ 0 h 2636430"/>
              <a:gd name="connsiteX0" fmla="*/ 0 w 4482891"/>
              <a:gd name="connsiteY0" fmla="*/ 0 h 4151551"/>
              <a:gd name="connsiteX1" fmla="*/ 4406900 w 4482891"/>
              <a:gd name="connsiteY1" fmla="*/ 1447800 h 4151551"/>
              <a:gd name="connsiteX2" fmla="*/ 4178300 w 4482891"/>
              <a:gd name="connsiteY2" fmla="*/ 1777999 h 4151551"/>
              <a:gd name="connsiteX3" fmla="*/ 393700 w 4482891"/>
              <a:gd name="connsiteY3" fmla="*/ 3606800 h 4151551"/>
              <a:gd name="connsiteX4" fmla="*/ 0 w 4482891"/>
              <a:gd name="connsiteY4" fmla="*/ 0 h 4151551"/>
              <a:gd name="connsiteX0" fmla="*/ 0 w 4482891"/>
              <a:gd name="connsiteY0" fmla="*/ 0 h 3606800"/>
              <a:gd name="connsiteX1" fmla="*/ 4406900 w 4482891"/>
              <a:gd name="connsiteY1" fmla="*/ 1447800 h 3606800"/>
              <a:gd name="connsiteX2" fmla="*/ 4178300 w 4482891"/>
              <a:gd name="connsiteY2" fmla="*/ 1777999 h 3606800"/>
              <a:gd name="connsiteX3" fmla="*/ 393700 w 4482891"/>
              <a:gd name="connsiteY3" fmla="*/ 3606800 h 3606800"/>
              <a:gd name="connsiteX4" fmla="*/ 0 w 4482891"/>
              <a:gd name="connsiteY4" fmla="*/ 0 h 3606800"/>
              <a:gd name="connsiteX0" fmla="*/ 0 w 4708520"/>
              <a:gd name="connsiteY0" fmla="*/ 0 h 3606800"/>
              <a:gd name="connsiteX1" fmla="*/ 4406900 w 4708520"/>
              <a:gd name="connsiteY1" fmla="*/ 1447800 h 3606800"/>
              <a:gd name="connsiteX2" fmla="*/ 4165600 w 4708520"/>
              <a:gd name="connsiteY2" fmla="*/ 1866899 h 3606800"/>
              <a:gd name="connsiteX3" fmla="*/ 393700 w 4708520"/>
              <a:gd name="connsiteY3" fmla="*/ 3606800 h 3606800"/>
              <a:gd name="connsiteX4" fmla="*/ 0 w 4708520"/>
              <a:gd name="connsiteY4" fmla="*/ 0 h 3606800"/>
              <a:gd name="connsiteX0" fmla="*/ 0 w 4409202"/>
              <a:gd name="connsiteY0" fmla="*/ 0 h 3606800"/>
              <a:gd name="connsiteX1" fmla="*/ 4406900 w 4409202"/>
              <a:gd name="connsiteY1" fmla="*/ 1447800 h 3606800"/>
              <a:gd name="connsiteX2" fmla="*/ 4165600 w 4409202"/>
              <a:gd name="connsiteY2" fmla="*/ 1866899 h 3606800"/>
              <a:gd name="connsiteX3" fmla="*/ 393700 w 4409202"/>
              <a:gd name="connsiteY3" fmla="*/ 3606800 h 3606800"/>
              <a:gd name="connsiteX4" fmla="*/ 0 w 4409202"/>
              <a:gd name="connsiteY4" fmla="*/ 0 h 3606800"/>
              <a:gd name="connsiteX0" fmla="*/ 0 w 4409531"/>
              <a:gd name="connsiteY0" fmla="*/ 0 h 3606800"/>
              <a:gd name="connsiteX1" fmla="*/ 4406900 w 4409531"/>
              <a:gd name="connsiteY1" fmla="*/ 1447800 h 3606800"/>
              <a:gd name="connsiteX2" fmla="*/ 4165600 w 4409531"/>
              <a:gd name="connsiteY2" fmla="*/ 1866899 h 3606800"/>
              <a:gd name="connsiteX3" fmla="*/ 393700 w 4409531"/>
              <a:gd name="connsiteY3" fmla="*/ 3606800 h 3606800"/>
              <a:gd name="connsiteX4" fmla="*/ 0 w 4409531"/>
              <a:gd name="connsiteY4" fmla="*/ 0 h 3606800"/>
              <a:gd name="connsiteX0" fmla="*/ 0 w 4370912"/>
              <a:gd name="connsiteY0" fmla="*/ 0 h 3606800"/>
              <a:gd name="connsiteX1" fmla="*/ 4362450 w 4370912"/>
              <a:gd name="connsiteY1" fmla="*/ 1435100 h 3606800"/>
              <a:gd name="connsiteX2" fmla="*/ 4165600 w 4370912"/>
              <a:gd name="connsiteY2" fmla="*/ 1866899 h 3606800"/>
              <a:gd name="connsiteX3" fmla="*/ 393700 w 4370912"/>
              <a:gd name="connsiteY3" fmla="*/ 3606800 h 3606800"/>
              <a:gd name="connsiteX4" fmla="*/ 0 w 4370912"/>
              <a:gd name="connsiteY4" fmla="*/ 0 h 3606800"/>
              <a:gd name="connsiteX0" fmla="*/ 0 w 4528055"/>
              <a:gd name="connsiteY0" fmla="*/ 0 h 3606800"/>
              <a:gd name="connsiteX1" fmla="*/ 4527550 w 4528055"/>
              <a:gd name="connsiteY1" fmla="*/ 1498600 h 3606800"/>
              <a:gd name="connsiteX2" fmla="*/ 4165600 w 4528055"/>
              <a:gd name="connsiteY2" fmla="*/ 1866899 h 3606800"/>
              <a:gd name="connsiteX3" fmla="*/ 393700 w 4528055"/>
              <a:gd name="connsiteY3" fmla="*/ 3606800 h 3606800"/>
              <a:gd name="connsiteX4" fmla="*/ 0 w 4528055"/>
              <a:gd name="connsiteY4" fmla="*/ 0 h 3606800"/>
              <a:gd name="connsiteX0" fmla="*/ 0 w 4528088"/>
              <a:gd name="connsiteY0" fmla="*/ 0 h 3606800"/>
              <a:gd name="connsiteX1" fmla="*/ 4527550 w 4528088"/>
              <a:gd name="connsiteY1" fmla="*/ 1498600 h 3606800"/>
              <a:gd name="connsiteX2" fmla="*/ 4165600 w 4528088"/>
              <a:gd name="connsiteY2" fmla="*/ 1866899 h 3606800"/>
              <a:gd name="connsiteX3" fmla="*/ 393700 w 4528088"/>
              <a:gd name="connsiteY3" fmla="*/ 3606800 h 3606800"/>
              <a:gd name="connsiteX4" fmla="*/ 0 w 4528088"/>
              <a:gd name="connsiteY4" fmla="*/ 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088" h="3606800">
                <a:moveTo>
                  <a:pt x="0" y="0"/>
                </a:moveTo>
                <a:cubicBezTo>
                  <a:pt x="1468967" y="482600"/>
                  <a:pt x="3829999" y="1213580"/>
                  <a:pt x="4527550" y="1498600"/>
                </a:cubicBezTo>
                <a:cubicBezTo>
                  <a:pt x="4537347" y="1502603"/>
                  <a:pt x="4413250" y="1500716"/>
                  <a:pt x="4165600" y="1866899"/>
                </a:cubicBezTo>
                <a:cubicBezTo>
                  <a:pt x="3613150" y="2220382"/>
                  <a:pt x="1610783" y="3014133"/>
                  <a:pt x="393700" y="3606800"/>
                </a:cubicBezTo>
                <a:cubicBezTo>
                  <a:pt x="277283" y="3234267"/>
                  <a:pt x="31750" y="328083"/>
                  <a:pt x="0" y="0"/>
                </a:cubicBezTo>
                <a:close/>
              </a:path>
            </a:pathLst>
          </a:custGeom>
          <a:gradFill>
            <a:gsLst>
              <a:gs pos="82000">
                <a:schemeClr val="bg1">
                  <a:alpha val="52000"/>
                </a:schemeClr>
              </a:gs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algn="l" defTabSz="13065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5540" name="Title 1"/>
          <p:cNvSpPr>
            <a:spLocks noGrp="1"/>
          </p:cNvSpPr>
          <p:nvPr>
            <p:ph type="title"/>
          </p:nvPr>
        </p:nvSpPr>
        <p:spPr>
          <a:xfrm>
            <a:off x="76200" y="365126"/>
            <a:ext cx="88392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cap="all" dirty="0">
                <a:solidFill>
                  <a:srgbClr val="2D6F96"/>
                </a:solidFill>
                <a:latin typeface="Arial Narrow" panose="020B0606020202030204" pitchFamily="34" charset="0"/>
              </a:rPr>
              <a:t>A new paradigm – </a:t>
            </a:r>
            <a:r>
              <a:rPr lang="en-US" sz="3000" b="1" cap="all" dirty="0" smtClean="0">
                <a:solidFill>
                  <a:srgbClr val="2D6F96"/>
                </a:solidFill>
                <a:latin typeface="Arial Narrow" panose="020B0606020202030204" pitchFamily="34" charset="0"/>
              </a:rPr>
              <a:t>hi potential (</a:t>
            </a:r>
            <a:r>
              <a:rPr lang="en-US" sz="3000" b="1" cap="all" dirty="0" err="1" smtClean="0">
                <a:solidFill>
                  <a:srgbClr val="2D6F96"/>
                </a:solidFill>
                <a:latin typeface="Arial Narrow" panose="020B0606020202030204" pitchFamily="34" charset="0"/>
              </a:rPr>
              <a:t>HiPo</a:t>
            </a:r>
            <a:r>
              <a:rPr lang="en-US" sz="3000" b="1" cap="all" dirty="0" smtClean="0">
                <a:solidFill>
                  <a:srgbClr val="2D6F96"/>
                </a:solidFill>
                <a:latin typeface="Arial Narrow" panose="020B0606020202030204" pitchFamily="34" charset="0"/>
              </a:rPr>
              <a:t>) </a:t>
            </a:r>
            <a:r>
              <a:rPr lang="en-US" sz="3000" b="1" cap="all" dirty="0">
                <a:solidFill>
                  <a:srgbClr val="2D6F96"/>
                </a:solidFill>
                <a:latin typeface="Arial Narrow" panose="020B0606020202030204" pitchFamily="34" charset="0"/>
              </a:rPr>
              <a:t>incidents</a:t>
            </a:r>
            <a:endParaRPr lang="en-CA" sz="3000" b="1" cap="all" dirty="0">
              <a:solidFill>
                <a:srgbClr val="2D6F96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943600" y="2819401"/>
          <a:ext cx="2328110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609600" y="3636963"/>
            <a:ext cx="2279650" cy="1695450"/>
            <a:chOff x="5486400" y="1295400"/>
            <a:chExt cx="2972283" cy="2209516"/>
          </a:xfrm>
        </p:grpSpPr>
        <p:sp>
          <p:nvSpPr>
            <p:cNvPr id="296" name="Trapezoid 295"/>
            <p:cNvSpPr/>
            <p:nvPr/>
          </p:nvSpPr>
          <p:spPr>
            <a:xfrm>
              <a:off x="5486400" y="1295400"/>
              <a:ext cx="2972283" cy="2209516"/>
            </a:xfrm>
            <a:prstGeom prst="trapezoid">
              <a:avLst/>
            </a:prstGeom>
            <a:solidFill>
              <a:srgbClr val="365860"/>
            </a:solidFill>
            <a:ln w="31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b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7" name="TextBox 193"/>
            <p:cNvSpPr txBox="1"/>
            <p:nvPr/>
          </p:nvSpPr>
          <p:spPr>
            <a:xfrm>
              <a:off x="5811365" y="2451878"/>
              <a:ext cx="2361681" cy="440663"/>
            </a:xfrm>
            <a:prstGeom prst="rect">
              <a:avLst/>
            </a:prstGeom>
            <a:noFill/>
          </p:spPr>
          <p:txBody>
            <a:bodyPr anchor="b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4000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Trapezoid 8"/>
          <p:cNvSpPr/>
          <p:nvPr/>
        </p:nvSpPr>
        <p:spPr bwMode="auto">
          <a:xfrm rot="10800000">
            <a:off x="1044575" y="3629025"/>
            <a:ext cx="1403350" cy="1697038"/>
          </a:xfrm>
          <a:prstGeom prst="trapezoid">
            <a:avLst/>
          </a:prstGeom>
          <a:solidFill>
            <a:srgbClr val="FFFFFF">
              <a:alpha val="47843"/>
            </a:srgbClr>
          </a:solidFill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544" name="TextBox 3"/>
          <p:cNvSpPr txBox="1">
            <a:spLocks noChangeArrowheads="1"/>
          </p:cNvSpPr>
          <p:nvPr/>
        </p:nvSpPr>
        <p:spPr bwMode="auto">
          <a:xfrm>
            <a:off x="2971801" y="2197101"/>
            <a:ext cx="22848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Within the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layer,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each star represents a lost time incident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actual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outcome)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45" name="TextBox 4"/>
          <p:cNvSpPr txBox="1">
            <a:spLocks noChangeArrowheads="1"/>
          </p:cNvSpPr>
          <p:nvPr/>
        </p:nvSpPr>
        <p:spPr bwMode="auto">
          <a:xfrm>
            <a:off x="2960688" y="3624264"/>
            <a:ext cx="24495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Identify a sub-set of incidents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grey area)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that, if not for luck, had the 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potential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for a more severe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outcome (fatality)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65546" name="Group 3"/>
          <p:cNvGrpSpPr>
            <a:grpSpLocks/>
          </p:cNvGrpSpPr>
          <p:nvPr/>
        </p:nvGrpSpPr>
        <p:grpSpPr bwMode="auto">
          <a:xfrm>
            <a:off x="609600" y="1752600"/>
            <a:ext cx="2279650" cy="1697038"/>
            <a:chOff x="609600" y="895350"/>
            <a:chExt cx="2279862" cy="1696865"/>
          </a:xfrm>
        </p:grpSpPr>
        <p:grpSp>
          <p:nvGrpSpPr>
            <p:cNvPr id="65685" name="Group 7"/>
            <p:cNvGrpSpPr>
              <a:grpSpLocks/>
            </p:cNvGrpSpPr>
            <p:nvPr/>
          </p:nvGrpSpPr>
          <p:grpSpPr bwMode="auto">
            <a:xfrm>
              <a:off x="609600" y="895350"/>
              <a:ext cx="2279862" cy="1695126"/>
              <a:chOff x="5486400" y="1295400"/>
              <a:chExt cx="2972283" cy="2209516"/>
            </a:xfrm>
          </p:grpSpPr>
          <p:sp>
            <p:nvSpPr>
              <p:cNvPr id="294" name="Trapezoid 293"/>
              <p:cNvSpPr/>
              <p:nvPr/>
            </p:nvSpPr>
            <p:spPr>
              <a:xfrm>
                <a:off x="5486400" y="1295400"/>
                <a:ext cx="2972283" cy="2209713"/>
              </a:xfrm>
              <a:prstGeom prst="trapezoid">
                <a:avLst/>
              </a:prstGeom>
              <a:solidFill>
                <a:srgbClr val="36586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b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5" name="TextBox 38"/>
              <p:cNvSpPr txBox="1"/>
              <p:nvPr/>
            </p:nvSpPr>
            <p:spPr>
              <a:xfrm>
                <a:off x="5811365" y="2451983"/>
                <a:ext cx="2361681" cy="440700"/>
              </a:xfrm>
              <a:prstGeom prst="rect">
                <a:avLst/>
              </a:prstGeom>
              <a:noFill/>
            </p:spPr>
            <p:txBody>
              <a:bodyPr anchor="b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40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5686" name="Explosion 1 9"/>
            <p:cNvSpPr>
              <a:spLocks noChangeArrowheads="1"/>
            </p:cNvSpPr>
            <p:nvPr/>
          </p:nvSpPr>
          <p:spPr bwMode="auto">
            <a:xfrm>
              <a:off x="1756482" y="1343676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7" name="Explosion 1 10"/>
            <p:cNvSpPr>
              <a:spLocks noChangeArrowheads="1"/>
            </p:cNvSpPr>
            <p:nvPr/>
          </p:nvSpPr>
          <p:spPr bwMode="auto">
            <a:xfrm>
              <a:off x="1756482" y="1030891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8" name="Explosion 1 11"/>
            <p:cNvSpPr>
              <a:spLocks noChangeArrowheads="1"/>
            </p:cNvSpPr>
            <p:nvPr/>
          </p:nvSpPr>
          <p:spPr bwMode="auto">
            <a:xfrm>
              <a:off x="2246513" y="1385381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9" name="Explosion 1 12"/>
            <p:cNvSpPr>
              <a:spLocks noChangeArrowheads="1"/>
            </p:cNvSpPr>
            <p:nvPr/>
          </p:nvSpPr>
          <p:spPr bwMode="auto">
            <a:xfrm>
              <a:off x="2173530" y="1093448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0" name="Explosion 1 13"/>
            <p:cNvSpPr>
              <a:spLocks noChangeArrowheads="1"/>
            </p:cNvSpPr>
            <p:nvPr/>
          </p:nvSpPr>
          <p:spPr bwMode="auto">
            <a:xfrm>
              <a:off x="1985858" y="1218562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1" name="Explosion 1 14"/>
            <p:cNvSpPr>
              <a:spLocks noChangeArrowheads="1"/>
            </p:cNvSpPr>
            <p:nvPr/>
          </p:nvSpPr>
          <p:spPr bwMode="auto">
            <a:xfrm>
              <a:off x="1454122" y="2209051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2" name="Explosion 1 15"/>
            <p:cNvSpPr>
              <a:spLocks noChangeArrowheads="1"/>
            </p:cNvSpPr>
            <p:nvPr/>
          </p:nvSpPr>
          <p:spPr bwMode="auto">
            <a:xfrm>
              <a:off x="1829465" y="2136067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3" name="Explosion 1 16"/>
            <p:cNvSpPr>
              <a:spLocks noChangeArrowheads="1"/>
            </p:cNvSpPr>
            <p:nvPr/>
          </p:nvSpPr>
          <p:spPr bwMode="auto">
            <a:xfrm>
              <a:off x="1902448" y="1520922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4" name="Explosion 1 17"/>
            <p:cNvSpPr>
              <a:spLocks noChangeArrowheads="1"/>
            </p:cNvSpPr>
            <p:nvPr/>
          </p:nvSpPr>
          <p:spPr bwMode="auto">
            <a:xfrm>
              <a:off x="2163103" y="2229903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5" name="Explosion 1 20"/>
            <p:cNvSpPr>
              <a:spLocks noChangeArrowheads="1"/>
            </p:cNvSpPr>
            <p:nvPr/>
          </p:nvSpPr>
          <p:spPr bwMode="auto">
            <a:xfrm>
              <a:off x="1829465" y="1771150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6" name="Explosion 1 21"/>
            <p:cNvSpPr>
              <a:spLocks noChangeArrowheads="1"/>
            </p:cNvSpPr>
            <p:nvPr/>
          </p:nvSpPr>
          <p:spPr bwMode="auto">
            <a:xfrm>
              <a:off x="1558384" y="1729446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7" name="Explosion 1 22"/>
            <p:cNvSpPr>
              <a:spLocks noChangeArrowheads="1"/>
            </p:cNvSpPr>
            <p:nvPr/>
          </p:nvSpPr>
          <p:spPr bwMode="auto">
            <a:xfrm>
              <a:off x="1568810" y="1987494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8" name="Explosion 1 23"/>
            <p:cNvSpPr>
              <a:spLocks noChangeArrowheads="1"/>
            </p:cNvSpPr>
            <p:nvPr/>
          </p:nvSpPr>
          <p:spPr bwMode="auto">
            <a:xfrm>
              <a:off x="2225661" y="1971855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99" name="Explosion 1 24"/>
            <p:cNvSpPr>
              <a:spLocks noChangeArrowheads="1"/>
            </p:cNvSpPr>
            <p:nvPr/>
          </p:nvSpPr>
          <p:spPr bwMode="auto">
            <a:xfrm>
              <a:off x="2389873" y="1643430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00" name="Explosion 1 25"/>
            <p:cNvSpPr>
              <a:spLocks noChangeArrowheads="1"/>
            </p:cNvSpPr>
            <p:nvPr/>
          </p:nvSpPr>
          <p:spPr bwMode="auto">
            <a:xfrm>
              <a:off x="2382054" y="2018773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01" name="Explosion 1 26"/>
            <p:cNvSpPr>
              <a:spLocks noChangeArrowheads="1"/>
            </p:cNvSpPr>
            <p:nvPr/>
          </p:nvSpPr>
          <p:spPr bwMode="auto">
            <a:xfrm>
              <a:off x="2593184" y="2175165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02" name="Explosion 1 27"/>
            <p:cNvSpPr>
              <a:spLocks noChangeArrowheads="1"/>
            </p:cNvSpPr>
            <p:nvPr/>
          </p:nvSpPr>
          <p:spPr bwMode="auto">
            <a:xfrm>
              <a:off x="1607908" y="2370657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03" name="Explosion 1 28"/>
            <p:cNvSpPr>
              <a:spLocks noChangeArrowheads="1"/>
            </p:cNvSpPr>
            <p:nvPr/>
          </p:nvSpPr>
          <p:spPr bwMode="auto">
            <a:xfrm>
              <a:off x="2006710" y="2120428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04" name="Explosion 1 29"/>
            <p:cNvSpPr>
              <a:spLocks noChangeArrowheads="1"/>
            </p:cNvSpPr>
            <p:nvPr/>
          </p:nvSpPr>
          <p:spPr bwMode="auto">
            <a:xfrm>
              <a:off x="2006710" y="2339378"/>
              <a:ext cx="135541" cy="13554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grpSp>
          <p:nvGrpSpPr>
            <p:cNvPr id="65705" name="Group 30"/>
            <p:cNvGrpSpPr>
              <a:grpSpLocks/>
            </p:cNvGrpSpPr>
            <p:nvPr/>
          </p:nvGrpSpPr>
          <p:grpSpPr bwMode="auto">
            <a:xfrm>
              <a:off x="669551" y="1505284"/>
              <a:ext cx="453105" cy="1086931"/>
              <a:chOff x="19650075" y="32651700"/>
              <a:chExt cx="2409825" cy="5781675"/>
            </a:xfrm>
          </p:grpSpPr>
          <p:sp>
            <p:nvSpPr>
              <p:cNvPr id="65811" name="Explosion 1 274"/>
              <p:cNvSpPr>
                <a:spLocks noChangeArrowheads="1"/>
              </p:cNvSpPr>
              <p:nvPr/>
            </p:nvSpPr>
            <p:spPr bwMode="auto">
              <a:xfrm>
                <a:off x="21450300" y="328803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2" name="Explosion 1 275"/>
              <p:cNvSpPr>
                <a:spLocks noChangeArrowheads="1"/>
              </p:cNvSpPr>
              <p:nvPr/>
            </p:nvSpPr>
            <p:spPr bwMode="auto">
              <a:xfrm>
                <a:off x="21564600" y="344805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3" name="Explosion 1 276"/>
              <p:cNvSpPr>
                <a:spLocks noChangeArrowheads="1"/>
              </p:cNvSpPr>
              <p:nvPr/>
            </p:nvSpPr>
            <p:spPr bwMode="auto">
              <a:xfrm>
                <a:off x="20307300" y="36652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4" name="Explosion 1 277"/>
              <p:cNvSpPr>
                <a:spLocks noChangeArrowheads="1"/>
              </p:cNvSpPr>
              <p:nvPr/>
            </p:nvSpPr>
            <p:spPr bwMode="auto">
              <a:xfrm>
                <a:off x="21145500" y="37033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5" name="Explosion 1 278"/>
              <p:cNvSpPr>
                <a:spLocks noChangeArrowheads="1"/>
              </p:cNvSpPr>
              <p:nvPr/>
            </p:nvSpPr>
            <p:spPr bwMode="auto">
              <a:xfrm>
                <a:off x="21250275" y="354520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6" name="Explosion 1 279"/>
              <p:cNvSpPr>
                <a:spLocks noChangeArrowheads="1"/>
              </p:cNvSpPr>
              <p:nvPr/>
            </p:nvSpPr>
            <p:spPr bwMode="auto">
              <a:xfrm>
                <a:off x="20564475" y="347091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7" name="Explosion 1 280"/>
              <p:cNvSpPr>
                <a:spLocks noChangeArrowheads="1"/>
              </p:cNvSpPr>
              <p:nvPr/>
            </p:nvSpPr>
            <p:spPr bwMode="auto">
              <a:xfrm>
                <a:off x="21021675" y="363950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8" name="Explosion 1 281"/>
              <p:cNvSpPr>
                <a:spLocks noChangeArrowheads="1"/>
              </p:cNvSpPr>
              <p:nvPr/>
            </p:nvSpPr>
            <p:spPr bwMode="auto">
              <a:xfrm>
                <a:off x="21478875" y="379380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9" name="Explosion 1 282"/>
              <p:cNvSpPr>
                <a:spLocks noChangeArrowheads="1"/>
              </p:cNvSpPr>
              <p:nvPr/>
            </p:nvSpPr>
            <p:spPr bwMode="auto">
              <a:xfrm>
                <a:off x="19650075" y="37795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0" name="Explosion 1 283"/>
              <p:cNvSpPr>
                <a:spLocks noChangeArrowheads="1"/>
              </p:cNvSpPr>
              <p:nvPr/>
            </p:nvSpPr>
            <p:spPr bwMode="auto">
              <a:xfrm>
                <a:off x="20278725" y="373951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1" name="Explosion 1 284"/>
              <p:cNvSpPr>
                <a:spLocks noChangeArrowheads="1"/>
              </p:cNvSpPr>
              <p:nvPr/>
            </p:nvSpPr>
            <p:spPr bwMode="auto">
              <a:xfrm>
                <a:off x="21078825" y="376809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2" name="Explosion 1 285"/>
              <p:cNvSpPr>
                <a:spLocks noChangeArrowheads="1"/>
              </p:cNvSpPr>
              <p:nvPr/>
            </p:nvSpPr>
            <p:spPr bwMode="auto">
              <a:xfrm>
                <a:off x="20878800" y="326517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3" name="Explosion 1 286"/>
              <p:cNvSpPr>
                <a:spLocks noChangeArrowheads="1"/>
              </p:cNvSpPr>
              <p:nvPr/>
            </p:nvSpPr>
            <p:spPr bwMode="auto">
              <a:xfrm>
                <a:off x="20678775" y="337375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4" name="Explosion 1 287"/>
              <p:cNvSpPr>
                <a:spLocks noChangeArrowheads="1"/>
              </p:cNvSpPr>
              <p:nvPr/>
            </p:nvSpPr>
            <p:spPr bwMode="auto">
              <a:xfrm>
                <a:off x="21107400" y="339090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5" name="Explosion 1 288"/>
              <p:cNvSpPr>
                <a:spLocks noChangeArrowheads="1"/>
              </p:cNvSpPr>
              <p:nvPr/>
            </p:nvSpPr>
            <p:spPr bwMode="auto">
              <a:xfrm>
                <a:off x="20878800" y="344233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6" name="Explosion 1 289"/>
              <p:cNvSpPr>
                <a:spLocks noChangeArrowheads="1"/>
              </p:cNvSpPr>
              <p:nvPr/>
            </p:nvSpPr>
            <p:spPr bwMode="auto">
              <a:xfrm>
                <a:off x="20421600" y="352806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7" name="Explosion 1 290"/>
              <p:cNvSpPr>
                <a:spLocks noChangeArrowheads="1"/>
              </p:cNvSpPr>
              <p:nvPr/>
            </p:nvSpPr>
            <p:spPr bwMode="auto">
              <a:xfrm>
                <a:off x="20878800" y="354234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8" name="Explosion 1 291"/>
              <p:cNvSpPr>
                <a:spLocks noChangeArrowheads="1"/>
              </p:cNvSpPr>
              <p:nvPr/>
            </p:nvSpPr>
            <p:spPr bwMode="auto">
              <a:xfrm>
                <a:off x="20221575" y="357663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29" name="Explosion 1 292"/>
              <p:cNvSpPr>
                <a:spLocks noChangeArrowheads="1"/>
              </p:cNvSpPr>
              <p:nvPr/>
            </p:nvSpPr>
            <p:spPr bwMode="auto">
              <a:xfrm>
                <a:off x="20193000" y="361664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706" name="Group 31"/>
            <p:cNvGrpSpPr>
              <a:grpSpLocks/>
            </p:cNvGrpSpPr>
            <p:nvPr/>
          </p:nvGrpSpPr>
          <p:grpSpPr bwMode="auto">
            <a:xfrm>
              <a:off x="974517" y="1098662"/>
              <a:ext cx="453105" cy="1086931"/>
              <a:chOff x="19650075" y="32651700"/>
              <a:chExt cx="2409825" cy="5781675"/>
            </a:xfrm>
          </p:grpSpPr>
          <p:sp>
            <p:nvSpPr>
              <p:cNvPr id="65792" name="Explosion 1 255"/>
              <p:cNvSpPr>
                <a:spLocks noChangeArrowheads="1"/>
              </p:cNvSpPr>
              <p:nvPr/>
            </p:nvSpPr>
            <p:spPr bwMode="auto">
              <a:xfrm>
                <a:off x="21450300" y="328803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3" name="Explosion 1 256"/>
              <p:cNvSpPr>
                <a:spLocks noChangeArrowheads="1"/>
              </p:cNvSpPr>
              <p:nvPr/>
            </p:nvSpPr>
            <p:spPr bwMode="auto">
              <a:xfrm>
                <a:off x="21564600" y="344805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4" name="Explosion 1 257"/>
              <p:cNvSpPr>
                <a:spLocks noChangeArrowheads="1"/>
              </p:cNvSpPr>
              <p:nvPr/>
            </p:nvSpPr>
            <p:spPr bwMode="auto">
              <a:xfrm>
                <a:off x="20307300" y="36652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5" name="Explosion 1 258"/>
              <p:cNvSpPr>
                <a:spLocks noChangeArrowheads="1"/>
              </p:cNvSpPr>
              <p:nvPr/>
            </p:nvSpPr>
            <p:spPr bwMode="auto">
              <a:xfrm>
                <a:off x="21145500" y="37033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6" name="Explosion 1 259"/>
              <p:cNvSpPr>
                <a:spLocks noChangeArrowheads="1"/>
              </p:cNvSpPr>
              <p:nvPr/>
            </p:nvSpPr>
            <p:spPr bwMode="auto">
              <a:xfrm>
                <a:off x="21250275" y="354520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7" name="Explosion 1 260"/>
              <p:cNvSpPr>
                <a:spLocks noChangeArrowheads="1"/>
              </p:cNvSpPr>
              <p:nvPr/>
            </p:nvSpPr>
            <p:spPr bwMode="auto">
              <a:xfrm>
                <a:off x="20564475" y="347091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8" name="Explosion 1 261"/>
              <p:cNvSpPr>
                <a:spLocks noChangeArrowheads="1"/>
              </p:cNvSpPr>
              <p:nvPr/>
            </p:nvSpPr>
            <p:spPr bwMode="auto">
              <a:xfrm>
                <a:off x="21021675" y="363950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9" name="Explosion 1 262"/>
              <p:cNvSpPr>
                <a:spLocks noChangeArrowheads="1"/>
              </p:cNvSpPr>
              <p:nvPr/>
            </p:nvSpPr>
            <p:spPr bwMode="auto">
              <a:xfrm>
                <a:off x="21478875" y="379380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0" name="Explosion 1 263"/>
              <p:cNvSpPr>
                <a:spLocks noChangeArrowheads="1"/>
              </p:cNvSpPr>
              <p:nvPr/>
            </p:nvSpPr>
            <p:spPr bwMode="auto">
              <a:xfrm>
                <a:off x="19650075" y="37795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1" name="Explosion 1 264"/>
              <p:cNvSpPr>
                <a:spLocks noChangeArrowheads="1"/>
              </p:cNvSpPr>
              <p:nvPr/>
            </p:nvSpPr>
            <p:spPr bwMode="auto">
              <a:xfrm>
                <a:off x="20278725" y="373951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2" name="Explosion 1 265"/>
              <p:cNvSpPr>
                <a:spLocks noChangeArrowheads="1"/>
              </p:cNvSpPr>
              <p:nvPr/>
            </p:nvSpPr>
            <p:spPr bwMode="auto">
              <a:xfrm>
                <a:off x="21078825" y="376809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3" name="Explosion 1 266"/>
              <p:cNvSpPr>
                <a:spLocks noChangeArrowheads="1"/>
              </p:cNvSpPr>
              <p:nvPr/>
            </p:nvSpPr>
            <p:spPr bwMode="auto">
              <a:xfrm>
                <a:off x="20878800" y="326517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4" name="Explosion 1 267"/>
              <p:cNvSpPr>
                <a:spLocks noChangeArrowheads="1"/>
              </p:cNvSpPr>
              <p:nvPr/>
            </p:nvSpPr>
            <p:spPr bwMode="auto">
              <a:xfrm>
                <a:off x="20678775" y="337375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5" name="Explosion 1 268"/>
              <p:cNvSpPr>
                <a:spLocks noChangeArrowheads="1"/>
              </p:cNvSpPr>
              <p:nvPr/>
            </p:nvSpPr>
            <p:spPr bwMode="auto">
              <a:xfrm>
                <a:off x="21107400" y="339090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6" name="Explosion 1 269"/>
              <p:cNvSpPr>
                <a:spLocks noChangeArrowheads="1"/>
              </p:cNvSpPr>
              <p:nvPr/>
            </p:nvSpPr>
            <p:spPr bwMode="auto">
              <a:xfrm>
                <a:off x="20878800" y="344233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7" name="Explosion 1 270"/>
              <p:cNvSpPr>
                <a:spLocks noChangeArrowheads="1"/>
              </p:cNvSpPr>
              <p:nvPr/>
            </p:nvSpPr>
            <p:spPr bwMode="auto">
              <a:xfrm>
                <a:off x="20421600" y="352806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8" name="Explosion 1 271"/>
              <p:cNvSpPr>
                <a:spLocks noChangeArrowheads="1"/>
              </p:cNvSpPr>
              <p:nvPr/>
            </p:nvSpPr>
            <p:spPr bwMode="auto">
              <a:xfrm>
                <a:off x="20878800" y="354234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09" name="Explosion 1 272"/>
              <p:cNvSpPr>
                <a:spLocks noChangeArrowheads="1"/>
              </p:cNvSpPr>
              <p:nvPr/>
            </p:nvSpPr>
            <p:spPr bwMode="auto">
              <a:xfrm>
                <a:off x="20221575" y="357663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810" name="Explosion 1 273"/>
              <p:cNvSpPr>
                <a:spLocks noChangeArrowheads="1"/>
              </p:cNvSpPr>
              <p:nvPr/>
            </p:nvSpPr>
            <p:spPr bwMode="auto">
              <a:xfrm>
                <a:off x="20193000" y="361664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707" name="Group 32"/>
            <p:cNvGrpSpPr>
              <a:grpSpLocks/>
            </p:cNvGrpSpPr>
            <p:nvPr/>
          </p:nvGrpSpPr>
          <p:grpSpPr bwMode="auto">
            <a:xfrm>
              <a:off x="2053628" y="1278514"/>
              <a:ext cx="453105" cy="1086931"/>
              <a:chOff x="19650075" y="32651700"/>
              <a:chExt cx="2409825" cy="5781675"/>
            </a:xfrm>
          </p:grpSpPr>
          <p:sp>
            <p:nvSpPr>
              <p:cNvPr id="65773" name="Explosion 1 236"/>
              <p:cNvSpPr>
                <a:spLocks noChangeArrowheads="1"/>
              </p:cNvSpPr>
              <p:nvPr/>
            </p:nvSpPr>
            <p:spPr bwMode="auto">
              <a:xfrm>
                <a:off x="21450300" y="328803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4" name="Explosion 1 237"/>
              <p:cNvSpPr>
                <a:spLocks noChangeArrowheads="1"/>
              </p:cNvSpPr>
              <p:nvPr/>
            </p:nvSpPr>
            <p:spPr bwMode="auto">
              <a:xfrm>
                <a:off x="21564600" y="344805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5" name="Explosion 1 238"/>
              <p:cNvSpPr>
                <a:spLocks noChangeArrowheads="1"/>
              </p:cNvSpPr>
              <p:nvPr/>
            </p:nvSpPr>
            <p:spPr bwMode="auto">
              <a:xfrm>
                <a:off x="20307300" y="36652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6" name="Explosion 1 239"/>
              <p:cNvSpPr>
                <a:spLocks noChangeArrowheads="1"/>
              </p:cNvSpPr>
              <p:nvPr/>
            </p:nvSpPr>
            <p:spPr bwMode="auto">
              <a:xfrm>
                <a:off x="21145500" y="37033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7" name="Explosion 1 240"/>
              <p:cNvSpPr>
                <a:spLocks noChangeArrowheads="1"/>
              </p:cNvSpPr>
              <p:nvPr/>
            </p:nvSpPr>
            <p:spPr bwMode="auto">
              <a:xfrm>
                <a:off x="21250275" y="354520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8" name="Explosion 1 241"/>
              <p:cNvSpPr>
                <a:spLocks noChangeArrowheads="1"/>
              </p:cNvSpPr>
              <p:nvPr/>
            </p:nvSpPr>
            <p:spPr bwMode="auto">
              <a:xfrm>
                <a:off x="20564475" y="347091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9" name="Explosion 1 242"/>
              <p:cNvSpPr>
                <a:spLocks noChangeArrowheads="1"/>
              </p:cNvSpPr>
              <p:nvPr/>
            </p:nvSpPr>
            <p:spPr bwMode="auto">
              <a:xfrm>
                <a:off x="21021675" y="363950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0" name="Explosion 1 243"/>
              <p:cNvSpPr>
                <a:spLocks noChangeArrowheads="1"/>
              </p:cNvSpPr>
              <p:nvPr/>
            </p:nvSpPr>
            <p:spPr bwMode="auto">
              <a:xfrm>
                <a:off x="21478875" y="379380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1" name="Explosion 1 244"/>
              <p:cNvSpPr>
                <a:spLocks noChangeArrowheads="1"/>
              </p:cNvSpPr>
              <p:nvPr/>
            </p:nvSpPr>
            <p:spPr bwMode="auto">
              <a:xfrm>
                <a:off x="19650075" y="37795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2" name="Explosion 1 245"/>
              <p:cNvSpPr>
                <a:spLocks noChangeArrowheads="1"/>
              </p:cNvSpPr>
              <p:nvPr/>
            </p:nvSpPr>
            <p:spPr bwMode="auto">
              <a:xfrm>
                <a:off x="20278725" y="373951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3" name="Explosion 1 246"/>
              <p:cNvSpPr>
                <a:spLocks noChangeArrowheads="1"/>
              </p:cNvSpPr>
              <p:nvPr/>
            </p:nvSpPr>
            <p:spPr bwMode="auto">
              <a:xfrm>
                <a:off x="21078825" y="376809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4" name="Explosion 1 247"/>
              <p:cNvSpPr>
                <a:spLocks noChangeArrowheads="1"/>
              </p:cNvSpPr>
              <p:nvPr/>
            </p:nvSpPr>
            <p:spPr bwMode="auto">
              <a:xfrm>
                <a:off x="20878800" y="326517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5" name="Explosion 1 248"/>
              <p:cNvSpPr>
                <a:spLocks noChangeArrowheads="1"/>
              </p:cNvSpPr>
              <p:nvPr/>
            </p:nvSpPr>
            <p:spPr bwMode="auto">
              <a:xfrm>
                <a:off x="20678775" y="337375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6" name="Explosion 1 249"/>
              <p:cNvSpPr>
                <a:spLocks noChangeArrowheads="1"/>
              </p:cNvSpPr>
              <p:nvPr/>
            </p:nvSpPr>
            <p:spPr bwMode="auto">
              <a:xfrm>
                <a:off x="21107400" y="339090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7" name="Explosion 1 250"/>
              <p:cNvSpPr>
                <a:spLocks noChangeArrowheads="1"/>
              </p:cNvSpPr>
              <p:nvPr/>
            </p:nvSpPr>
            <p:spPr bwMode="auto">
              <a:xfrm>
                <a:off x="20878800" y="344233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8" name="Explosion 1 251"/>
              <p:cNvSpPr>
                <a:spLocks noChangeArrowheads="1"/>
              </p:cNvSpPr>
              <p:nvPr/>
            </p:nvSpPr>
            <p:spPr bwMode="auto">
              <a:xfrm>
                <a:off x="20421600" y="352806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89" name="Explosion 1 252"/>
              <p:cNvSpPr>
                <a:spLocks noChangeArrowheads="1"/>
              </p:cNvSpPr>
              <p:nvPr/>
            </p:nvSpPr>
            <p:spPr bwMode="auto">
              <a:xfrm>
                <a:off x="20878800" y="354234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0" name="Explosion 1 253"/>
              <p:cNvSpPr>
                <a:spLocks noChangeArrowheads="1"/>
              </p:cNvSpPr>
              <p:nvPr/>
            </p:nvSpPr>
            <p:spPr bwMode="auto">
              <a:xfrm>
                <a:off x="20221575" y="357663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91" name="Explosion 1 254"/>
              <p:cNvSpPr>
                <a:spLocks noChangeArrowheads="1"/>
              </p:cNvSpPr>
              <p:nvPr/>
            </p:nvSpPr>
            <p:spPr bwMode="auto">
              <a:xfrm>
                <a:off x="20193000" y="361664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708" name="Group 33"/>
            <p:cNvGrpSpPr>
              <a:grpSpLocks/>
            </p:cNvGrpSpPr>
            <p:nvPr/>
          </p:nvGrpSpPr>
          <p:grpSpPr bwMode="auto">
            <a:xfrm>
              <a:off x="1991071" y="1043925"/>
              <a:ext cx="453105" cy="1086931"/>
              <a:chOff x="19650075" y="32651700"/>
              <a:chExt cx="2409825" cy="5781675"/>
            </a:xfrm>
          </p:grpSpPr>
          <p:sp>
            <p:nvSpPr>
              <p:cNvPr id="65754" name="Explosion 1 217"/>
              <p:cNvSpPr>
                <a:spLocks noChangeArrowheads="1"/>
              </p:cNvSpPr>
              <p:nvPr/>
            </p:nvSpPr>
            <p:spPr bwMode="auto">
              <a:xfrm>
                <a:off x="21450300" y="328803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5" name="Explosion 1 218"/>
              <p:cNvSpPr>
                <a:spLocks noChangeArrowheads="1"/>
              </p:cNvSpPr>
              <p:nvPr/>
            </p:nvSpPr>
            <p:spPr bwMode="auto">
              <a:xfrm>
                <a:off x="21564600" y="344805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6" name="Explosion 1 219"/>
              <p:cNvSpPr>
                <a:spLocks noChangeArrowheads="1"/>
              </p:cNvSpPr>
              <p:nvPr/>
            </p:nvSpPr>
            <p:spPr bwMode="auto">
              <a:xfrm>
                <a:off x="20307300" y="36652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7" name="Explosion 1 220"/>
              <p:cNvSpPr>
                <a:spLocks noChangeArrowheads="1"/>
              </p:cNvSpPr>
              <p:nvPr/>
            </p:nvSpPr>
            <p:spPr bwMode="auto">
              <a:xfrm>
                <a:off x="21145500" y="37033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8" name="Explosion 1 221"/>
              <p:cNvSpPr>
                <a:spLocks noChangeArrowheads="1"/>
              </p:cNvSpPr>
              <p:nvPr/>
            </p:nvSpPr>
            <p:spPr bwMode="auto">
              <a:xfrm>
                <a:off x="21250275" y="354520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9" name="Explosion 1 222"/>
              <p:cNvSpPr>
                <a:spLocks noChangeArrowheads="1"/>
              </p:cNvSpPr>
              <p:nvPr/>
            </p:nvSpPr>
            <p:spPr bwMode="auto">
              <a:xfrm>
                <a:off x="20564475" y="347091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0" name="Explosion 1 223"/>
              <p:cNvSpPr>
                <a:spLocks noChangeArrowheads="1"/>
              </p:cNvSpPr>
              <p:nvPr/>
            </p:nvSpPr>
            <p:spPr bwMode="auto">
              <a:xfrm>
                <a:off x="21021675" y="363950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1" name="Explosion 1 224"/>
              <p:cNvSpPr>
                <a:spLocks noChangeArrowheads="1"/>
              </p:cNvSpPr>
              <p:nvPr/>
            </p:nvSpPr>
            <p:spPr bwMode="auto">
              <a:xfrm>
                <a:off x="21478875" y="379380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2" name="Explosion 1 225"/>
              <p:cNvSpPr>
                <a:spLocks noChangeArrowheads="1"/>
              </p:cNvSpPr>
              <p:nvPr/>
            </p:nvSpPr>
            <p:spPr bwMode="auto">
              <a:xfrm>
                <a:off x="19650075" y="377952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3" name="Explosion 1 226"/>
              <p:cNvSpPr>
                <a:spLocks noChangeArrowheads="1"/>
              </p:cNvSpPr>
              <p:nvPr/>
            </p:nvSpPr>
            <p:spPr bwMode="auto">
              <a:xfrm>
                <a:off x="20278725" y="373951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4" name="Explosion 1 227"/>
              <p:cNvSpPr>
                <a:spLocks noChangeArrowheads="1"/>
              </p:cNvSpPr>
              <p:nvPr/>
            </p:nvSpPr>
            <p:spPr bwMode="auto">
              <a:xfrm>
                <a:off x="21078825" y="376809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5" name="Explosion 1 228"/>
              <p:cNvSpPr>
                <a:spLocks noChangeArrowheads="1"/>
              </p:cNvSpPr>
              <p:nvPr/>
            </p:nvSpPr>
            <p:spPr bwMode="auto">
              <a:xfrm>
                <a:off x="20878800" y="326517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6" name="Explosion 1 229"/>
              <p:cNvSpPr>
                <a:spLocks noChangeArrowheads="1"/>
              </p:cNvSpPr>
              <p:nvPr/>
            </p:nvSpPr>
            <p:spPr bwMode="auto">
              <a:xfrm>
                <a:off x="20678775" y="337375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7" name="Explosion 1 230"/>
              <p:cNvSpPr>
                <a:spLocks noChangeArrowheads="1"/>
              </p:cNvSpPr>
              <p:nvPr/>
            </p:nvSpPr>
            <p:spPr bwMode="auto">
              <a:xfrm>
                <a:off x="21107400" y="339090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8" name="Explosion 1 231"/>
              <p:cNvSpPr>
                <a:spLocks noChangeArrowheads="1"/>
              </p:cNvSpPr>
              <p:nvPr/>
            </p:nvSpPr>
            <p:spPr bwMode="auto">
              <a:xfrm>
                <a:off x="20878800" y="3442335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69" name="Explosion 1 232"/>
              <p:cNvSpPr>
                <a:spLocks noChangeArrowheads="1"/>
              </p:cNvSpPr>
              <p:nvPr/>
            </p:nvSpPr>
            <p:spPr bwMode="auto">
              <a:xfrm>
                <a:off x="20421600" y="35280600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0" name="Explosion 1 233"/>
              <p:cNvSpPr>
                <a:spLocks noChangeArrowheads="1"/>
              </p:cNvSpPr>
              <p:nvPr/>
            </p:nvSpPr>
            <p:spPr bwMode="auto">
              <a:xfrm>
                <a:off x="20878800" y="354234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1" name="Explosion 1 234"/>
              <p:cNvSpPr>
                <a:spLocks noChangeArrowheads="1"/>
              </p:cNvSpPr>
              <p:nvPr/>
            </p:nvSpPr>
            <p:spPr bwMode="auto">
              <a:xfrm>
                <a:off x="20221575" y="3576637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72" name="Explosion 1 235"/>
              <p:cNvSpPr>
                <a:spLocks noChangeArrowheads="1"/>
              </p:cNvSpPr>
              <p:nvPr/>
            </p:nvSpPr>
            <p:spPr bwMode="auto">
              <a:xfrm>
                <a:off x="20193000" y="36166425"/>
                <a:ext cx="495300" cy="495300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5709" name="Explosion 1 34"/>
            <p:cNvSpPr>
              <a:spLocks noChangeArrowheads="1"/>
            </p:cNvSpPr>
            <p:nvPr/>
          </p:nvSpPr>
          <p:spPr bwMode="auto">
            <a:xfrm>
              <a:off x="2544528" y="2257272"/>
              <a:ext cx="93401" cy="9340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0" name="Explosion 1 35"/>
            <p:cNvSpPr>
              <a:spLocks noChangeArrowheads="1"/>
            </p:cNvSpPr>
            <p:nvPr/>
          </p:nvSpPr>
          <p:spPr bwMode="auto">
            <a:xfrm>
              <a:off x="2702225" y="2328952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1" name="Explosion 1 36"/>
            <p:cNvSpPr>
              <a:spLocks noChangeArrowheads="1"/>
            </p:cNvSpPr>
            <p:nvPr/>
          </p:nvSpPr>
          <p:spPr bwMode="auto">
            <a:xfrm>
              <a:off x="2593184" y="1891921"/>
              <a:ext cx="92967" cy="9340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2" name="Explosion 1 37"/>
            <p:cNvSpPr>
              <a:spLocks noChangeArrowheads="1"/>
            </p:cNvSpPr>
            <p:nvPr/>
          </p:nvSpPr>
          <p:spPr bwMode="auto">
            <a:xfrm>
              <a:off x="2679200" y="2209051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3" name="Explosion 1 38"/>
            <p:cNvSpPr>
              <a:spLocks noChangeArrowheads="1"/>
            </p:cNvSpPr>
            <p:nvPr/>
          </p:nvSpPr>
          <p:spPr bwMode="auto">
            <a:xfrm>
              <a:off x="2764782" y="2499246"/>
              <a:ext cx="93401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4" name="Explosion 1 39"/>
            <p:cNvSpPr>
              <a:spLocks noChangeArrowheads="1"/>
            </p:cNvSpPr>
            <p:nvPr/>
          </p:nvSpPr>
          <p:spPr bwMode="auto">
            <a:xfrm>
              <a:off x="2421152" y="2472312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5" name="Explosion 1 40"/>
            <p:cNvSpPr>
              <a:spLocks noChangeArrowheads="1"/>
            </p:cNvSpPr>
            <p:nvPr/>
          </p:nvSpPr>
          <p:spPr bwMode="auto">
            <a:xfrm>
              <a:off x="2539315" y="2397157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6" name="Explosion 1 41"/>
            <p:cNvSpPr>
              <a:spLocks noChangeArrowheads="1"/>
            </p:cNvSpPr>
            <p:nvPr/>
          </p:nvSpPr>
          <p:spPr bwMode="auto">
            <a:xfrm>
              <a:off x="2689626" y="2450591"/>
              <a:ext cx="93401" cy="9340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7" name="Explosion 1 42"/>
            <p:cNvSpPr>
              <a:spLocks noChangeArrowheads="1"/>
            </p:cNvSpPr>
            <p:nvPr/>
          </p:nvSpPr>
          <p:spPr bwMode="auto">
            <a:xfrm>
              <a:off x="2614471" y="1709462"/>
              <a:ext cx="93401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8" name="Explosion 1 43"/>
            <p:cNvSpPr>
              <a:spLocks noChangeArrowheads="1"/>
            </p:cNvSpPr>
            <p:nvPr/>
          </p:nvSpPr>
          <p:spPr bwMode="auto">
            <a:xfrm>
              <a:off x="2652266" y="1838486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19" name="Explosion 1 44"/>
            <p:cNvSpPr>
              <a:spLocks noChangeArrowheads="1"/>
            </p:cNvSpPr>
            <p:nvPr/>
          </p:nvSpPr>
          <p:spPr bwMode="auto">
            <a:xfrm>
              <a:off x="2566250" y="1999658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0" name="Explosion 1 45"/>
            <p:cNvSpPr>
              <a:spLocks noChangeArrowheads="1"/>
            </p:cNvSpPr>
            <p:nvPr/>
          </p:nvSpPr>
          <p:spPr bwMode="auto">
            <a:xfrm>
              <a:off x="2652266" y="2026158"/>
              <a:ext cx="92967" cy="9340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1" name="Explosion 1 46"/>
            <p:cNvSpPr>
              <a:spLocks noChangeArrowheads="1"/>
            </p:cNvSpPr>
            <p:nvPr/>
          </p:nvSpPr>
          <p:spPr bwMode="auto">
            <a:xfrm>
              <a:off x="2528455" y="2090887"/>
              <a:ext cx="93401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2" name="Explosion 1 47"/>
            <p:cNvSpPr>
              <a:spLocks noChangeArrowheads="1"/>
            </p:cNvSpPr>
            <p:nvPr/>
          </p:nvSpPr>
          <p:spPr bwMode="auto">
            <a:xfrm>
              <a:off x="2523242" y="2166043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3" name="Explosion 1 48"/>
            <p:cNvSpPr>
              <a:spLocks noChangeArrowheads="1"/>
            </p:cNvSpPr>
            <p:nvPr/>
          </p:nvSpPr>
          <p:spPr bwMode="auto">
            <a:xfrm>
              <a:off x="1066615" y="1068686"/>
              <a:ext cx="93401" cy="9340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4" name="Explosion 1 49"/>
            <p:cNvSpPr>
              <a:spLocks noChangeArrowheads="1"/>
            </p:cNvSpPr>
            <p:nvPr/>
          </p:nvSpPr>
          <p:spPr bwMode="auto">
            <a:xfrm>
              <a:off x="1224311" y="1140366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5" name="Explosion 1 50"/>
            <p:cNvSpPr>
              <a:spLocks noChangeArrowheads="1"/>
            </p:cNvSpPr>
            <p:nvPr/>
          </p:nvSpPr>
          <p:spPr bwMode="auto">
            <a:xfrm>
              <a:off x="1201287" y="1020464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6" name="Explosion 1 51"/>
            <p:cNvSpPr>
              <a:spLocks noChangeArrowheads="1"/>
            </p:cNvSpPr>
            <p:nvPr/>
          </p:nvSpPr>
          <p:spPr bwMode="auto">
            <a:xfrm>
              <a:off x="1286869" y="1310660"/>
              <a:ext cx="93401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7" name="Explosion 1 52"/>
            <p:cNvSpPr>
              <a:spLocks noChangeArrowheads="1"/>
            </p:cNvSpPr>
            <p:nvPr/>
          </p:nvSpPr>
          <p:spPr bwMode="auto">
            <a:xfrm>
              <a:off x="943238" y="1283726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8" name="Explosion 1 53"/>
            <p:cNvSpPr>
              <a:spLocks noChangeArrowheads="1"/>
            </p:cNvSpPr>
            <p:nvPr/>
          </p:nvSpPr>
          <p:spPr bwMode="auto">
            <a:xfrm>
              <a:off x="1061402" y="1208570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29" name="Explosion 1 54"/>
            <p:cNvSpPr>
              <a:spLocks noChangeArrowheads="1"/>
            </p:cNvSpPr>
            <p:nvPr/>
          </p:nvSpPr>
          <p:spPr bwMode="auto">
            <a:xfrm>
              <a:off x="1211713" y="1262005"/>
              <a:ext cx="93401" cy="93401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grpSp>
          <p:nvGrpSpPr>
            <p:cNvPr id="65730" name="Group 55"/>
            <p:cNvGrpSpPr>
              <a:grpSpLocks/>
            </p:cNvGrpSpPr>
            <p:nvPr/>
          </p:nvGrpSpPr>
          <p:grpSpPr bwMode="auto">
            <a:xfrm>
              <a:off x="2198716" y="1888452"/>
              <a:ext cx="308007" cy="619490"/>
              <a:chOff x="21180227" y="30118050"/>
              <a:chExt cx="1125488" cy="2264063"/>
            </a:xfrm>
          </p:grpSpPr>
          <p:sp>
            <p:nvSpPr>
              <p:cNvPr id="65744" name="Explosion 1 207"/>
              <p:cNvSpPr>
                <a:spLocks noChangeArrowheads="1"/>
              </p:cNvSpPr>
              <p:nvPr/>
            </p:nvSpPr>
            <p:spPr bwMode="auto">
              <a:xfrm>
                <a:off x="21886929" y="30275095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5" name="Explosion 1 208"/>
              <p:cNvSpPr>
                <a:spLocks noChangeArrowheads="1"/>
              </p:cNvSpPr>
              <p:nvPr/>
            </p:nvSpPr>
            <p:spPr bwMode="auto">
              <a:xfrm>
                <a:off x="21965451" y="31374408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6" name="Explosion 1 209"/>
              <p:cNvSpPr>
                <a:spLocks noChangeArrowheads="1"/>
              </p:cNvSpPr>
              <p:nvPr/>
            </p:nvSpPr>
            <p:spPr bwMode="auto">
              <a:xfrm>
                <a:off x="21749515" y="32041849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7" name="Explosion 1 210"/>
              <p:cNvSpPr>
                <a:spLocks noChangeArrowheads="1"/>
              </p:cNvSpPr>
              <p:nvPr/>
            </p:nvSpPr>
            <p:spPr bwMode="auto">
              <a:xfrm>
                <a:off x="21278380" y="31531453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8" name="Explosion 1 211"/>
              <p:cNvSpPr>
                <a:spLocks noChangeArrowheads="1"/>
              </p:cNvSpPr>
              <p:nvPr/>
            </p:nvSpPr>
            <p:spPr bwMode="auto">
              <a:xfrm>
                <a:off x="21494317" y="30118050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9" name="Explosion 1 212"/>
              <p:cNvSpPr>
                <a:spLocks noChangeArrowheads="1"/>
              </p:cNvSpPr>
              <p:nvPr/>
            </p:nvSpPr>
            <p:spPr bwMode="auto">
              <a:xfrm>
                <a:off x="21356903" y="30864013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0" name="Explosion 1 213"/>
              <p:cNvSpPr>
                <a:spLocks noChangeArrowheads="1"/>
              </p:cNvSpPr>
              <p:nvPr/>
            </p:nvSpPr>
            <p:spPr bwMode="auto">
              <a:xfrm>
                <a:off x="21651362" y="30981796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1" name="Explosion 1 214"/>
              <p:cNvSpPr>
                <a:spLocks noChangeArrowheads="1"/>
              </p:cNvSpPr>
              <p:nvPr/>
            </p:nvSpPr>
            <p:spPr bwMode="auto">
              <a:xfrm>
                <a:off x="21494317" y="31335147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2" name="Explosion 1 215"/>
              <p:cNvSpPr>
                <a:spLocks noChangeArrowheads="1"/>
              </p:cNvSpPr>
              <p:nvPr/>
            </p:nvSpPr>
            <p:spPr bwMode="auto">
              <a:xfrm>
                <a:off x="21180227" y="31924065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53" name="Explosion 1 216"/>
              <p:cNvSpPr>
                <a:spLocks noChangeArrowheads="1"/>
              </p:cNvSpPr>
              <p:nvPr/>
            </p:nvSpPr>
            <p:spPr bwMode="auto">
              <a:xfrm>
                <a:off x="21494317" y="32022218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5731" name="Explosion 1 56"/>
            <p:cNvSpPr>
              <a:spLocks noChangeArrowheads="1"/>
            </p:cNvSpPr>
            <p:nvPr/>
          </p:nvSpPr>
          <p:spPr bwMode="auto">
            <a:xfrm>
              <a:off x="1050541" y="902301"/>
              <a:ext cx="93401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732" name="Explosion 1 57"/>
            <p:cNvSpPr>
              <a:spLocks noChangeArrowheads="1"/>
            </p:cNvSpPr>
            <p:nvPr/>
          </p:nvSpPr>
          <p:spPr bwMode="auto">
            <a:xfrm>
              <a:off x="1045328" y="977456"/>
              <a:ext cx="92967" cy="92967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grpSp>
          <p:nvGrpSpPr>
            <p:cNvPr id="65733" name="Group 58"/>
            <p:cNvGrpSpPr>
              <a:grpSpLocks/>
            </p:cNvGrpSpPr>
            <p:nvPr/>
          </p:nvGrpSpPr>
          <p:grpSpPr bwMode="auto">
            <a:xfrm>
              <a:off x="1017949" y="1951009"/>
              <a:ext cx="308007" cy="619490"/>
              <a:chOff x="21180227" y="30118050"/>
              <a:chExt cx="1125488" cy="2264063"/>
            </a:xfrm>
          </p:grpSpPr>
          <p:sp>
            <p:nvSpPr>
              <p:cNvPr id="65734" name="Explosion 1 197"/>
              <p:cNvSpPr>
                <a:spLocks noChangeArrowheads="1"/>
              </p:cNvSpPr>
              <p:nvPr/>
            </p:nvSpPr>
            <p:spPr bwMode="auto">
              <a:xfrm>
                <a:off x="21886929" y="30275095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35" name="Explosion 1 198"/>
              <p:cNvSpPr>
                <a:spLocks noChangeArrowheads="1"/>
              </p:cNvSpPr>
              <p:nvPr/>
            </p:nvSpPr>
            <p:spPr bwMode="auto">
              <a:xfrm>
                <a:off x="21965451" y="31374408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36" name="Explosion 1 199"/>
              <p:cNvSpPr>
                <a:spLocks noChangeArrowheads="1"/>
              </p:cNvSpPr>
              <p:nvPr/>
            </p:nvSpPr>
            <p:spPr bwMode="auto">
              <a:xfrm>
                <a:off x="21749515" y="32041849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37" name="Explosion 1 200"/>
              <p:cNvSpPr>
                <a:spLocks noChangeArrowheads="1"/>
              </p:cNvSpPr>
              <p:nvPr/>
            </p:nvSpPr>
            <p:spPr bwMode="auto">
              <a:xfrm>
                <a:off x="21278380" y="31531453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38" name="Explosion 1 201"/>
              <p:cNvSpPr>
                <a:spLocks noChangeArrowheads="1"/>
              </p:cNvSpPr>
              <p:nvPr/>
            </p:nvSpPr>
            <p:spPr bwMode="auto">
              <a:xfrm>
                <a:off x="21494317" y="30118050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39" name="Explosion 1 202"/>
              <p:cNvSpPr>
                <a:spLocks noChangeArrowheads="1"/>
              </p:cNvSpPr>
              <p:nvPr/>
            </p:nvSpPr>
            <p:spPr bwMode="auto">
              <a:xfrm>
                <a:off x="21356903" y="30864013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0" name="Explosion 1 203"/>
              <p:cNvSpPr>
                <a:spLocks noChangeArrowheads="1"/>
              </p:cNvSpPr>
              <p:nvPr/>
            </p:nvSpPr>
            <p:spPr bwMode="auto">
              <a:xfrm>
                <a:off x="21651362" y="30981796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1" name="Explosion 1 204"/>
              <p:cNvSpPr>
                <a:spLocks noChangeArrowheads="1"/>
              </p:cNvSpPr>
              <p:nvPr/>
            </p:nvSpPr>
            <p:spPr bwMode="auto">
              <a:xfrm>
                <a:off x="21494317" y="31335147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2" name="Explosion 1 205"/>
              <p:cNvSpPr>
                <a:spLocks noChangeArrowheads="1"/>
              </p:cNvSpPr>
              <p:nvPr/>
            </p:nvSpPr>
            <p:spPr bwMode="auto">
              <a:xfrm>
                <a:off x="21180227" y="31924065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5743" name="Explosion 1 206"/>
              <p:cNvSpPr>
                <a:spLocks noChangeArrowheads="1"/>
              </p:cNvSpPr>
              <p:nvPr/>
            </p:nvSpPr>
            <p:spPr bwMode="auto">
              <a:xfrm>
                <a:off x="21494317" y="32022218"/>
                <a:ext cx="340264" cy="340264"/>
              </a:xfrm>
              <a:prstGeom prst="irregularSeal1">
                <a:avLst/>
              </a:prstGeom>
              <a:solidFill>
                <a:srgbClr val="C5683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marL="0" marR="0" lvl="0" indent="0" algn="l" defTabSz="47021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65547" name="Explosion 1 59"/>
          <p:cNvSpPr>
            <a:spLocks noChangeArrowheads="1"/>
          </p:cNvSpPr>
          <p:nvPr/>
        </p:nvSpPr>
        <p:spPr bwMode="auto">
          <a:xfrm>
            <a:off x="1755776" y="4086225"/>
            <a:ext cx="136525" cy="134938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48" name="Explosion 1 60"/>
          <p:cNvSpPr>
            <a:spLocks noChangeArrowheads="1"/>
          </p:cNvSpPr>
          <p:nvPr/>
        </p:nvSpPr>
        <p:spPr bwMode="auto">
          <a:xfrm>
            <a:off x="1412875" y="3771901"/>
            <a:ext cx="134938" cy="13652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49" name="Explosion 1 61"/>
          <p:cNvSpPr>
            <a:spLocks noChangeArrowheads="1"/>
          </p:cNvSpPr>
          <p:nvPr/>
        </p:nvSpPr>
        <p:spPr bwMode="auto">
          <a:xfrm>
            <a:off x="2246314" y="4127500"/>
            <a:ext cx="136525" cy="134938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0" name="Explosion 1 62"/>
          <p:cNvSpPr>
            <a:spLocks noChangeArrowheads="1"/>
          </p:cNvSpPr>
          <p:nvPr/>
        </p:nvSpPr>
        <p:spPr bwMode="auto">
          <a:xfrm>
            <a:off x="2338389" y="3937000"/>
            <a:ext cx="134937" cy="134938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1" name="Explosion 1 63"/>
          <p:cNvSpPr>
            <a:spLocks noChangeArrowheads="1"/>
          </p:cNvSpPr>
          <p:nvPr/>
        </p:nvSpPr>
        <p:spPr bwMode="auto">
          <a:xfrm>
            <a:off x="1985964" y="3960814"/>
            <a:ext cx="134937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2" name="Explosion 1 64"/>
          <p:cNvSpPr>
            <a:spLocks noChangeArrowheads="1"/>
          </p:cNvSpPr>
          <p:nvPr/>
        </p:nvSpPr>
        <p:spPr bwMode="auto">
          <a:xfrm>
            <a:off x="1454150" y="4951414"/>
            <a:ext cx="134938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3" name="Explosion 1 65"/>
          <p:cNvSpPr>
            <a:spLocks noChangeArrowheads="1"/>
          </p:cNvSpPr>
          <p:nvPr/>
        </p:nvSpPr>
        <p:spPr bwMode="auto">
          <a:xfrm>
            <a:off x="1828801" y="4878389"/>
            <a:ext cx="136525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4" name="Explosion 1 66"/>
          <p:cNvSpPr>
            <a:spLocks noChangeArrowheads="1"/>
          </p:cNvSpPr>
          <p:nvPr/>
        </p:nvSpPr>
        <p:spPr bwMode="auto">
          <a:xfrm>
            <a:off x="1901826" y="4262439"/>
            <a:ext cx="136525" cy="13652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5" name="Explosion 1 67"/>
          <p:cNvSpPr>
            <a:spLocks noChangeArrowheads="1"/>
          </p:cNvSpPr>
          <p:nvPr/>
        </p:nvSpPr>
        <p:spPr bwMode="auto">
          <a:xfrm>
            <a:off x="2163764" y="4972050"/>
            <a:ext cx="134937" cy="134938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6" name="Explosion 1 68"/>
          <p:cNvSpPr>
            <a:spLocks noChangeArrowheads="1"/>
          </p:cNvSpPr>
          <p:nvPr/>
        </p:nvSpPr>
        <p:spPr bwMode="auto">
          <a:xfrm>
            <a:off x="1828801" y="4513264"/>
            <a:ext cx="136525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7" name="Explosion 1 69"/>
          <p:cNvSpPr>
            <a:spLocks noChangeArrowheads="1"/>
          </p:cNvSpPr>
          <p:nvPr/>
        </p:nvSpPr>
        <p:spPr bwMode="auto">
          <a:xfrm>
            <a:off x="1558925" y="4471989"/>
            <a:ext cx="134938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8" name="Explosion 1 70"/>
          <p:cNvSpPr>
            <a:spLocks noChangeArrowheads="1"/>
          </p:cNvSpPr>
          <p:nvPr/>
        </p:nvSpPr>
        <p:spPr bwMode="auto">
          <a:xfrm>
            <a:off x="1568451" y="4729164"/>
            <a:ext cx="136525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59" name="Explosion 1 71"/>
          <p:cNvSpPr>
            <a:spLocks noChangeArrowheads="1"/>
          </p:cNvSpPr>
          <p:nvPr/>
        </p:nvSpPr>
        <p:spPr bwMode="auto">
          <a:xfrm>
            <a:off x="2225675" y="4713289"/>
            <a:ext cx="134938" cy="13652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0" name="Explosion 1 72"/>
          <p:cNvSpPr>
            <a:spLocks noChangeArrowheads="1"/>
          </p:cNvSpPr>
          <p:nvPr/>
        </p:nvSpPr>
        <p:spPr bwMode="auto">
          <a:xfrm>
            <a:off x="2389189" y="4384676"/>
            <a:ext cx="136525" cy="13652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1" name="Explosion 1 73"/>
          <p:cNvSpPr>
            <a:spLocks noChangeArrowheads="1"/>
          </p:cNvSpPr>
          <p:nvPr/>
        </p:nvSpPr>
        <p:spPr bwMode="auto">
          <a:xfrm>
            <a:off x="2382839" y="4760914"/>
            <a:ext cx="134937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2" name="Explosion 1 74"/>
          <p:cNvSpPr>
            <a:spLocks noChangeArrowheads="1"/>
          </p:cNvSpPr>
          <p:nvPr/>
        </p:nvSpPr>
        <p:spPr bwMode="auto">
          <a:xfrm>
            <a:off x="2593975" y="4916489"/>
            <a:ext cx="134938" cy="13652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3" name="Explosion 1 75"/>
          <p:cNvSpPr>
            <a:spLocks noChangeArrowheads="1"/>
          </p:cNvSpPr>
          <p:nvPr/>
        </p:nvSpPr>
        <p:spPr bwMode="auto">
          <a:xfrm>
            <a:off x="1608139" y="5111751"/>
            <a:ext cx="134937" cy="13652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4" name="Explosion 1 76"/>
          <p:cNvSpPr>
            <a:spLocks noChangeArrowheads="1"/>
          </p:cNvSpPr>
          <p:nvPr/>
        </p:nvSpPr>
        <p:spPr bwMode="auto">
          <a:xfrm>
            <a:off x="2006600" y="4862514"/>
            <a:ext cx="134938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5" name="Explosion 1 77"/>
          <p:cNvSpPr>
            <a:spLocks noChangeArrowheads="1"/>
          </p:cNvSpPr>
          <p:nvPr/>
        </p:nvSpPr>
        <p:spPr bwMode="auto">
          <a:xfrm>
            <a:off x="2006600" y="5081589"/>
            <a:ext cx="134938" cy="134937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65566" name="Group 78"/>
          <p:cNvGrpSpPr>
            <a:grpSpLocks/>
          </p:cNvGrpSpPr>
          <p:nvPr/>
        </p:nvGrpSpPr>
        <p:grpSpPr bwMode="auto">
          <a:xfrm>
            <a:off x="669925" y="4246564"/>
            <a:ext cx="452438" cy="1087437"/>
            <a:chOff x="19650075" y="32651700"/>
            <a:chExt cx="2409825" cy="5781675"/>
          </a:xfrm>
        </p:grpSpPr>
        <p:sp>
          <p:nvSpPr>
            <p:cNvPr id="65666" name="Explosion 1 178"/>
            <p:cNvSpPr>
              <a:spLocks noChangeArrowheads="1"/>
            </p:cNvSpPr>
            <p:nvPr/>
          </p:nvSpPr>
          <p:spPr bwMode="auto">
            <a:xfrm>
              <a:off x="21450300" y="328803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7" name="Explosion 1 179"/>
            <p:cNvSpPr>
              <a:spLocks noChangeArrowheads="1"/>
            </p:cNvSpPr>
            <p:nvPr/>
          </p:nvSpPr>
          <p:spPr bwMode="auto">
            <a:xfrm>
              <a:off x="21564600" y="344805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8" name="Explosion 1 180"/>
            <p:cNvSpPr>
              <a:spLocks noChangeArrowheads="1"/>
            </p:cNvSpPr>
            <p:nvPr/>
          </p:nvSpPr>
          <p:spPr bwMode="auto">
            <a:xfrm>
              <a:off x="20307300" y="366522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9" name="Explosion 1 181"/>
            <p:cNvSpPr>
              <a:spLocks noChangeArrowheads="1"/>
            </p:cNvSpPr>
            <p:nvPr/>
          </p:nvSpPr>
          <p:spPr bwMode="auto">
            <a:xfrm>
              <a:off x="21145500" y="370332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0" name="Explosion 1 182"/>
            <p:cNvSpPr>
              <a:spLocks noChangeArrowheads="1"/>
            </p:cNvSpPr>
            <p:nvPr/>
          </p:nvSpPr>
          <p:spPr bwMode="auto">
            <a:xfrm>
              <a:off x="21250275" y="354520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1" name="Explosion 1 183"/>
            <p:cNvSpPr>
              <a:spLocks noChangeArrowheads="1"/>
            </p:cNvSpPr>
            <p:nvPr/>
          </p:nvSpPr>
          <p:spPr bwMode="auto">
            <a:xfrm>
              <a:off x="20564475" y="347091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2" name="Explosion 1 184"/>
            <p:cNvSpPr>
              <a:spLocks noChangeArrowheads="1"/>
            </p:cNvSpPr>
            <p:nvPr/>
          </p:nvSpPr>
          <p:spPr bwMode="auto">
            <a:xfrm>
              <a:off x="21021675" y="3639502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3" name="Explosion 1 185"/>
            <p:cNvSpPr>
              <a:spLocks noChangeArrowheads="1"/>
            </p:cNvSpPr>
            <p:nvPr/>
          </p:nvSpPr>
          <p:spPr bwMode="auto">
            <a:xfrm>
              <a:off x="21478875" y="3793807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4" name="Explosion 1 186"/>
            <p:cNvSpPr>
              <a:spLocks noChangeArrowheads="1"/>
            </p:cNvSpPr>
            <p:nvPr/>
          </p:nvSpPr>
          <p:spPr bwMode="auto">
            <a:xfrm>
              <a:off x="19650075" y="377952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5" name="Explosion 1 187"/>
            <p:cNvSpPr>
              <a:spLocks noChangeArrowheads="1"/>
            </p:cNvSpPr>
            <p:nvPr/>
          </p:nvSpPr>
          <p:spPr bwMode="auto">
            <a:xfrm>
              <a:off x="20278725" y="373951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6" name="Explosion 1 188"/>
            <p:cNvSpPr>
              <a:spLocks noChangeArrowheads="1"/>
            </p:cNvSpPr>
            <p:nvPr/>
          </p:nvSpPr>
          <p:spPr bwMode="auto">
            <a:xfrm>
              <a:off x="21078825" y="376809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7" name="Explosion 1 189"/>
            <p:cNvSpPr>
              <a:spLocks noChangeArrowheads="1"/>
            </p:cNvSpPr>
            <p:nvPr/>
          </p:nvSpPr>
          <p:spPr bwMode="auto">
            <a:xfrm>
              <a:off x="20878800" y="326517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8" name="Explosion 1 190"/>
            <p:cNvSpPr>
              <a:spLocks noChangeArrowheads="1"/>
            </p:cNvSpPr>
            <p:nvPr/>
          </p:nvSpPr>
          <p:spPr bwMode="auto">
            <a:xfrm>
              <a:off x="20678775" y="337375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79" name="Explosion 1 191"/>
            <p:cNvSpPr>
              <a:spLocks noChangeArrowheads="1"/>
            </p:cNvSpPr>
            <p:nvPr/>
          </p:nvSpPr>
          <p:spPr bwMode="auto">
            <a:xfrm>
              <a:off x="21107400" y="339090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0" name="Explosion 1 192"/>
            <p:cNvSpPr>
              <a:spLocks noChangeArrowheads="1"/>
            </p:cNvSpPr>
            <p:nvPr/>
          </p:nvSpPr>
          <p:spPr bwMode="auto">
            <a:xfrm>
              <a:off x="20878800" y="344233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1" name="Explosion 1 193"/>
            <p:cNvSpPr>
              <a:spLocks noChangeArrowheads="1"/>
            </p:cNvSpPr>
            <p:nvPr/>
          </p:nvSpPr>
          <p:spPr bwMode="auto">
            <a:xfrm>
              <a:off x="20421600" y="352806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2" name="Explosion 1 194"/>
            <p:cNvSpPr>
              <a:spLocks noChangeArrowheads="1"/>
            </p:cNvSpPr>
            <p:nvPr/>
          </p:nvSpPr>
          <p:spPr bwMode="auto">
            <a:xfrm>
              <a:off x="20878800" y="3542347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3" name="Explosion 1 195"/>
            <p:cNvSpPr>
              <a:spLocks noChangeArrowheads="1"/>
            </p:cNvSpPr>
            <p:nvPr/>
          </p:nvSpPr>
          <p:spPr bwMode="auto">
            <a:xfrm>
              <a:off x="20221575" y="3576637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84" name="Explosion 1 196"/>
            <p:cNvSpPr>
              <a:spLocks noChangeArrowheads="1"/>
            </p:cNvSpPr>
            <p:nvPr/>
          </p:nvSpPr>
          <p:spPr bwMode="auto">
            <a:xfrm>
              <a:off x="20193000" y="3616642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65567" name="Explosion 1 79"/>
          <p:cNvSpPr>
            <a:spLocks noChangeArrowheads="1"/>
          </p:cNvSpPr>
          <p:nvPr/>
        </p:nvSpPr>
        <p:spPr bwMode="auto">
          <a:xfrm>
            <a:off x="1109663" y="3954464"/>
            <a:ext cx="93662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8" name="Explosion 1 80"/>
          <p:cNvSpPr>
            <a:spLocks noChangeArrowheads="1"/>
          </p:cNvSpPr>
          <p:nvPr/>
        </p:nvSpPr>
        <p:spPr bwMode="auto">
          <a:xfrm>
            <a:off x="966788" y="4840288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69" name="Explosion 1 81"/>
          <p:cNvSpPr>
            <a:spLocks noChangeArrowheads="1"/>
          </p:cNvSpPr>
          <p:nvPr/>
        </p:nvSpPr>
        <p:spPr bwMode="auto">
          <a:xfrm>
            <a:off x="973138" y="4592638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0" name="Explosion 1 82"/>
          <p:cNvSpPr>
            <a:spLocks noChangeArrowheads="1"/>
          </p:cNvSpPr>
          <p:nvPr/>
        </p:nvSpPr>
        <p:spPr bwMode="auto">
          <a:xfrm>
            <a:off x="1130301" y="4664076"/>
            <a:ext cx="93663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1" name="Explosion 1 83"/>
          <p:cNvSpPr>
            <a:spLocks noChangeArrowheads="1"/>
          </p:cNvSpPr>
          <p:nvPr/>
        </p:nvSpPr>
        <p:spPr bwMode="auto">
          <a:xfrm>
            <a:off x="1149351" y="4367214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2" name="Explosion 1 84"/>
          <p:cNvSpPr>
            <a:spLocks noChangeArrowheads="1"/>
          </p:cNvSpPr>
          <p:nvPr/>
        </p:nvSpPr>
        <p:spPr bwMode="auto">
          <a:xfrm>
            <a:off x="1020763" y="4227513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3" name="Explosion 1 85"/>
          <p:cNvSpPr>
            <a:spLocks noChangeArrowheads="1"/>
          </p:cNvSpPr>
          <p:nvPr/>
        </p:nvSpPr>
        <p:spPr bwMode="auto">
          <a:xfrm>
            <a:off x="1108076" y="4543426"/>
            <a:ext cx="92075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4" name="Explosion 1 86"/>
          <p:cNvSpPr>
            <a:spLocks noChangeArrowheads="1"/>
          </p:cNvSpPr>
          <p:nvPr/>
        </p:nvSpPr>
        <p:spPr bwMode="auto">
          <a:xfrm>
            <a:off x="1193801" y="4833938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5" name="Explosion 1 87"/>
          <p:cNvSpPr>
            <a:spLocks noChangeArrowheads="1"/>
          </p:cNvSpPr>
          <p:nvPr/>
        </p:nvSpPr>
        <p:spPr bwMode="auto">
          <a:xfrm>
            <a:off x="849313" y="4806951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6" name="Explosion 1 88"/>
          <p:cNvSpPr>
            <a:spLocks noChangeArrowheads="1"/>
          </p:cNvSpPr>
          <p:nvPr/>
        </p:nvSpPr>
        <p:spPr bwMode="auto">
          <a:xfrm>
            <a:off x="966788" y="4732338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7" name="Explosion 1 89"/>
          <p:cNvSpPr>
            <a:spLocks noChangeArrowheads="1"/>
          </p:cNvSpPr>
          <p:nvPr/>
        </p:nvSpPr>
        <p:spPr bwMode="auto">
          <a:xfrm>
            <a:off x="1117601" y="4786314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8" name="Explosion 1 90"/>
          <p:cNvSpPr>
            <a:spLocks noChangeArrowheads="1"/>
          </p:cNvSpPr>
          <p:nvPr/>
        </p:nvSpPr>
        <p:spPr bwMode="auto">
          <a:xfrm>
            <a:off x="1081089" y="3840163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79" name="Explosion 1 91"/>
          <p:cNvSpPr>
            <a:spLocks noChangeArrowheads="1"/>
          </p:cNvSpPr>
          <p:nvPr/>
        </p:nvSpPr>
        <p:spPr bwMode="auto">
          <a:xfrm>
            <a:off x="1042988" y="4044951"/>
            <a:ext cx="93662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0" name="Explosion 1 92"/>
          <p:cNvSpPr>
            <a:spLocks noChangeArrowheads="1"/>
          </p:cNvSpPr>
          <p:nvPr/>
        </p:nvSpPr>
        <p:spPr bwMode="auto">
          <a:xfrm>
            <a:off x="1092201" y="4100514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1" name="Explosion 1 93"/>
          <p:cNvSpPr>
            <a:spLocks noChangeArrowheads="1"/>
          </p:cNvSpPr>
          <p:nvPr/>
        </p:nvSpPr>
        <p:spPr bwMode="auto">
          <a:xfrm>
            <a:off x="1081089" y="4173538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2" name="Explosion 1 94"/>
          <p:cNvSpPr>
            <a:spLocks noChangeArrowheads="1"/>
          </p:cNvSpPr>
          <p:nvPr/>
        </p:nvSpPr>
        <p:spPr bwMode="auto">
          <a:xfrm>
            <a:off x="993776" y="4335464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3" name="Explosion 1 95"/>
          <p:cNvSpPr>
            <a:spLocks noChangeArrowheads="1"/>
          </p:cNvSpPr>
          <p:nvPr/>
        </p:nvSpPr>
        <p:spPr bwMode="auto">
          <a:xfrm>
            <a:off x="1081089" y="4360863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4" name="Explosion 1 96"/>
          <p:cNvSpPr>
            <a:spLocks noChangeArrowheads="1"/>
          </p:cNvSpPr>
          <p:nvPr/>
        </p:nvSpPr>
        <p:spPr bwMode="auto">
          <a:xfrm>
            <a:off x="957264" y="4425951"/>
            <a:ext cx="92075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5" name="Explosion 1 97"/>
          <p:cNvSpPr>
            <a:spLocks noChangeArrowheads="1"/>
          </p:cNvSpPr>
          <p:nvPr/>
        </p:nvSpPr>
        <p:spPr bwMode="auto">
          <a:xfrm>
            <a:off x="950913" y="4500563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65586" name="Group 98"/>
          <p:cNvGrpSpPr>
            <a:grpSpLocks/>
          </p:cNvGrpSpPr>
          <p:nvPr/>
        </p:nvGrpSpPr>
        <p:grpSpPr bwMode="auto">
          <a:xfrm>
            <a:off x="2201864" y="4051300"/>
            <a:ext cx="454025" cy="1087438"/>
            <a:chOff x="19650075" y="32651700"/>
            <a:chExt cx="2409825" cy="5781675"/>
          </a:xfrm>
        </p:grpSpPr>
        <p:sp>
          <p:nvSpPr>
            <p:cNvPr id="65647" name="Explosion 1 159"/>
            <p:cNvSpPr>
              <a:spLocks noChangeArrowheads="1"/>
            </p:cNvSpPr>
            <p:nvPr/>
          </p:nvSpPr>
          <p:spPr bwMode="auto">
            <a:xfrm>
              <a:off x="21450300" y="328803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8" name="Explosion 1 160"/>
            <p:cNvSpPr>
              <a:spLocks noChangeArrowheads="1"/>
            </p:cNvSpPr>
            <p:nvPr/>
          </p:nvSpPr>
          <p:spPr bwMode="auto">
            <a:xfrm>
              <a:off x="21564600" y="344805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9" name="Explosion 1 161"/>
            <p:cNvSpPr>
              <a:spLocks noChangeArrowheads="1"/>
            </p:cNvSpPr>
            <p:nvPr/>
          </p:nvSpPr>
          <p:spPr bwMode="auto">
            <a:xfrm>
              <a:off x="20307300" y="366522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0" name="Explosion 1 162"/>
            <p:cNvSpPr>
              <a:spLocks noChangeArrowheads="1"/>
            </p:cNvSpPr>
            <p:nvPr/>
          </p:nvSpPr>
          <p:spPr bwMode="auto">
            <a:xfrm>
              <a:off x="21145500" y="370332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1" name="Explosion 1 163"/>
            <p:cNvSpPr>
              <a:spLocks noChangeArrowheads="1"/>
            </p:cNvSpPr>
            <p:nvPr/>
          </p:nvSpPr>
          <p:spPr bwMode="auto">
            <a:xfrm>
              <a:off x="21250275" y="354520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2" name="Explosion 1 164"/>
            <p:cNvSpPr>
              <a:spLocks noChangeArrowheads="1"/>
            </p:cNvSpPr>
            <p:nvPr/>
          </p:nvSpPr>
          <p:spPr bwMode="auto">
            <a:xfrm>
              <a:off x="20564475" y="347091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3" name="Explosion 1 165"/>
            <p:cNvSpPr>
              <a:spLocks noChangeArrowheads="1"/>
            </p:cNvSpPr>
            <p:nvPr/>
          </p:nvSpPr>
          <p:spPr bwMode="auto">
            <a:xfrm>
              <a:off x="21021675" y="3639502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4" name="Explosion 1 166"/>
            <p:cNvSpPr>
              <a:spLocks noChangeArrowheads="1"/>
            </p:cNvSpPr>
            <p:nvPr/>
          </p:nvSpPr>
          <p:spPr bwMode="auto">
            <a:xfrm>
              <a:off x="21478875" y="3793807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5" name="Explosion 1 167"/>
            <p:cNvSpPr>
              <a:spLocks noChangeArrowheads="1"/>
            </p:cNvSpPr>
            <p:nvPr/>
          </p:nvSpPr>
          <p:spPr bwMode="auto">
            <a:xfrm>
              <a:off x="19650075" y="377952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6" name="Explosion 1 168"/>
            <p:cNvSpPr>
              <a:spLocks noChangeArrowheads="1"/>
            </p:cNvSpPr>
            <p:nvPr/>
          </p:nvSpPr>
          <p:spPr bwMode="auto">
            <a:xfrm>
              <a:off x="20278725" y="373951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7" name="Explosion 1 169"/>
            <p:cNvSpPr>
              <a:spLocks noChangeArrowheads="1"/>
            </p:cNvSpPr>
            <p:nvPr/>
          </p:nvSpPr>
          <p:spPr bwMode="auto">
            <a:xfrm>
              <a:off x="21078825" y="376809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8" name="Explosion 1 170"/>
            <p:cNvSpPr>
              <a:spLocks noChangeArrowheads="1"/>
            </p:cNvSpPr>
            <p:nvPr/>
          </p:nvSpPr>
          <p:spPr bwMode="auto">
            <a:xfrm>
              <a:off x="20878800" y="326517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59" name="Explosion 1 171"/>
            <p:cNvSpPr>
              <a:spLocks noChangeArrowheads="1"/>
            </p:cNvSpPr>
            <p:nvPr/>
          </p:nvSpPr>
          <p:spPr bwMode="auto">
            <a:xfrm>
              <a:off x="20678775" y="337375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0" name="Explosion 1 172"/>
            <p:cNvSpPr>
              <a:spLocks noChangeArrowheads="1"/>
            </p:cNvSpPr>
            <p:nvPr/>
          </p:nvSpPr>
          <p:spPr bwMode="auto">
            <a:xfrm>
              <a:off x="21107400" y="339090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1" name="Explosion 1 173"/>
            <p:cNvSpPr>
              <a:spLocks noChangeArrowheads="1"/>
            </p:cNvSpPr>
            <p:nvPr/>
          </p:nvSpPr>
          <p:spPr bwMode="auto">
            <a:xfrm>
              <a:off x="20878800" y="3442335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2" name="Explosion 1 174"/>
            <p:cNvSpPr>
              <a:spLocks noChangeArrowheads="1"/>
            </p:cNvSpPr>
            <p:nvPr/>
          </p:nvSpPr>
          <p:spPr bwMode="auto">
            <a:xfrm>
              <a:off x="20421600" y="35280600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3" name="Explosion 1 175"/>
            <p:cNvSpPr>
              <a:spLocks noChangeArrowheads="1"/>
            </p:cNvSpPr>
            <p:nvPr/>
          </p:nvSpPr>
          <p:spPr bwMode="auto">
            <a:xfrm>
              <a:off x="20878800" y="3542347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4" name="Explosion 1 176"/>
            <p:cNvSpPr>
              <a:spLocks noChangeArrowheads="1"/>
            </p:cNvSpPr>
            <p:nvPr/>
          </p:nvSpPr>
          <p:spPr bwMode="auto">
            <a:xfrm>
              <a:off x="20221575" y="3576637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65" name="Explosion 1 177"/>
            <p:cNvSpPr>
              <a:spLocks noChangeArrowheads="1"/>
            </p:cNvSpPr>
            <p:nvPr/>
          </p:nvSpPr>
          <p:spPr bwMode="auto">
            <a:xfrm>
              <a:off x="20193000" y="36166425"/>
              <a:ext cx="495300" cy="495300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65587" name="Explosion 1 99"/>
          <p:cNvSpPr>
            <a:spLocks noChangeArrowheads="1"/>
          </p:cNvSpPr>
          <p:nvPr/>
        </p:nvSpPr>
        <p:spPr bwMode="auto">
          <a:xfrm>
            <a:off x="2365376" y="4178301"/>
            <a:ext cx="92075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8" name="Explosion 1 100"/>
          <p:cNvSpPr>
            <a:spLocks noChangeArrowheads="1"/>
          </p:cNvSpPr>
          <p:nvPr/>
        </p:nvSpPr>
        <p:spPr bwMode="auto">
          <a:xfrm>
            <a:off x="2522539" y="4249738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89" name="Explosion 1 101"/>
          <p:cNvSpPr>
            <a:spLocks noChangeArrowheads="1"/>
          </p:cNvSpPr>
          <p:nvPr/>
        </p:nvSpPr>
        <p:spPr bwMode="auto">
          <a:xfrm>
            <a:off x="2413001" y="3813176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0" name="Explosion 1 102"/>
          <p:cNvSpPr>
            <a:spLocks noChangeArrowheads="1"/>
          </p:cNvSpPr>
          <p:nvPr/>
        </p:nvSpPr>
        <p:spPr bwMode="auto">
          <a:xfrm>
            <a:off x="2498726" y="4129088"/>
            <a:ext cx="93663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1" name="Explosion 1 103"/>
          <p:cNvSpPr>
            <a:spLocks noChangeArrowheads="1"/>
          </p:cNvSpPr>
          <p:nvPr/>
        </p:nvSpPr>
        <p:spPr bwMode="auto">
          <a:xfrm>
            <a:off x="2584451" y="4419601"/>
            <a:ext cx="93663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2" name="Explosion 1 104"/>
          <p:cNvSpPr>
            <a:spLocks noChangeArrowheads="1"/>
          </p:cNvSpPr>
          <p:nvPr/>
        </p:nvSpPr>
        <p:spPr bwMode="auto">
          <a:xfrm>
            <a:off x="2241551" y="4392613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3" name="Explosion 1 105"/>
          <p:cNvSpPr>
            <a:spLocks noChangeArrowheads="1"/>
          </p:cNvSpPr>
          <p:nvPr/>
        </p:nvSpPr>
        <p:spPr bwMode="auto">
          <a:xfrm>
            <a:off x="2359026" y="4318001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4" name="Explosion 1 106"/>
          <p:cNvSpPr>
            <a:spLocks noChangeArrowheads="1"/>
          </p:cNvSpPr>
          <p:nvPr/>
        </p:nvSpPr>
        <p:spPr bwMode="auto">
          <a:xfrm>
            <a:off x="2509838" y="4371976"/>
            <a:ext cx="93662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5" name="Explosion 1 107"/>
          <p:cNvSpPr>
            <a:spLocks noChangeArrowheads="1"/>
          </p:cNvSpPr>
          <p:nvPr/>
        </p:nvSpPr>
        <p:spPr bwMode="auto">
          <a:xfrm>
            <a:off x="2417763" y="3727451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6" name="Explosion 1 108"/>
          <p:cNvSpPr>
            <a:spLocks noChangeArrowheads="1"/>
          </p:cNvSpPr>
          <p:nvPr/>
        </p:nvSpPr>
        <p:spPr bwMode="auto">
          <a:xfrm>
            <a:off x="2386013" y="3921126"/>
            <a:ext cx="93662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7" name="Explosion 1 109"/>
          <p:cNvSpPr>
            <a:spLocks noChangeArrowheads="1"/>
          </p:cNvSpPr>
          <p:nvPr/>
        </p:nvSpPr>
        <p:spPr bwMode="auto">
          <a:xfrm>
            <a:off x="2471738" y="3946526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8" name="Explosion 1 110"/>
          <p:cNvSpPr>
            <a:spLocks noChangeArrowheads="1"/>
          </p:cNvSpPr>
          <p:nvPr/>
        </p:nvSpPr>
        <p:spPr bwMode="auto">
          <a:xfrm>
            <a:off x="2347913" y="4011613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99" name="Explosion 1 111"/>
          <p:cNvSpPr>
            <a:spLocks noChangeArrowheads="1"/>
          </p:cNvSpPr>
          <p:nvPr/>
        </p:nvSpPr>
        <p:spPr bwMode="auto">
          <a:xfrm>
            <a:off x="2343151" y="4086226"/>
            <a:ext cx="93663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0" name="Explosion 1 112"/>
          <p:cNvSpPr>
            <a:spLocks noChangeArrowheads="1"/>
          </p:cNvSpPr>
          <p:nvPr/>
        </p:nvSpPr>
        <p:spPr bwMode="auto">
          <a:xfrm>
            <a:off x="2544763" y="4999038"/>
            <a:ext cx="93662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1" name="Explosion 1 113"/>
          <p:cNvSpPr>
            <a:spLocks noChangeArrowheads="1"/>
          </p:cNvSpPr>
          <p:nvPr/>
        </p:nvSpPr>
        <p:spPr bwMode="auto">
          <a:xfrm>
            <a:off x="2701926" y="5070476"/>
            <a:ext cx="93663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2" name="Explosion 1 114"/>
          <p:cNvSpPr>
            <a:spLocks noChangeArrowheads="1"/>
          </p:cNvSpPr>
          <p:nvPr/>
        </p:nvSpPr>
        <p:spPr bwMode="auto">
          <a:xfrm>
            <a:off x="2593976" y="4633913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3" name="Explosion 1 115"/>
          <p:cNvSpPr>
            <a:spLocks noChangeArrowheads="1"/>
          </p:cNvSpPr>
          <p:nvPr/>
        </p:nvSpPr>
        <p:spPr bwMode="auto">
          <a:xfrm>
            <a:off x="2679701" y="4951414"/>
            <a:ext cx="92075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4" name="Explosion 1 116"/>
          <p:cNvSpPr>
            <a:spLocks noChangeArrowheads="1"/>
          </p:cNvSpPr>
          <p:nvPr/>
        </p:nvSpPr>
        <p:spPr bwMode="auto">
          <a:xfrm>
            <a:off x="2765426" y="5240338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5" name="Explosion 1 117"/>
          <p:cNvSpPr>
            <a:spLocks noChangeArrowheads="1"/>
          </p:cNvSpPr>
          <p:nvPr/>
        </p:nvSpPr>
        <p:spPr bwMode="auto">
          <a:xfrm>
            <a:off x="2420938" y="5213351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6" name="Explosion 1 118"/>
          <p:cNvSpPr>
            <a:spLocks noChangeArrowheads="1"/>
          </p:cNvSpPr>
          <p:nvPr/>
        </p:nvSpPr>
        <p:spPr bwMode="auto">
          <a:xfrm>
            <a:off x="2540001" y="5138738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7" name="Explosion 1 119"/>
          <p:cNvSpPr>
            <a:spLocks noChangeArrowheads="1"/>
          </p:cNvSpPr>
          <p:nvPr/>
        </p:nvSpPr>
        <p:spPr bwMode="auto">
          <a:xfrm>
            <a:off x="2689226" y="5192713"/>
            <a:ext cx="93663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8" name="Explosion 1 120"/>
          <p:cNvSpPr>
            <a:spLocks noChangeArrowheads="1"/>
          </p:cNvSpPr>
          <p:nvPr/>
        </p:nvSpPr>
        <p:spPr bwMode="auto">
          <a:xfrm>
            <a:off x="2614613" y="4451351"/>
            <a:ext cx="93662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09" name="Explosion 1 121"/>
          <p:cNvSpPr>
            <a:spLocks noChangeArrowheads="1"/>
          </p:cNvSpPr>
          <p:nvPr/>
        </p:nvSpPr>
        <p:spPr bwMode="auto">
          <a:xfrm>
            <a:off x="2652714" y="4579938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0" name="Explosion 1 122"/>
          <p:cNvSpPr>
            <a:spLocks noChangeArrowheads="1"/>
          </p:cNvSpPr>
          <p:nvPr/>
        </p:nvSpPr>
        <p:spPr bwMode="auto">
          <a:xfrm>
            <a:off x="2566989" y="4741864"/>
            <a:ext cx="92075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1" name="Explosion 1 123"/>
          <p:cNvSpPr>
            <a:spLocks noChangeArrowheads="1"/>
          </p:cNvSpPr>
          <p:nvPr/>
        </p:nvSpPr>
        <p:spPr bwMode="auto">
          <a:xfrm>
            <a:off x="2652714" y="4767263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2" name="Explosion 1 124"/>
          <p:cNvSpPr>
            <a:spLocks noChangeArrowheads="1"/>
          </p:cNvSpPr>
          <p:nvPr/>
        </p:nvSpPr>
        <p:spPr bwMode="auto">
          <a:xfrm>
            <a:off x="2528888" y="4832351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3" name="Explosion 1 125"/>
          <p:cNvSpPr>
            <a:spLocks noChangeArrowheads="1"/>
          </p:cNvSpPr>
          <p:nvPr/>
        </p:nvSpPr>
        <p:spPr bwMode="auto">
          <a:xfrm>
            <a:off x="2522538" y="4908551"/>
            <a:ext cx="93662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4" name="Explosion 1 126"/>
          <p:cNvSpPr>
            <a:spLocks noChangeArrowheads="1"/>
          </p:cNvSpPr>
          <p:nvPr/>
        </p:nvSpPr>
        <p:spPr bwMode="auto">
          <a:xfrm>
            <a:off x="973138" y="3857626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5" name="Explosion 1 127"/>
          <p:cNvSpPr>
            <a:spLocks noChangeArrowheads="1"/>
          </p:cNvSpPr>
          <p:nvPr/>
        </p:nvSpPr>
        <p:spPr bwMode="auto">
          <a:xfrm>
            <a:off x="793751" y="4562476"/>
            <a:ext cx="93663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6" name="Explosion 1 128"/>
          <p:cNvSpPr>
            <a:spLocks noChangeArrowheads="1"/>
          </p:cNvSpPr>
          <p:nvPr/>
        </p:nvSpPr>
        <p:spPr bwMode="auto">
          <a:xfrm>
            <a:off x="677864" y="5021263"/>
            <a:ext cx="92075" cy="93662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7" name="Explosion 1 129"/>
          <p:cNvSpPr>
            <a:spLocks noChangeArrowheads="1"/>
          </p:cNvSpPr>
          <p:nvPr/>
        </p:nvSpPr>
        <p:spPr bwMode="auto">
          <a:xfrm>
            <a:off x="1154113" y="4216401"/>
            <a:ext cx="93662" cy="93663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8" name="Explosion 1 130"/>
          <p:cNvSpPr>
            <a:spLocks noChangeArrowheads="1"/>
          </p:cNvSpPr>
          <p:nvPr/>
        </p:nvSpPr>
        <p:spPr bwMode="auto">
          <a:xfrm>
            <a:off x="942976" y="4025901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19" name="Explosion 1 131"/>
          <p:cNvSpPr>
            <a:spLocks noChangeArrowheads="1"/>
          </p:cNvSpPr>
          <p:nvPr/>
        </p:nvSpPr>
        <p:spPr bwMode="auto">
          <a:xfrm>
            <a:off x="928689" y="4114801"/>
            <a:ext cx="92075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20" name="Explosion 1 132"/>
          <p:cNvSpPr>
            <a:spLocks noChangeArrowheads="1"/>
          </p:cNvSpPr>
          <p:nvPr/>
        </p:nvSpPr>
        <p:spPr bwMode="auto">
          <a:xfrm>
            <a:off x="1079501" y="4168776"/>
            <a:ext cx="92075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65621" name="Group 133"/>
          <p:cNvGrpSpPr>
            <a:grpSpLocks/>
          </p:cNvGrpSpPr>
          <p:nvPr/>
        </p:nvGrpSpPr>
        <p:grpSpPr bwMode="auto">
          <a:xfrm>
            <a:off x="2198689" y="4630739"/>
            <a:ext cx="307975" cy="619125"/>
            <a:chOff x="21180227" y="30118050"/>
            <a:chExt cx="1125488" cy="2264063"/>
          </a:xfrm>
        </p:grpSpPr>
        <p:sp>
          <p:nvSpPr>
            <p:cNvPr id="65637" name="Explosion 1 149"/>
            <p:cNvSpPr>
              <a:spLocks noChangeArrowheads="1"/>
            </p:cNvSpPr>
            <p:nvPr/>
          </p:nvSpPr>
          <p:spPr bwMode="auto">
            <a:xfrm>
              <a:off x="21886929" y="30275095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8" name="Explosion 1 150"/>
            <p:cNvSpPr>
              <a:spLocks noChangeArrowheads="1"/>
            </p:cNvSpPr>
            <p:nvPr/>
          </p:nvSpPr>
          <p:spPr bwMode="auto">
            <a:xfrm>
              <a:off x="21965451" y="31374408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9" name="Explosion 1 151"/>
            <p:cNvSpPr>
              <a:spLocks noChangeArrowheads="1"/>
            </p:cNvSpPr>
            <p:nvPr/>
          </p:nvSpPr>
          <p:spPr bwMode="auto">
            <a:xfrm>
              <a:off x="21749515" y="32041849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0" name="Explosion 1 152"/>
            <p:cNvSpPr>
              <a:spLocks noChangeArrowheads="1"/>
            </p:cNvSpPr>
            <p:nvPr/>
          </p:nvSpPr>
          <p:spPr bwMode="auto">
            <a:xfrm>
              <a:off x="21278380" y="31531453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1" name="Explosion 1 153"/>
            <p:cNvSpPr>
              <a:spLocks noChangeArrowheads="1"/>
            </p:cNvSpPr>
            <p:nvPr/>
          </p:nvSpPr>
          <p:spPr bwMode="auto">
            <a:xfrm>
              <a:off x="21494317" y="30118050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2" name="Explosion 1 154"/>
            <p:cNvSpPr>
              <a:spLocks noChangeArrowheads="1"/>
            </p:cNvSpPr>
            <p:nvPr/>
          </p:nvSpPr>
          <p:spPr bwMode="auto">
            <a:xfrm>
              <a:off x="21356903" y="30864013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3" name="Explosion 1 155"/>
            <p:cNvSpPr>
              <a:spLocks noChangeArrowheads="1"/>
            </p:cNvSpPr>
            <p:nvPr/>
          </p:nvSpPr>
          <p:spPr bwMode="auto">
            <a:xfrm>
              <a:off x="21651362" y="30981796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4" name="Explosion 1 156"/>
            <p:cNvSpPr>
              <a:spLocks noChangeArrowheads="1"/>
            </p:cNvSpPr>
            <p:nvPr/>
          </p:nvSpPr>
          <p:spPr bwMode="auto">
            <a:xfrm>
              <a:off x="21494317" y="31335147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5" name="Explosion 1 157"/>
            <p:cNvSpPr>
              <a:spLocks noChangeArrowheads="1"/>
            </p:cNvSpPr>
            <p:nvPr/>
          </p:nvSpPr>
          <p:spPr bwMode="auto">
            <a:xfrm>
              <a:off x="21180227" y="31924065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46" name="Explosion 1 158"/>
            <p:cNvSpPr>
              <a:spLocks noChangeArrowheads="1"/>
            </p:cNvSpPr>
            <p:nvPr/>
          </p:nvSpPr>
          <p:spPr bwMode="auto">
            <a:xfrm>
              <a:off x="21494317" y="32022218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65622" name="Explosion 1 134"/>
          <p:cNvSpPr>
            <a:spLocks noChangeArrowheads="1"/>
          </p:cNvSpPr>
          <p:nvPr/>
        </p:nvSpPr>
        <p:spPr bwMode="auto">
          <a:xfrm>
            <a:off x="1066801" y="4441826"/>
            <a:ext cx="92075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623" name="Explosion 1 135"/>
          <p:cNvSpPr>
            <a:spLocks noChangeArrowheads="1"/>
          </p:cNvSpPr>
          <p:nvPr/>
        </p:nvSpPr>
        <p:spPr bwMode="auto">
          <a:xfrm>
            <a:off x="990601" y="3735389"/>
            <a:ext cx="93663" cy="92075"/>
          </a:xfrm>
          <a:prstGeom prst="irregularSeal1">
            <a:avLst/>
          </a:prstGeom>
          <a:solidFill>
            <a:srgbClr val="C5683B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pSp>
        <p:nvGrpSpPr>
          <p:cNvPr id="65624" name="Group 136"/>
          <p:cNvGrpSpPr>
            <a:grpSpLocks/>
          </p:cNvGrpSpPr>
          <p:nvPr/>
        </p:nvGrpSpPr>
        <p:grpSpPr bwMode="auto">
          <a:xfrm>
            <a:off x="1017589" y="4692651"/>
            <a:ext cx="307975" cy="619125"/>
            <a:chOff x="21180227" y="30118050"/>
            <a:chExt cx="1125488" cy="2264063"/>
          </a:xfrm>
        </p:grpSpPr>
        <p:sp>
          <p:nvSpPr>
            <p:cNvPr id="65627" name="Explosion 1 139"/>
            <p:cNvSpPr>
              <a:spLocks noChangeArrowheads="1"/>
            </p:cNvSpPr>
            <p:nvPr/>
          </p:nvSpPr>
          <p:spPr bwMode="auto">
            <a:xfrm>
              <a:off x="21886929" y="30275095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28" name="Explosion 1 140"/>
            <p:cNvSpPr>
              <a:spLocks noChangeArrowheads="1"/>
            </p:cNvSpPr>
            <p:nvPr/>
          </p:nvSpPr>
          <p:spPr bwMode="auto">
            <a:xfrm>
              <a:off x="21965451" y="31374408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29" name="Explosion 1 141"/>
            <p:cNvSpPr>
              <a:spLocks noChangeArrowheads="1"/>
            </p:cNvSpPr>
            <p:nvPr/>
          </p:nvSpPr>
          <p:spPr bwMode="auto">
            <a:xfrm>
              <a:off x="21749515" y="32041849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0" name="Explosion 1 142"/>
            <p:cNvSpPr>
              <a:spLocks noChangeArrowheads="1"/>
            </p:cNvSpPr>
            <p:nvPr/>
          </p:nvSpPr>
          <p:spPr bwMode="auto">
            <a:xfrm>
              <a:off x="21278380" y="31531453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1" name="Explosion 1 143"/>
            <p:cNvSpPr>
              <a:spLocks noChangeArrowheads="1"/>
            </p:cNvSpPr>
            <p:nvPr/>
          </p:nvSpPr>
          <p:spPr bwMode="auto">
            <a:xfrm>
              <a:off x="21494317" y="30118050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2" name="Explosion 1 144"/>
            <p:cNvSpPr>
              <a:spLocks noChangeArrowheads="1"/>
            </p:cNvSpPr>
            <p:nvPr/>
          </p:nvSpPr>
          <p:spPr bwMode="auto">
            <a:xfrm>
              <a:off x="21356903" y="30864013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3" name="Explosion 1 145"/>
            <p:cNvSpPr>
              <a:spLocks noChangeArrowheads="1"/>
            </p:cNvSpPr>
            <p:nvPr/>
          </p:nvSpPr>
          <p:spPr bwMode="auto">
            <a:xfrm>
              <a:off x="21651362" y="30981796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4" name="Explosion 1 146"/>
            <p:cNvSpPr>
              <a:spLocks noChangeArrowheads="1"/>
            </p:cNvSpPr>
            <p:nvPr/>
          </p:nvSpPr>
          <p:spPr bwMode="auto">
            <a:xfrm>
              <a:off x="21494317" y="31335147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5" name="Explosion 1 147"/>
            <p:cNvSpPr>
              <a:spLocks noChangeArrowheads="1"/>
            </p:cNvSpPr>
            <p:nvPr/>
          </p:nvSpPr>
          <p:spPr bwMode="auto">
            <a:xfrm>
              <a:off x="21180227" y="31924065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  <p:sp>
          <p:nvSpPr>
            <p:cNvPr id="65636" name="Explosion 1 148"/>
            <p:cNvSpPr>
              <a:spLocks noChangeArrowheads="1"/>
            </p:cNvSpPr>
            <p:nvPr/>
          </p:nvSpPr>
          <p:spPr bwMode="auto">
            <a:xfrm>
              <a:off x="21494317" y="32022218"/>
              <a:ext cx="340264" cy="340264"/>
            </a:xfrm>
            <a:prstGeom prst="irregularSeal1">
              <a:avLst/>
            </a:prstGeom>
            <a:solidFill>
              <a:srgbClr val="C5683B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l" defTabSz="47021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5625" name="Straight Arrow Connector 137"/>
          <p:cNvCxnSpPr>
            <a:cxnSpLocks noChangeShapeType="1"/>
          </p:cNvCxnSpPr>
          <p:nvPr/>
        </p:nvCxnSpPr>
        <p:spPr bwMode="auto">
          <a:xfrm flipH="1">
            <a:off x="2244726" y="3962400"/>
            <a:ext cx="72707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626" name="TextBox 11"/>
          <p:cNvSpPr txBox="1">
            <a:spLocks noChangeArrowheads="1"/>
          </p:cNvSpPr>
          <p:nvPr/>
        </p:nvSpPr>
        <p:spPr bwMode="auto">
          <a:xfrm>
            <a:off x="1247776" y="4137025"/>
            <a:ext cx="962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HiPo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incidents</a:t>
            </a:r>
            <a:endParaRPr kumimoji="0" lang="en-CA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cxnSp>
        <p:nvCxnSpPr>
          <p:cNvPr id="65835" name="Straight Arrow Connector 137"/>
          <p:cNvCxnSpPr>
            <a:cxnSpLocks noChangeShapeType="1"/>
          </p:cNvCxnSpPr>
          <p:nvPr/>
        </p:nvCxnSpPr>
        <p:spPr bwMode="auto">
          <a:xfrm flipH="1">
            <a:off x="2244726" y="2667000"/>
            <a:ext cx="727075" cy="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298" name="Picture 297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pPr algn="ctr" eaLnBrk="1" hangingPunct="1"/>
            <a:r>
              <a:rPr lang="en-US" sz="3500" b="1" cap="all" dirty="0" smtClean="0">
                <a:solidFill>
                  <a:srgbClr val="2D6F96"/>
                </a:solidFill>
                <a:latin typeface="Arial Narrow" panose="020B0606020202030204" pitchFamily="34" charset="0"/>
              </a:rPr>
              <a:t>A</a:t>
            </a:r>
            <a:r>
              <a:rPr lang="en-US" cap="all" dirty="0" smtClean="0"/>
              <a:t> </a:t>
            </a:r>
            <a:r>
              <a:rPr lang="en-US" sz="3500" b="1" cap="all" dirty="0">
                <a:solidFill>
                  <a:srgbClr val="2D6F96"/>
                </a:solidFill>
                <a:latin typeface="Arial Narrow" panose="020B0606020202030204" pitchFamily="34" charset="0"/>
              </a:rPr>
              <a:t>diamond within the triangle</a:t>
            </a:r>
            <a:endParaRPr lang="en-CA" sz="3500" b="1" cap="all" dirty="0">
              <a:solidFill>
                <a:srgbClr val="2D6F96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95800" y="1667256"/>
            <a:ext cx="4343400" cy="849463"/>
          </a:xfrm>
          <a:prstGeom prst="rect">
            <a:avLst/>
          </a:prstGeom>
          <a:solidFill>
            <a:schemeClr val="accent3"/>
          </a:solidFill>
        </p:spPr>
        <p:txBody>
          <a:bodyPr wrap="square" tIns="9144" bIns="9144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examining </a:t>
            </a:r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each layer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incident triangle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potential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serious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200" b="1" dirty="0" smtClean="0">
                <a:solidFill>
                  <a:prstClr val="white"/>
                </a:solidFill>
                <a:latin typeface="Calibri"/>
              </a:rPr>
              <a:t>incidents/fatalities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develop the diamond within the triangle.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5181600" y="2895600"/>
            <a:ext cx="3733800" cy="22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5683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Common Diamond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5683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incident characteristics: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Unusual and non-routine work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Sources of high energy are present</a:t>
            </a: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Construction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(Sub) Contractors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8" name="Picture 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24000"/>
            <a:ext cx="4993057" cy="339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4824" y="5477118"/>
            <a:ext cx="83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Prioritize the incidents with the highest potential for severe consequences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455613" y="730251"/>
            <a:ext cx="8229600" cy="23223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that there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 difference between some kinds of sub-standard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practices &amp; conditions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and other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kinds.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these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comparative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situations: 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defTabSz="914400">
              <a:lnSpc>
                <a:spcPct val="9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Walking by an oil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spill on floor vs.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walking by someone who is working in an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excavation with no shoring </a:t>
            </a:r>
            <a:endParaRPr lang="en-US" alt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defTabSz="914400">
              <a:lnSpc>
                <a:spcPct val="9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Not wearing eye protection walking through the plant vs. 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wearing fall protection when at elevation</a:t>
            </a:r>
            <a:r>
              <a:rPr lang="en-US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CA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buClr>
                <a:schemeClr val="tx1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Slide Number Placeholder 1"/>
          <p:cNvSpPr txBox="1">
            <a:spLocks noGrp="1"/>
          </p:cNvSpPr>
          <p:nvPr/>
        </p:nvSpPr>
        <p:spPr bwMode="auto">
          <a:xfrm>
            <a:off x="7737562" y="590332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1474F4E-4372-418A-9CEB-A25449AEB07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2361" y="3458986"/>
            <a:ext cx="8229601" cy="228600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/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Please confer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on the following:</a:t>
            </a: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+mj-lt"/>
              <a:buAutoNum type="arabicParenR"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For the “oil spill vs.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excavation shoring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”, </a:t>
            </a: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which one you would address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? Why?</a:t>
            </a: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+mj-lt"/>
              <a:buAutoNum type="arabicParenR"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+mj-lt"/>
              <a:buAutoNum type="arabicParenR"/>
            </a:pP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For the “no eye protection vs. no fall protection”, </a:t>
            </a:r>
            <a:b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which one you would address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first? </a:t>
            </a:r>
            <a:r>
              <a:rPr lang="en-US" altLang="en-US" sz="1800" dirty="0" smtClean="0">
                <a:solidFill>
                  <a:srgbClr val="FFFFFF"/>
                </a:solidFill>
                <a:latin typeface="Arial" panose="020B0604020202020204" pitchFamily="34" charset="0"/>
              </a:rPr>
              <a:t>Why?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+mj-lt"/>
              <a:buAutoNum type="arabicParenR"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5614" y="227013"/>
            <a:ext cx="8229600" cy="503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0" defTabSz="457189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CA" alt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In-Class Exercise: Sub-standard </a:t>
            </a:r>
            <a:r>
              <a:rPr lang="en-CA" altLang="en-US" sz="2000" b="1" i="1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Conditions and Practices: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3400" y="5834743"/>
            <a:ext cx="548640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1" dirty="0" smtClean="0">
                <a:solidFill>
                  <a:srgbClr val="000000"/>
                </a:solidFill>
              </a:rPr>
              <a:t>Chapter 7.1: Importance of Leadership and Links</a:t>
            </a:r>
            <a:endParaRPr lang="en-CA" altLang="en-US" sz="1400" b="1" i="1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959" y="733765"/>
            <a:ext cx="4195763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Exposure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Energized Lines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Buried utilities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Collapse/Engulfment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Flooding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Man/Machine Interface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Access/Egress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Operator Error</a:t>
            </a:r>
          </a:p>
          <a:p>
            <a:pPr lvl="1"/>
            <a:r>
              <a:rPr lang="en-US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Barriers/Protection</a:t>
            </a:r>
          </a:p>
          <a:p>
            <a:endParaRPr lang="en-US" altLang="en-US" sz="2000" dirty="0" smtClean="0">
              <a:latin typeface="Arial" panose="020B0604020202020204" pitchFamily="34" charset="0"/>
            </a:endParaRPr>
          </a:p>
        </p:txBody>
      </p:sp>
      <p:grpSp>
        <p:nvGrpSpPr>
          <p:cNvPr id="11267" name="Group 27"/>
          <p:cNvGrpSpPr>
            <a:grpSpLocks/>
          </p:cNvGrpSpPr>
          <p:nvPr/>
        </p:nvGrpSpPr>
        <p:grpSpPr bwMode="auto">
          <a:xfrm>
            <a:off x="5224463" y="790575"/>
            <a:ext cx="3306762" cy="2214563"/>
            <a:chOff x="3291" y="498"/>
            <a:chExt cx="2083" cy="1395"/>
          </a:xfrm>
        </p:grpSpPr>
        <p:grpSp>
          <p:nvGrpSpPr>
            <p:cNvPr id="11272" name="Group 5"/>
            <p:cNvGrpSpPr>
              <a:grpSpLocks/>
            </p:cNvGrpSpPr>
            <p:nvPr/>
          </p:nvGrpSpPr>
          <p:grpSpPr bwMode="auto">
            <a:xfrm>
              <a:off x="3291" y="498"/>
              <a:ext cx="2083" cy="1395"/>
              <a:chOff x="3129" y="709"/>
              <a:chExt cx="1021" cy="2903"/>
            </a:xfrm>
          </p:grpSpPr>
          <p:grpSp>
            <p:nvGrpSpPr>
              <p:cNvPr id="11279" name="Group 6"/>
              <p:cNvGrpSpPr>
                <a:grpSpLocks/>
              </p:cNvGrpSpPr>
              <p:nvPr/>
            </p:nvGrpSpPr>
            <p:grpSpPr bwMode="auto">
              <a:xfrm>
                <a:off x="3129" y="709"/>
                <a:ext cx="1021" cy="2903"/>
                <a:chOff x="3129" y="709"/>
                <a:chExt cx="1021" cy="2903"/>
              </a:xfrm>
            </p:grpSpPr>
            <p:grpSp>
              <p:nvGrpSpPr>
                <p:cNvPr id="11282" name="Group 7"/>
                <p:cNvGrpSpPr>
                  <a:grpSpLocks/>
                </p:cNvGrpSpPr>
                <p:nvPr/>
              </p:nvGrpSpPr>
              <p:grpSpPr bwMode="auto">
                <a:xfrm>
                  <a:off x="3129" y="709"/>
                  <a:ext cx="1021" cy="2903"/>
                  <a:chOff x="3129" y="709"/>
                  <a:chExt cx="1021" cy="2903"/>
                </a:xfrm>
              </p:grpSpPr>
              <p:sp>
                <p:nvSpPr>
                  <p:cNvPr id="1128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709"/>
                    <a:ext cx="1020" cy="1156"/>
                  </a:xfrm>
                  <a:prstGeom prst="triangle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CCECF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86" name="AutoShape 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129" y="1865"/>
                    <a:ext cx="1021" cy="1747"/>
                  </a:xfrm>
                  <a:prstGeom prst="triangle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CCECF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28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424" y="719"/>
                  <a:ext cx="216" cy="11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284" name="Line 11"/>
                <p:cNvSpPr>
                  <a:spLocks noChangeShapeType="1"/>
                </p:cNvSpPr>
                <p:nvPr/>
              </p:nvSpPr>
              <p:spPr bwMode="auto">
                <a:xfrm>
                  <a:off x="3636" y="713"/>
                  <a:ext cx="219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80" name="Line 12"/>
              <p:cNvSpPr>
                <a:spLocks noChangeShapeType="1"/>
              </p:cNvSpPr>
              <p:nvPr/>
            </p:nvSpPr>
            <p:spPr bwMode="auto">
              <a:xfrm>
                <a:off x="3424" y="1865"/>
                <a:ext cx="219" cy="17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11281" name="Line 13"/>
              <p:cNvSpPr>
                <a:spLocks noChangeShapeType="1"/>
              </p:cNvSpPr>
              <p:nvPr/>
            </p:nvSpPr>
            <p:spPr bwMode="auto">
              <a:xfrm flipH="1">
                <a:off x="3637" y="1865"/>
                <a:ext cx="218" cy="17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1273" name="Text Box 14"/>
            <p:cNvSpPr txBox="1">
              <a:spLocks noChangeArrowheads="1"/>
            </p:cNvSpPr>
            <p:nvPr/>
          </p:nvSpPr>
          <p:spPr bwMode="auto">
            <a:xfrm>
              <a:off x="4017" y="1129"/>
              <a:ext cx="61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Confined Space</a:t>
              </a:r>
            </a:p>
          </p:txBody>
        </p:sp>
        <p:sp>
          <p:nvSpPr>
            <p:cNvPr id="11274" name="Text Box 15"/>
            <p:cNvSpPr txBox="1">
              <a:spLocks noChangeArrowheads="1"/>
            </p:cNvSpPr>
            <p:nvPr/>
          </p:nvSpPr>
          <p:spPr bwMode="auto">
            <a:xfrm>
              <a:off x="3423" y="1108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Energy Isolation</a:t>
              </a:r>
            </a:p>
          </p:txBody>
        </p:sp>
        <p:sp>
          <p:nvSpPr>
            <p:cNvPr id="11275" name="Text Box 16"/>
            <p:cNvSpPr txBox="1">
              <a:spLocks noChangeArrowheads="1"/>
            </p:cNvSpPr>
            <p:nvPr/>
          </p:nvSpPr>
          <p:spPr bwMode="auto">
            <a:xfrm>
              <a:off x="4648" y="1118"/>
              <a:ext cx="613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Lifting/Rigging</a:t>
              </a:r>
            </a:p>
          </p:txBody>
        </p:sp>
        <p:sp>
          <p:nvSpPr>
            <p:cNvPr id="11276" name="Text Box 17"/>
            <p:cNvSpPr txBox="1">
              <a:spLocks noChangeArrowheads="1"/>
            </p:cNvSpPr>
            <p:nvPr/>
          </p:nvSpPr>
          <p:spPr bwMode="auto">
            <a:xfrm>
              <a:off x="4537" y="829"/>
              <a:ext cx="61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65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Haulage</a:t>
              </a:r>
            </a:p>
          </p:txBody>
        </p:sp>
        <p:sp>
          <p:nvSpPr>
            <p:cNvPr id="11277" name="Text Box 18"/>
            <p:cNvSpPr txBox="1">
              <a:spLocks noChangeArrowheads="1"/>
            </p:cNvSpPr>
            <p:nvPr/>
          </p:nvSpPr>
          <p:spPr bwMode="auto">
            <a:xfrm>
              <a:off x="4013" y="816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Working at Heights</a:t>
              </a:r>
            </a:p>
          </p:txBody>
        </p:sp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3483" y="872"/>
              <a:ext cx="614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Excavation</a:t>
              </a:r>
            </a:p>
          </p:txBody>
        </p:sp>
      </p:grpSp>
      <p:sp>
        <p:nvSpPr>
          <p:cNvPr id="11269" name="Rectangle 24"/>
          <p:cNvSpPr>
            <a:spLocks noChangeArrowheads="1"/>
          </p:cNvSpPr>
          <p:nvPr/>
        </p:nvSpPr>
        <p:spPr bwMode="auto">
          <a:xfrm>
            <a:off x="3996029" y="3023552"/>
            <a:ext cx="5067300" cy="341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Mitigation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First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Call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 built/red line mark ups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Contractor Excavation procedures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Inspections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Risk Assessments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JSA and Pre Task Planning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Training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71" name="Oval 26"/>
          <p:cNvSpPr>
            <a:spLocks noChangeArrowheads="1"/>
          </p:cNvSpPr>
          <p:nvPr/>
        </p:nvSpPr>
        <p:spPr bwMode="auto">
          <a:xfrm>
            <a:off x="5646738" y="1292225"/>
            <a:ext cx="769937" cy="43497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07370" y="243837"/>
            <a:ext cx="7708158" cy="5334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all" spc="0" normalizeH="0" baseline="0" noProof="0" dirty="0">
                <a:ln>
                  <a:noFill/>
                </a:ln>
                <a:solidFill>
                  <a:srgbClr val="2D6F96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EXCAVATION ACTIVITIES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Designs\Sakura.pot</Template>
  <TotalTime>4701</TotalTime>
  <Words>771</Words>
  <Application>Microsoft Office PowerPoint</Application>
  <PresentationFormat>On-screen Show (4:3)</PresentationFormat>
  <Paragraphs>164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Calibri Light</vt:lpstr>
      <vt:lpstr>Montserrat</vt:lpstr>
      <vt:lpstr>Tahoma</vt:lpstr>
      <vt:lpstr>Times New Roman</vt:lpstr>
      <vt:lpstr>Tw Cen MT</vt:lpstr>
      <vt:lpstr>Verdana</vt:lpstr>
      <vt:lpstr>Wingdings</vt:lpstr>
      <vt:lpstr>Droplet</vt:lpstr>
      <vt:lpstr>Office Theme</vt:lpstr>
      <vt:lpstr>2_Office Theme</vt:lpstr>
      <vt:lpstr>ENGG404 Lecture  Chapter 7.1: The Importance of Leadership:  The Links Between Incident Performance, Culture, and the Role of Leadership in Shaping Culture</vt:lpstr>
      <vt:lpstr>PowerPoint Presentation</vt:lpstr>
      <vt:lpstr>PowerPoint Presentation</vt:lpstr>
      <vt:lpstr>PowerPoint Presentation</vt:lpstr>
      <vt:lpstr>Classic safety triangle</vt:lpstr>
      <vt:lpstr>A new paradigm – hi potential (HiPo) incidents</vt:lpstr>
      <vt:lpstr>A diamond within the triangle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Lisa White</cp:lastModifiedBy>
  <cp:revision>262</cp:revision>
  <cp:lastPrinted>2018-02-05T18:26:21Z</cp:lastPrinted>
  <dcterms:created xsi:type="dcterms:W3CDTF">2003-03-25T17:46:43Z</dcterms:created>
  <dcterms:modified xsi:type="dcterms:W3CDTF">2020-02-12T18:15:48Z</dcterms:modified>
</cp:coreProperties>
</file>