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68" r:id="rId2"/>
    <p:sldId id="269" r:id="rId3"/>
    <p:sldId id="270" r:id="rId4"/>
    <p:sldId id="271" r:id="rId5"/>
    <p:sldId id="272" r:id="rId6"/>
  </p:sldIdLst>
  <p:sldSz cx="13920788" cy="10440988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4F8"/>
    <a:srgbClr val="F7ABEE"/>
    <a:srgbClr val="F1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1977" autoAdjust="0"/>
  </p:normalViewPr>
  <p:slideViewPr>
    <p:cSldViewPr snapToGrid="0">
      <p:cViewPr varScale="1">
        <p:scale>
          <a:sx n="70" d="100"/>
          <a:sy n="70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8AACA-DD57-43CB-AAF1-25D94061D4CA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FBCC8-BF2F-4592-8872-2195DBEC1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9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920788" cy="10440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080" y="1173000"/>
            <a:ext cx="12311197" cy="510448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2179" spc="-183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164" y="6391884"/>
            <a:ext cx="10536732" cy="2505837"/>
          </a:xfrm>
        </p:spPr>
        <p:txBody>
          <a:bodyPr>
            <a:normAutofit/>
          </a:bodyPr>
          <a:lstStyle>
            <a:lvl1pPr marL="0" indent="0" algn="l">
              <a:buNone/>
              <a:defRPr sz="4263">
                <a:solidFill>
                  <a:schemeClr val="bg1"/>
                </a:solidFill>
                <a:latin typeface="+mj-lt"/>
              </a:defRPr>
            </a:lvl1pPr>
            <a:lvl2pPr marL="696041" indent="0" algn="ctr">
              <a:buNone/>
              <a:defRPr sz="4263"/>
            </a:lvl2pPr>
            <a:lvl3pPr marL="1392083" indent="0" algn="ctr">
              <a:buNone/>
              <a:defRPr sz="3654"/>
            </a:lvl3pPr>
            <a:lvl4pPr marL="2088124" indent="0" algn="ctr">
              <a:buNone/>
              <a:defRPr sz="3045"/>
            </a:lvl4pPr>
            <a:lvl5pPr marL="2784165" indent="0" algn="ctr">
              <a:buNone/>
              <a:defRPr sz="3045"/>
            </a:lvl5pPr>
            <a:lvl6pPr marL="3480206" indent="0" algn="ctr">
              <a:buNone/>
              <a:defRPr sz="3045"/>
            </a:lvl6pPr>
            <a:lvl7pPr marL="4176248" indent="0" algn="ctr">
              <a:buNone/>
              <a:defRPr sz="3045"/>
            </a:lvl7pPr>
            <a:lvl8pPr marL="4872289" indent="0" algn="ctr">
              <a:buNone/>
              <a:defRPr sz="3045"/>
            </a:lvl8pPr>
            <a:lvl9pPr marL="5568330" indent="0" algn="ctr">
              <a:buNone/>
              <a:defRPr sz="30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95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83817" y="1058600"/>
            <a:ext cx="3001670" cy="7308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926" y="1087605"/>
            <a:ext cx="8831000" cy="822227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7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2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079" y="1168360"/>
            <a:ext cx="12309457" cy="5109123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2179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63" y="6374933"/>
            <a:ext cx="10534556" cy="2505837"/>
          </a:xfrm>
        </p:spPr>
        <p:txBody>
          <a:bodyPr anchor="t">
            <a:normAutofit/>
          </a:bodyPr>
          <a:lstStyle>
            <a:lvl1pPr marL="0" indent="0">
              <a:buNone/>
              <a:defRPr sz="4263">
                <a:solidFill>
                  <a:schemeClr val="tx1"/>
                </a:solidFill>
                <a:latin typeface="+mj-lt"/>
              </a:defRPr>
            </a:lvl1pPr>
            <a:lvl2pPr marL="696041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2pPr>
            <a:lvl3pPr marL="1392083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3pPr>
            <a:lvl4pPr marL="208812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784165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480206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417624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8722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556833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2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2604" y="3034847"/>
            <a:ext cx="5794528" cy="5735583"/>
          </a:xfrm>
        </p:spPr>
        <p:txBody>
          <a:bodyPr/>
          <a:lstStyle>
            <a:lvl1pPr>
              <a:defRPr sz="3349"/>
            </a:lvl1pPr>
            <a:lvl2pPr>
              <a:defRPr sz="2893"/>
            </a:lvl2pPr>
            <a:lvl3pPr>
              <a:defRPr sz="2588"/>
            </a:lvl3pPr>
            <a:lvl4pPr>
              <a:defRPr sz="2284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61" y="3034847"/>
            <a:ext cx="5794528" cy="5735583"/>
          </a:xfrm>
        </p:spPr>
        <p:txBody>
          <a:bodyPr/>
          <a:lstStyle>
            <a:lvl1pPr>
              <a:defRPr sz="3349"/>
            </a:lvl1pPr>
            <a:lvl2pPr>
              <a:defRPr sz="2893"/>
            </a:lvl2pPr>
            <a:lvl3pPr>
              <a:defRPr sz="2588"/>
            </a:lvl3pPr>
            <a:lvl4pPr>
              <a:defRPr sz="2284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95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604" y="3093626"/>
            <a:ext cx="5794528" cy="110134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045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96041" indent="0">
              <a:buNone/>
              <a:defRPr sz="3045" b="1"/>
            </a:lvl2pPr>
            <a:lvl3pPr marL="1392083" indent="0">
              <a:buNone/>
              <a:defRPr sz="2740" b="1"/>
            </a:lvl3pPr>
            <a:lvl4pPr marL="2088124" indent="0">
              <a:buNone/>
              <a:defRPr sz="2436" b="1"/>
            </a:lvl4pPr>
            <a:lvl5pPr marL="2784165" indent="0">
              <a:buNone/>
              <a:defRPr sz="2436" b="1"/>
            </a:lvl5pPr>
            <a:lvl6pPr marL="3480206" indent="0">
              <a:buNone/>
              <a:defRPr sz="2436" b="1"/>
            </a:lvl6pPr>
            <a:lvl7pPr marL="4176248" indent="0">
              <a:buNone/>
              <a:defRPr sz="2436" b="1"/>
            </a:lvl7pPr>
            <a:lvl8pPr marL="4872289" indent="0">
              <a:buNone/>
              <a:defRPr sz="2436" b="1"/>
            </a:lvl8pPr>
            <a:lvl9pPr marL="5568330" indent="0">
              <a:buNone/>
              <a:defRPr sz="24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604" y="4165662"/>
            <a:ext cx="5794528" cy="4872461"/>
          </a:xfrm>
        </p:spPr>
        <p:txBody>
          <a:bodyPr/>
          <a:lstStyle>
            <a:lvl1pPr>
              <a:defRPr sz="3197"/>
            </a:lvl1pPr>
            <a:lvl2pPr>
              <a:defRPr sz="2740"/>
            </a:lvl2pPr>
            <a:lvl3pPr>
              <a:defRPr sz="2436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56211" y="3090532"/>
            <a:ext cx="5794528" cy="109978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045" b="0" cap="all" baseline="0">
                <a:latin typeface="+mj-lt"/>
              </a:defRPr>
            </a:lvl1pPr>
            <a:lvl2pPr marL="696041" indent="0">
              <a:buNone/>
              <a:defRPr sz="3045" b="1"/>
            </a:lvl2pPr>
            <a:lvl3pPr marL="1392083" indent="0">
              <a:buNone/>
              <a:defRPr sz="2740" b="1"/>
            </a:lvl3pPr>
            <a:lvl4pPr marL="2088124" indent="0">
              <a:buNone/>
              <a:defRPr sz="2436" b="1"/>
            </a:lvl4pPr>
            <a:lvl5pPr marL="2784165" indent="0">
              <a:buNone/>
              <a:defRPr sz="2436" b="1"/>
            </a:lvl5pPr>
            <a:lvl6pPr marL="3480206" indent="0">
              <a:buNone/>
              <a:defRPr sz="2436" b="1"/>
            </a:lvl6pPr>
            <a:lvl7pPr marL="4176248" indent="0">
              <a:buNone/>
              <a:defRPr sz="2436" b="1"/>
            </a:lvl7pPr>
            <a:lvl8pPr marL="4872289" indent="0">
              <a:buNone/>
              <a:defRPr sz="2436" b="1"/>
            </a:lvl8pPr>
            <a:lvl9pPr marL="5568330" indent="0">
              <a:buNone/>
              <a:defRPr sz="24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56211" y="4162474"/>
            <a:ext cx="5794528" cy="4872461"/>
          </a:xfrm>
        </p:spPr>
        <p:txBody>
          <a:bodyPr/>
          <a:lstStyle>
            <a:lvl1pPr>
              <a:defRPr sz="3197"/>
            </a:lvl1pPr>
            <a:lvl2pPr>
              <a:defRPr sz="2740"/>
            </a:lvl2pPr>
            <a:lvl3pPr>
              <a:defRPr sz="2436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4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1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40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0492" y="0"/>
            <a:ext cx="5220296" cy="10440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432845" y="825599"/>
            <a:ext cx="3863019" cy="2923477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54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49" y="1160110"/>
            <a:ext cx="6960394" cy="6960659"/>
          </a:xfrm>
        </p:spPr>
        <p:txBody>
          <a:bodyPr/>
          <a:lstStyle>
            <a:lvl1pPr>
              <a:defRPr sz="3349"/>
            </a:lvl1pPr>
            <a:lvl2pPr>
              <a:defRPr sz="2893"/>
            </a:lvl2pPr>
            <a:lvl3pPr>
              <a:defRPr sz="2588"/>
            </a:lvl3pPr>
            <a:lvl4pPr>
              <a:defRPr sz="2284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9491" y="3824120"/>
            <a:ext cx="3880420" cy="4760693"/>
          </a:xfrm>
        </p:spPr>
        <p:txBody>
          <a:bodyPr>
            <a:normAutofit/>
          </a:bodyPr>
          <a:lstStyle>
            <a:lvl1pPr marL="0" marR="0" indent="0" algn="l" defTabSz="1392083" rtl="0" eaLnBrk="1" fontAlgn="auto" latinLnBrk="0" hangingPunct="1">
              <a:lnSpc>
                <a:spcPct val="100000"/>
              </a:lnSpc>
              <a:spcBef>
                <a:spcPts val="182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84">
                <a:solidFill>
                  <a:srgbClr val="404040"/>
                </a:solidFill>
              </a:defRPr>
            </a:lvl1pPr>
            <a:lvl2pPr marL="696041" indent="0">
              <a:buNone/>
              <a:defRPr sz="1827"/>
            </a:lvl2pPr>
            <a:lvl3pPr marL="1392083" indent="0">
              <a:buNone/>
              <a:defRPr sz="1522"/>
            </a:lvl3pPr>
            <a:lvl4pPr marL="2088124" indent="0">
              <a:buNone/>
              <a:defRPr sz="1370"/>
            </a:lvl4pPr>
            <a:lvl5pPr marL="2784165" indent="0">
              <a:buNone/>
              <a:defRPr sz="1370"/>
            </a:lvl5pPr>
            <a:lvl6pPr marL="3480206" indent="0">
              <a:buNone/>
              <a:defRPr sz="1370"/>
            </a:lvl6pPr>
            <a:lvl7pPr marL="4176248" indent="0">
              <a:buNone/>
              <a:defRPr sz="1370"/>
            </a:lvl7pPr>
            <a:lvl8pPr marL="4872289" indent="0">
              <a:buNone/>
              <a:defRPr sz="1370"/>
            </a:lvl8pPr>
            <a:lvl9pPr marL="5568330" indent="0">
              <a:buNone/>
              <a:defRPr sz="1370"/>
            </a:lvl9pPr>
          </a:lstStyle>
          <a:p>
            <a:pPr marL="0" marR="0" lvl="0" indent="0" algn="l" defTabSz="1392083" rtl="0" eaLnBrk="1" fontAlgn="auto" latinLnBrk="0" hangingPunct="1">
              <a:lnSpc>
                <a:spcPct val="100000"/>
              </a:lnSpc>
              <a:spcBef>
                <a:spcPts val="21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22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82" y="8249672"/>
            <a:ext cx="12309457" cy="933695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263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920788" cy="811612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218"/>
              </a:spcBef>
              <a:buNone/>
              <a:defRPr sz="4872">
                <a:solidFill>
                  <a:srgbClr val="4D4D4D"/>
                </a:solidFill>
              </a:defRPr>
            </a:lvl1pPr>
            <a:lvl2pPr marL="696041" indent="0">
              <a:buNone/>
              <a:defRPr sz="4263"/>
            </a:lvl2pPr>
            <a:lvl3pPr marL="1392083" indent="0">
              <a:buNone/>
              <a:defRPr sz="3654"/>
            </a:lvl3pPr>
            <a:lvl4pPr marL="2088124" indent="0">
              <a:buNone/>
              <a:defRPr sz="3045"/>
            </a:lvl4pPr>
            <a:lvl5pPr marL="2784165" indent="0">
              <a:buNone/>
              <a:defRPr sz="3045"/>
            </a:lvl5pPr>
            <a:lvl6pPr marL="3480206" indent="0">
              <a:buNone/>
              <a:defRPr sz="3045"/>
            </a:lvl6pPr>
            <a:lvl7pPr marL="4176248" indent="0">
              <a:buNone/>
              <a:defRPr sz="3045"/>
            </a:lvl7pPr>
            <a:lvl8pPr marL="4872289" indent="0">
              <a:buNone/>
              <a:defRPr sz="3045"/>
            </a:lvl8pPr>
            <a:lvl9pPr marL="5568330" indent="0">
              <a:buNone/>
              <a:defRPr sz="30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2603" y="8997298"/>
            <a:ext cx="10538037" cy="81207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27"/>
              </a:spcBef>
              <a:buNone/>
              <a:defRPr sz="2131">
                <a:solidFill>
                  <a:srgbClr val="262626"/>
                </a:solidFill>
              </a:defRPr>
            </a:lvl1pPr>
            <a:lvl2pPr marL="696041" indent="0">
              <a:buNone/>
              <a:defRPr sz="1827"/>
            </a:lvl2pPr>
            <a:lvl3pPr marL="1392083" indent="0">
              <a:buNone/>
              <a:defRPr sz="1522"/>
            </a:lvl3pPr>
            <a:lvl4pPr marL="2088124" indent="0">
              <a:buNone/>
              <a:defRPr sz="1370"/>
            </a:lvl4pPr>
            <a:lvl5pPr marL="2784165" indent="0">
              <a:buNone/>
              <a:defRPr sz="1370"/>
            </a:lvl5pPr>
            <a:lvl6pPr marL="3480206" indent="0">
              <a:buNone/>
              <a:defRPr sz="1370"/>
            </a:lvl6pPr>
            <a:lvl7pPr marL="4176248" indent="0">
              <a:buNone/>
              <a:defRPr sz="1370"/>
            </a:lvl7pPr>
            <a:lvl8pPr marL="4872289" indent="0">
              <a:buNone/>
              <a:defRPr sz="1370"/>
            </a:lvl8pPr>
            <a:lvl9pPr marL="5568330" indent="0">
              <a:buNone/>
              <a:defRPr sz="137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02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0419" y="760516"/>
            <a:ext cx="12300321" cy="2524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169" y="3034849"/>
            <a:ext cx="12278570" cy="573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3044" y="9762654"/>
            <a:ext cx="4698266" cy="34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6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83D75802-EF6F-4164-9C8B-7824F4253F27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3044" y="9979223"/>
            <a:ext cx="5742325" cy="348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6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58285" y="8875523"/>
            <a:ext cx="3340989" cy="21269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02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891873C-52E1-4B81-9153-D0275AC153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2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92083" rtl="0" eaLnBrk="1" latinLnBrk="0" hangingPunct="1">
        <a:lnSpc>
          <a:spcPct val="90000"/>
        </a:lnSpc>
        <a:spcBef>
          <a:spcPct val="0"/>
        </a:spcBef>
        <a:buNone/>
        <a:defRPr sz="7308" kern="1200" spc="-183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9208" indent="-139208" algn="l" defTabSz="1392083" rtl="0" eaLnBrk="1" latinLnBrk="0" hangingPunct="1">
        <a:lnSpc>
          <a:spcPct val="85000"/>
        </a:lnSpc>
        <a:spcBef>
          <a:spcPts val="1979"/>
        </a:spcBef>
        <a:buFont typeface="Arial" pitchFamily="34" charset="0"/>
        <a:buChar char=" "/>
        <a:defRPr sz="365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7625" indent="-522031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365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35250" indent="-835250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3045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52874" indent="-1252874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27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70499" indent="-1670499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27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26880" indent="-348021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27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131360" indent="-348021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27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435840" indent="-348021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27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740320" indent="-348021" algn="l" defTabSz="1392083" rtl="0" eaLnBrk="1" latinLnBrk="0" hangingPunct="1">
        <a:lnSpc>
          <a:spcPct val="85000"/>
        </a:lnSpc>
        <a:spcBef>
          <a:spcPts val="913"/>
        </a:spcBef>
        <a:buFont typeface="Arial" pitchFamily="34" charset="0"/>
        <a:buChar char=" "/>
        <a:defRPr sz="27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1pPr>
      <a:lvl2pPr marL="696041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92083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088124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4pPr>
      <a:lvl5pPr marL="2784165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5pPr>
      <a:lvl6pPr marL="3480206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6pPr>
      <a:lvl7pPr marL="4176248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7pPr>
      <a:lvl8pPr marL="4872289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8pPr>
      <a:lvl9pPr marL="5568330" algn="l" defTabSz="1392083" rtl="0" eaLnBrk="1" latinLnBrk="0" hangingPunct="1">
        <a:defRPr sz="2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7" y="800278"/>
            <a:ext cx="13069363" cy="87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/>
          </p:cNvSpPr>
          <p:nvPr/>
        </p:nvSpPr>
        <p:spPr>
          <a:xfrm>
            <a:off x="-76008" y="323195"/>
            <a:ext cx="14360915" cy="811702"/>
          </a:xfrm>
          <a:prstGeom prst="rect">
            <a:avLst/>
          </a:prstGeom>
        </p:spPr>
        <p:txBody>
          <a:bodyPr/>
          <a:lstStyle>
            <a:lvl1pPr algn="l" defTabSz="1392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08" kern="1200" spc="-183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b="1" u="sng" dirty="0">
                <a:solidFill>
                  <a:schemeClr val="tx1"/>
                </a:solidFill>
              </a:rPr>
              <a:t>RCA Model Chart – NOLA Katrina Levees Failure, Box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1379" y="1015512"/>
            <a:ext cx="1082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the roots that are in Box A:</a:t>
            </a:r>
          </a:p>
          <a:p>
            <a:r>
              <a:rPr lang="en-US" dirty="0" smtClean="0"/>
              <a:t>Click on a box or gate to select and move it. </a:t>
            </a:r>
          </a:p>
          <a:p>
            <a:r>
              <a:rPr lang="en-US" dirty="0" smtClean="0"/>
              <a:t>Arrange </a:t>
            </a:r>
            <a:r>
              <a:rPr lang="en-US" dirty="0"/>
              <a:t>the yellow boxes, use the two “OR” gates, and determine and use the type of the third gate.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straight lines to connect </a:t>
            </a:r>
            <a:r>
              <a:rPr lang="en-US" dirty="0" smtClean="0"/>
              <a:t>the </a:t>
            </a:r>
            <a:r>
              <a:rPr lang="en-US" dirty="0"/>
              <a:t>boxes.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16" y="2491096"/>
            <a:ext cx="2158171" cy="1377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17" y="4385192"/>
            <a:ext cx="2158171" cy="13778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954" y="6433675"/>
            <a:ext cx="2402032" cy="9937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0" y="2884362"/>
            <a:ext cx="2493480" cy="932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50" y="4169115"/>
            <a:ext cx="2493480" cy="932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50" y="5453867"/>
            <a:ext cx="2493480" cy="8047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50" y="6508782"/>
            <a:ext cx="2493480" cy="10181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50" y="7777075"/>
            <a:ext cx="2493480" cy="10181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69" y="3012388"/>
            <a:ext cx="2493480" cy="8047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4128" y="4159410"/>
            <a:ext cx="2493480" cy="8047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4128" y="5328552"/>
            <a:ext cx="2493480" cy="9327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4128" y="6622667"/>
            <a:ext cx="2493480" cy="8047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7538" y="7782480"/>
            <a:ext cx="2493480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/>
          </p:cNvSpPr>
          <p:nvPr/>
        </p:nvSpPr>
        <p:spPr>
          <a:xfrm>
            <a:off x="-76008" y="323195"/>
            <a:ext cx="14360915" cy="811702"/>
          </a:xfrm>
          <a:prstGeom prst="rect">
            <a:avLst/>
          </a:prstGeom>
        </p:spPr>
        <p:txBody>
          <a:bodyPr/>
          <a:lstStyle>
            <a:lvl1pPr algn="l" defTabSz="1392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08" kern="1200" spc="-183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b="1" u="sng" dirty="0">
                <a:solidFill>
                  <a:schemeClr val="tx1"/>
                </a:solidFill>
              </a:rPr>
              <a:t>RCA Model Chart – NOLA Katrina Levees Failure, Box 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28800" y="1134897"/>
            <a:ext cx="1048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the roots that are in Box B:</a:t>
            </a:r>
          </a:p>
          <a:p>
            <a:r>
              <a:rPr lang="en-US" dirty="0"/>
              <a:t>Arrange the yellow boxes, use the one “OR” gates, and determine and use the type of the second gate; you may wish to look at Box C to make the connection between Box B and Box C.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230" y="3948457"/>
            <a:ext cx="688908" cy="859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56" y="5123302"/>
            <a:ext cx="2426418" cy="969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838" y="4003325"/>
            <a:ext cx="2651990" cy="804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838" y="5123302"/>
            <a:ext cx="2651990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/>
          </p:cNvSpPr>
          <p:nvPr/>
        </p:nvSpPr>
        <p:spPr>
          <a:xfrm>
            <a:off x="-76008" y="323195"/>
            <a:ext cx="14360915" cy="811702"/>
          </a:xfrm>
          <a:prstGeom prst="rect">
            <a:avLst/>
          </a:prstGeom>
        </p:spPr>
        <p:txBody>
          <a:bodyPr/>
          <a:lstStyle>
            <a:lvl1pPr algn="l" defTabSz="1392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08" kern="1200" spc="-183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b="1" u="sng" dirty="0">
                <a:solidFill>
                  <a:schemeClr val="tx1"/>
                </a:solidFill>
              </a:rPr>
              <a:t>RCA Model Chart – NOLA Katrina Levees Failure, Box 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59" y="5436418"/>
            <a:ext cx="2780017" cy="920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120" y="3962122"/>
            <a:ext cx="2780017" cy="1164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491" y="5436419"/>
            <a:ext cx="2859272" cy="1164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559" y="3962122"/>
            <a:ext cx="2780017" cy="11644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2190" y="2363769"/>
            <a:ext cx="5182049" cy="4237087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1924334" y="1101738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the roots that are in Box C:</a:t>
            </a:r>
          </a:p>
          <a:p>
            <a:r>
              <a:rPr lang="en-US" dirty="0"/>
              <a:t>Arrange the yellow boxes. You may wish to look at Box B to make the connection between Box B and Box C. </a:t>
            </a:r>
          </a:p>
        </p:txBody>
      </p:sp>
    </p:spTree>
    <p:extLst>
      <p:ext uri="{BB962C8B-B14F-4D97-AF65-F5344CB8AC3E}">
        <p14:creationId xmlns:p14="http://schemas.microsoft.com/office/powerpoint/2010/main" val="9635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/>
          </p:cNvSpPr>
          <p:nvPr/>
        </p:nvSpPr>
        <p:spPr>
          <a:xfrm>
            <a:off x="-76008" y="323195"/>
            <a:ext cx="14360915" cy="811702"/>
          </a:xfrm>
          <a:prstGeom prst="rect">
            <a:avLst/>
          </a:prstGeom>
        </p:spPr>
        <p:txBody>
          <a:bodyPr/>
          <a:lstStyle>
            <a:lvl1pPr algn="l" defTabSz="1392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08" kern="1200" spc="-183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400" b="1" u="sng" dirty="0">
                <a:solidFill>
                  <a:schemeClr val="tx1"/>
                </a:solidFill>
              </a:rPr>
              <a:t>RCA Model Chart – NOLA Katrina Levees Failure, Box 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69" y="2672413"/>
            <a:ext cx="2780017" cy="1164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10" y="2672412"/>
            <a:ext cx="2780017" cy="920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664" y="4143409"/>
            <a:ext cx="2780017" cy="1164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663" y="5529690"/>
            <a:ext cx="2780017" cy="676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810" y="3905031"/>
            <a:ext cx="2780017" cy="920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513" y="5137652"/>
            <a:ext cx="2780017" cy="116443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815152" y="1101738"/>
            <a:ext cx="105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Build the roots that are in Box </a:t>
            </a:r>
            <a:r>
              <a:rPr lang="en-US" u="sng" dirty="0" smtClean="0"/>
              <a:t>D:</a:t>
            </a:r>
            <a:endParaRPr lang="en-US" u="sng" dirty="0"/>
          </a:p>
          <a:p>
            <a:r>
              <a:rPr lang="en-US" dirty="0"/>
              <a:t>Arrange the yellow boxes. You may wish to look at Box B to make the connection between Box B and Box C. </a:t>
            </a:r>
          </a:p>
        </p:txBody>
      </p:sp>
    </p:spTree>
    <p:extLst>
      <p:ext uri="{BB962C8B-B14F-4D97-AF65-F5344CB8AC3E}">
        <p14:creationId xmlns:p14="http://schemas.microsoft.com/office/powerpoint/2010/main" val="18714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3542</TotalTime>
  <Words>215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ORLEANS LEVEE FAILURE RCA CHART</dc:title>
  <dc:creator>Lisa White</dc:creator>
  <cp:lastModifiedBy>User</cp:lastModifiedBy>
  <cp:revision>279</cp:revision>
  <cp:lastPrinted>2018-06-04T18:23:22Z</cp:lastPrinted>
  <dcterms:created xsi:type="dcterms:W3CDTF">2017-11-03T16:54:05Z</dcterms:created>
  <dcterms:modified xsi:type="dcterms:W3CDTF">2018-09-23T17:21:20Z</dcterms:modified>
</cp:coreProperties>
</file>