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9"/>
  </p:notesMasterIdLst>
  <p:handoutMasterIdLst>
    <p:handoutMasterId r:id="rId10"/>
  </p:handoutMasterIdLst>
  <p:sldIdLst>
    <p:sldId id="328" r:id="rId2"/>
    <p:sldId id="490" r:id="rId3"/>
    <p:sldId id="489" r:id="rId4"/>
    <p:sldId id="432" r:id="rId5"/>
    <p:sldId id="467" r:id="rId6"/>
    <p:sldId id="475" r:id="rId7"/>
    <p:sldId id="487" r:id="rId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08B3CA"/>
    <a:srgbClr val="FF0000"/>
    <a:srgbClr val="66FF33"/>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6305" autoAdjust="0"/>
  </p:normalViewPr>
  <p:slideViewPr>
    <p:cSldViewPr>
      <p:cViewPr varScale="1">
        <p:scale>
          <a:sx n="111" d="100"/>
          <a:sy n="111" d="100"/>
        </p:scale>
        <p:origin x="174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664"/>
    </p:cViewPr>
  </p:sorterViewPr>
  <p:notesViewPr>
    <p:cSldViewPr>
      <p:cViewPr varScale="1">
        <p:scale>
          <a:sx n="81" d="100"/>
          <a:sy n="81" d="100"/>
        </p:scale>
        <p:origin x="3144" y="108"/>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t" anchorCtr="0" compatLnSpc="1">
            <a:prstTxWarp prst="textNoShape">
              <a:avLst/>
            </a:prstTxWarp>
          </a:bodyPr>
          <a:lstStyle>
            <a:lvl1pPr defTabSz="969862" eaLnBrk="1" hangingPunct="1">
              <a:defRPr sz="1200" dirty="0" smtClean="0"/>
            </a:lvl1pPr>
          </a:lstStyle>
          <a:p>
            <a:pPr>
              <a:defRPr/>
            </a:pPr>
            <a:r>
              <a:rPr lang="en-CA" altLang="en-US"/>
              <a:t>2017-2018</a:t>
            </a:r>
          </a:p>
        </p:txBody>
      </p:sp>
      <p:sp>
        <p:nvSpPr>
          <p:cNvPr id="3" name="Date Placeholder 2"/>
          <p:cNvSpPr>
            <a:spLocks noGrp="1"/>
          </p:cNvSpPr>
          <p:nvPr>
            <p:ph type="dt" sz="quarter" idx="1"/>
          </p:nvPr>
        </p:nvSpPr>
        <p:spPr bwMode="auto">
          <a:xfrm>
            <a:off x="4143375"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t" anchorCtr="0" compatLnSpc="1">
            <a:prstTxWarp prst="textNoShape">
              <a:avLst/>
            </a:prstTxWarp>
          </a:bodyPr>
          <a:lstStyle>
            <a:lvl1pPr algn="r" defTabSz="969862" eaLnBrk="1" hangingPunct="1">
              <a:defRPr sz="1200"/>
            </a:lvl1pPr>
          </a:lstStyle>
          <a:p>
            <a:pPr>
              <a:defRPr/>
            </a:pPr>
            <a:fld id="{7A9E4ED9-FA2C-4E0B-8F9B-E408FD6C9602}" type="datetimeFigureOut">
              <a:rPr lang="en-CA" altLang="en-US"/>
              <a:pPr>
                <a:defRPr/>
              </a:pPr>
              <a:t>2020-02-04</a:t>
            </a:fld>
            <a:endParaRPr lang="en-CA" altLang="en-US"/>
          </a:p>
        </p:txBody>
      </p:sp>
      <p:sp>
        <p:nvSpPr>
          <p:cNvPr id="4" name="Footer Placeholder 3"/>
          <p:cNvSpPr>
            <a:spLocks noGrp="1"/>
          </p:cNvSpPr>
          <p:nvPr>
            <p:ph type="ftr" sz="quarter" idx="2"/>
          </p:nvPr>
        </p:nvSpPr>
        <p:spPr bwMode="auto">
          <a:xfrm>
            <a:off x="0"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b" anchorCtr="0" compatLnSpc="1">
            <a:prstTxWarp prst="textNoShape">
              <a:avLst/>
            </a:prstTxWarp>
          </a:bodyPr>
          <a:lstStyle>
            <a:lvl1pPr defTabSz="969862" eaLnBrk="1" hangingPunct="1">
              <a:defRPr sz="1200"/>
            </a:lvl1pPr>
          </a:lstStyle>
          <a:p>
            <a:pPr>
              <a:defRPr/>
            </a:pPr>
            <a:endParaRPr lang="en-CA" altLang="en-US"/>
          </a:p>
        </p:txBody>
      </p:sp>
      <p:sp>
        <p:nvSpPr>
          <p:cNvPr id="5" name="Slide Number Placeholder 4"/>
          <p:cNvSpPr>
            <a:spLocks noGrp="1"/>
          </p:cNvSpPr>
          <p:nvPr>
            <p:ph type="sldNum" sz="quarter" idx="3"/>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b" anchorCtr="0" compatLnSpc="1">
            <a:prstTxWarp prst="textNoShape">
              <a:avLst/>
            </a:prstTxWarp>
          </a:bodyPr>
          <a:lstStyle>
            <a:lvl1pPr algn="r" defTabSz="969862" eaLnBrk="1" hangingPunct="1">
              <a:defRPr sz="1200"/>
            </a:lvl1pPr>
          </a:lstStyle>
          <a:p>
            <a:pPr>
              <a:defRPr/>
            </a:pPr>
            <a:fld id="{B068F649-5422-449A-B049-BADDA34D59C4}" type="slidenum">
              <a:rPr lang="en-CA" altLang="en-US"/>
              <a:pPr>
                <a:defRPr/>
              </a:pPr>
              <a:t>‹#›</a:t>
            </a:fld>
            <a:endParaRPr lang="en-CA" altLang="en-US"/>
          </a:p>
        </p:txBody>
      </p:sp>
    </p:spTree>
    <p:extLst>
      <p:ext uri="{BB962C8B-B14F-4D97-AF65-F5344CB8AC3E}">
        <p14:creationId xmlns:p14="http://schemas.microsoft.com/office/powerpoint/2010/main" val="4197793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t" anchorCtr="0" compatLnSpc="1">
            <a:prstTxWarp prst="textNoShape">
              <a:avLst/>
            </a:prstTxWarp>
          </a:bodyPr>
          <a:lstStyle>
            <a:lvl1pPr defTabSz="969862" eaLnBrk="1" hangingPunct="1">
              <a:defRPr sz="1200">
                <a:latin typeface="Arial" panose="020B0604020202020204" pitchFamily="34" charset="0"/>
              </a:defRPr>
            </a:lvl1pPr>
          </a:lstStyle>
          <a:p>
            <a:pPr>
              <a:defRPr/>
            </a:pPr>
            <a:endParaRPr lang="en-CA" altLang="en-US"/>
          </a:p>
        </p:txBody>
      </p:sp>
      <p:sp>
        <p:nvSpPr>
          <p:cNvPr id="31747" name="Rectangle 3"/>
          <p:cNvSpPr>
            <a:spLocks noGrp="1" noChangeArrowheads="1"/>
          </p:cNvSpPr>
          <p:nvPr>
            <p:ph type="dt" idx="1"/>
          </p:nvPr>
        </p:nvSpPr>
        <p:spPr bwMode="auto">
          <a:xfrm>
            <a:off x="4143375"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t" anchorCtr="0" compatLnSpc="1">
            <a:prstTxWarp prst="textNoShape">
              <a:avLst/>
            </a:prstTxWarp>
          </a:bodyPr>
          <a:lstStyle>
            <a:lvl1pPr algn="r" defTabSz="969862" eaLnBrk="1" hangingPunct="1">
              <a:defRPr sz="1200">
                <a:latin typeface="Arial" panose="020B0604020202020204" pitchFamily="34" charset="0"/>
              </a:defRPr>
            </a:lvl1pPr>
          </a:lstStyle>
          <a:p>
            <a:pPr>
              <a:defRPr/>
            </a:pPr>
            <a:endParaRPr lang="en-CA" altLang="en-US"/>
          </a:p>
        </p:txBody>
      </p:sp>
      <p:sp>
        <p:nvSpPr>
          <p:cNvPr id="19460"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731838" y="4559300"/>
            <a:ext cx="58515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b" anchorCtr="0" compatLnSpc="1">
            <a:prstTxWarp prst="textNoShape">
              <a:avLst/>
            </a:prstTxWarp>
          </a:bodyPr>
          <a:lstStyle>
            <a:lvl1pPr defTabSz="969862" eaLnBrk="1" hangingPunct="1">
              <a:defRPr sz="1200">
                <a:latin typeface="Arial" panose="020B0604020202020204" pitchFamily="34" charset="0"/>
              </a:defRPr>
            </a:lvl1pPr>
          </a:lstStyle>
          <a:p>
            <a:pPr>
              <a:defRPr/>
            </a:pPr>
            <a:endParaRPr lang="en-CA" altLang="en-US"/>
          </a:p>
        </p:txBody>
      </p:sp>
      <p:sp>
        <p:nvSpPr>
          <p:cNvPr id="31751" name="Rectangle 7"/>
          <p:cNvSpPr>
            <a:spLocks noGrp="1" noChangeArrowheads="1"/>
          </p:cNvSpPr>
          <p:nvPr>
            <p:ph type="sldNum" sz="quarter" idx="5"/>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016" tIns="48508" rIns="97016" bIns="48508" numCol="1" anchor="b" anchorCtr="0" compatLnSpc="1">
            <a:prstTxWarp prst="textNoShape">
              <a:avLst/>
            </a:prstTxWarp>
          </a:bodyPr>
          <a:lstStyle>
            <a:lvl1pPr algn="r" defTabSz="969862" eaLnBrk="1" hangingPunct="1">
              <a:defRPr sz="1200">
                <a:latin typeface="Arial" panose="020B0604020202020204" pitchFamily="34" charset="0"/>
              </a:defRPr>
            </a:lvl1pPr>
          </a:lstStyle>
          <a:p>
            <a:pPr>
              <a:defRPr/>
            </a:pPr>
            <a:fld id="{9731A8AA-3795-4C75-A7F1-CEE0EFC28DD5}" type="slidenum">
              <a:rPr lang="en-US" altLang="en-US"/>
              <a:pPr>
                <a:defRPr/>
              </a:pPr>
              <a:t>‹#›</a:t>
            </a:fld>
            <a:endParaRPr lang="en-US" altLang="en-US"/>
          </a:p>
        </p:txBody>
      </p:sp>
    </p:spTree>
    <p:extLst>
      <p:ext uri="{BB962C8B-B14F-4D97-AF65-F5344CB8AC3E}">
        <p14:creationId xmlns:p14="http://schemas.microsoft.com/office/powerpoint/2010/main" val="22114025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txBox="1">
            <a:spLocks noGrp="1"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16" tIns="48508" rIns="97016" bIns="48508"/>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en-US">
                <a:latin typeface="Times New Roman" panose="02020603050405020304" pitchFamily="18" charset="0"/>
              </a:rPr>
              <a:t>ENGG404 Lecture 00 - Day 1</a:t>
            </a:r>
          </a:p>
        </p:txBody>
      </p:sp>
      <p:sp>
        <p:nvSpPr>
          <p:cNvPr id="24579" name="Rectangle 6"/>
          <p:cNvSpPr txBox="1">
            <a:spLocks noGrp="1" noChangeArrowheads="1"/>
          </p:cNvSpPr>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16" tIns="48508" rIns="97016" bIns="48508"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en-US">
                <a:latin typeface="Times New Roman" panose="02020603050405020304" pitchFamily="18" charset="0"/>
              </a:rPr>
              <a:t>2012 Fall</a:t>
            </a:r>
          </a:p>
        </p:txBody>
      </p:sp>
      <p:sp>
        <p:nvSpPr>
          <p:cNvPr id="24580"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16" tIns="48508" rIns="97016" bIns="48508"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080E1670-0A3B-470E-B318-C9CEC2D9A743}" type="slidenum">
              <a:rPr lang="en-US" altLang="en-US">
                <a:latin typeface="Times New Roman" panose="02020603050405020304" pitchFamily="18" charset="0"/>
              </a:rPr>
              <a:pPr algn="r">
                <a:spcBef>
                  <a:spcPct val="0"/>
                </a:spcBef>
              </a:pPr>
              <a:t>1</a:t>
            </a:fld>
            <a:endParaRPr lang="en-US" altLang="en-US">
              <a:latin typeface="Times New Roman" panose="02020603050405020304" pitchFamily="18" charset="0"/>
            </a:endParaRPr>
          </a:p>
        </p:txBody>
      </p:sp>
      <p:sp>
        <p:nvSpPr>
          <p:cNvPr id="24581" name="Rectangle 7"/>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6" tIns="48323" rIns="96646" bIns="48323" anchor="b"/>
          <a:lstStyle>
            <a:lvl1pPr defTabSz="911225">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112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11225">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11225">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11225">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20000"/>
              </a:spcBef>
              <a:buClr>
                <a:srgbClr val="000000"/>
              </a:buClr>
              <a:buFont typeface="Wingdings" panose="05000000000000000000" pitchFamily="2" charset="2"/>
              <a:buChar char="Ø"/>
            </a:pPr>
            <a:fld id="{41E6B344-29A3-48F3-A2D9-8037806CFEC2}" type="slidenum">
              <a:rPr lang="en-US" altLang="en-US">
                <a:latin typeface="Times New Roman" panose="02020603050405020304" pitchFamily="18" charset="0"/>
                <a:ea typeface="ＭＳ Ｐゴシック" panose="020B0600070205080204" pitchFamily="34" charset="-128"/>
              </a:rPr>
              <a:pPr algn="r">
                <a:spcBef>
                  <a:spcPct val="20000"/>
                </a:spcBef>
                <a:buClr>
                  <a:srgbClr val="000000"/>
                </a:buClr>
                <a:buFont typeface="Wingdings" panose="05000000000000000000" pitchFamily="2" charset="2"/>
                <a:buChar char="Ø"/>
              </a:pPr>
              <a:t>1</a:t>
            </a:fld>
            <a:endParaRPr lang="en-US" altLang="en-US">
              <a:latin typeface="Times New Roman" panose="02020603050405020304" pitchFamily="18" charset="0"/>
              <a:ea typeface="ＭＳ Ｐゴシック" panose="020B0600070205080204" pitchFamily="34" charset="-128"/>
            </a:endParaRPr>
          </a:p>
        </p:txBody>
      </p:sp>
      <p:sp>
        <p:nvSpPr>
          <p:cNvPr id="24582" name="Rectangle 2"/>
          <p:cNvSpPr>
            <a:spLocks noGrp="1" noRot="1" noChangeAspect="1" noChangeArrowheads="1" noTextEdit="1"/>
          </p:cNvSpPr>
          <p:nvPr>
            <p:ph type="sldImg"/>
          </p:nvPr>
        </p:nvSpPr>
        <p:spPr>
          <a:ln/>
        </p:spPr>
      </p:sp>
      <p:sp>
        <p:nvSpPr>
          <p:cNvPr id="24583" name="Rectangle 3"/>
          <p:cNvSpPr>
            <a:spLocks noGrp="1" noChangeArrowheads="1"/>
          </p:cNvSpPr>
          <p:nvPr>
            <p:ph type="body" idx="1"/>
          </p:nvPr>
        </p:nvSpPr>
        <p:spPr>
          <a:xfrm>
            <a:off x="974725" y="4559300"/>
            <a:ext cx="5365750" cy="4321175"/>
          </a:xfrm>
          <a:noFill/>
        </p:spPr>
        <p:txBody>
          <a:bodyPr tIns="48319" bIns="48319"/>
          <a:lstStyle/>
          <a:p>
            <a:pPr>
              <a:lnSpc>
                <a:spcPct val="150000"/>
              </a:lnSpc>
            </a:pPr>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8013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16" tIns="48508" rIns="97016" bIns="48508"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B6578FB6-0637-4AA7-9F1B-D393BFB3D41F}" type="slidenum">
              <a:rPr lang="en-US" altLang="en-US"/>
              <a:pPr algn="r" eaLnBrk="1" hangingPunct="1">
                <a:spcBef>
                  <a:spcPct val="0"/>
                </a:spcBef>
              </a:pPr>
              <a:t>3</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974725" y="4559300"/>
            <a:ext cx="5365750" cy="4321175"/>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201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lIns="96646" tIns="48323" rIns="96646" bIns="48323"/>
          <a:lstStyle/>
          <a:p>
            <a:endParaRPr lang="en-CA" altLang="en-US">
              <a:latin typeface="Arial" panose="020B0604020202020204" pitchFamily="34" charset="0"/>
              <a:cs typeface="Arial" panose="020B0604020202020204" pitchFamily="34" charset="0"/>
            </a:endParaRPr>
          </a:p>
        </p:txBody>
      </p:sp>
      <p:sp>
        <p:nvSpPr>
          <p:cNvPr id="43012" name="Slide Number Placeholder 3"/>
          <p:cNvSpPr txBox="1">
            <a:spLocks noGrp="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6" tIns="48323" rIns="96646" bIns="48323" anchor="b"/>
          <a:lstStyle>
            <a:lvl1pPr defTabSz="911225">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112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11225">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11225">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11225">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684638BC-09DC-449B-AAE8-A556CF8955A0}" type="slidenum">
              <a:rPr lang="en-US" altLang="en-US">
                <a:latin typeface="Times New Roman" panose="02020603050405020304" pitchFamily="18" charset="0"/>
                <a:ea typeface="ＭＳ Ｐゴシック" panose="020B0600070205080204" pitchFamily="34" charset="-128"/>
              </a:rPr>
              <a:pPr algn="r">
                <a:spcBef>
                  <a:spcPct val="0"/>
                </a:spcBef>
              </a:pPr>
              <a:t>4</a:t>
            </a:fld>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91130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lIns="96646" tIns="48323" rIns="96646" bIns="48323"/>
          <a:lstStyle/>
          <a:p>
            <a:endParaRPr lang="en-CA" altLang="en-US">
              <a:latin typeface="Arial" panose="020B0604020202020204" pitchFamily="34" charset="0"/>
              <a:cs typeface="Arial" panose="020B0604020202020204" pitchFamily="34" charset="0"/>
            </a:endParaRPr>
          </a:p>
        </p:txBody>
      </p:sp>
      <p:sp>
        <p:nvSpPr>
          <p:cNvPr id="43012" name="Slide Number Placeholder 3"/>
          <p:cNvSpPr txBox="1">
            <a:spLocks noGrp="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6" tIns="48323" rIns="96646" bIns="48323" anchor="b"/>
          <a:lstStyle>
            <a:lvl1pPr defTabSz="911225">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112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11225">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11225">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11225">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112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684638BC-09DC-449B-AAE8-A556CF8955A0}" type="slidenum">
              <a:rPr lang="en-US" altLang="en-US">
                <a:latin typeface="Times New Roman" panose="02020603050405020304" pitchFamily="18" charset="0"/>
                <a:ea typeface="ＭＳ Ｐゴシック" panose="020B0600070205080204" pitchFamily="34" charset="-128"/>
              </a:rPr>
              <a:pPr algn="r">
                <a:spcBef>
                  <a:spcPct val="0"/>
                </a:spcBef>
              </a:pPr>
              <a:t>5</a:t>
            </a:fld>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32718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16" tIns="48508" rIns="97016" bIns="48508"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79CDA954-3C5D-46FE-B3E1-0693249AE081}" type="slidenum">
              <a:rPr lang="en-US" altLang="en-US"/>
              <a:pPr algn="r" eaLnBrk="1" hangingPunct="1">
                <a:spcBef>
                  <a:spcPct val="0"/>
                </a:spcBef>
              </a:pPr>
              <a:t>6</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74725" y="4559300"/>
            <a:ext cx="5365750" cy="4321175"/>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4535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16" tIns="48508" rIns="97016" bIns="48508"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79CDA954-3C5D-46FE-B3E1-0693249AE081}" type="slidenum">
              <a:rPr lang="en-US" altLang="en-US"/>
              <a:pPr algn="r" eaLnBrk="1" hangingPunct="1">
                <a:spcBef>
                  <a:spcPct val="0"/>
                </a:spcBef>
              </a:pPr>
              <a:t>7</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74725" y="4559300"/>
            <a:ext cx="5365750" cy="4321175"/>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9460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Droplets-SD-Title-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313259" y="1300786"/>
            <a:ext cx="6517482" cy="2509213"/>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765766E-5091-4AFF-9E56-861A57DBB48C}" type="slidenum">
              <a:rPr lang="en-US" altLang="en-US"/>
              <a:pPr>
                <a:defRPr/>
              </a:pPr>
              <a:t>‹#›</a:t>
            </a:fld>
            <a:endParaRPr lang="en-US" altLang="en-US"/>
          </a:p>
        </p:txBody>
      </p:sp>
    </p:spTree>
    <p:extLst>
      <p:ext uri="{BB962C8B-B14F-4D97-AF65-F5344CB8AC3E}">
        <p14:creationId xmlns:p14="http://schemas.microsoft.com/office/powerpoint/2010/main" val="146483818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3FA60338-910B-4FCE-9014-6B037E506515}" type="slidenum">
              <a:rPr lang="en-US" altLang="en-US"/>
              <a:pPr>
                <a:defRPr/>
              </a:pPr>
              <a:t>‹#›</a:t>
            </a:fld>
            <a:endParaRPr lang="en-US" altLang="en-US"/>
          </a:p>
        </p:txBody>
      </p:sp>
    </p:spTree>
    <p:extLst>
      <p:ext uri="{BB962C8B-B14F-4D97-AF65-F5344CB8AC3E}">
        <p14:creationId xmlns:p14="http://schemas.microsoft.com/office/powerpoint/2010/main" val="1813107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7773339" cy="3427245"/>
          </a:xfrm>
        </p:spPr>
        <p:txBody>
          <a:bodyP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61BDB67F-08B2-4DA6-A198-E1581194632A}" type="slidenum">
              <a:rPr lang="en-US" altLang="en-US"/>
              <a:pPr>
                <a:defRPr/>
              </a:pPr>
              <a:t>‹#›</a:t>
            </a:fld>
            <a:endParaRPr lang="en-US" altLang="en-US"/>
          </a:p>
        </p:txBody>
      </p:sp>
    </p:spTree>
    <p:extLst>
      <p:ext uri="{BB962C8B-B14F-4D97-AF65-F5344CB8AC3E}">
        <p14:creationId xmlns:p14="http://schemas.microsoft.com/office/powerpoint/2010/main" val="590507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38188" y="887413"/>
            <a:ext cx="5461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hangingPunct="1">
              <a:defRPr/>
            </a:pPr>
            <a:r>
              <a:rPr lang="en-US" sz="8000" dirty="0">
                <a:effectLst/>
              </a:rPr>
              <a:t>“</a:t>
            </a:r>
          </a:p>
        </p:txBody>
      </p:sp>
      <p:sp>
        <p:nvSpPr>
          <p:cNvPr id="7" name="TextBox 6"/>
          <p:cNvSpPr txBox="1"/>
          <p:nvPr/>
        </p:nvSpPr>
        <p:spPr>
          <a:xfrm>
            <a:off x="7850188" y="3119438"/>
            <a:ext cx="554037"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defRPr/>
            </a:pPr>
            <a:r>
              <a:rPr lang="en-US" sz="8000" dirty="0">
                <a:effectLst/>
              </a:rPr>
              <a:t>”</a:t>
            </a:r>
          </a:p>
        </p:txBody>
      </p:sp>
      <p:sp>
        <p:nvSpPr>
          <p:cNvPr id="2" name="Title 1"/>
          <p:cNvSpPr>
            <a:spLocks noGrp="1"/>
          </p:cNvSpPr>
          <p:nvPr>
            <p:ph type="title"/>
          </p:nvPr>
        </p:nvSpPr>
        <p:spPr>
          <a:xfrm>
            <a:off x="1084659" y="872588"/>
            <a:ext cx="6977064" cy="2729915"/>
          </a:xfrm>
        </p:spPr>
        <p:txBody>
          <a:bodyP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4"/>
          <p:cNvSpPr>
            <a:spLocks noGrp="1"/>
          </p:cNvSpPr>
          <p:nvPr>
            <p:ph type="dt" sz="half" idx="14"/>
          </p:nvPr>
        </p:nvSpPr>
        <p:spPr/>
        <p:txBody>
          <a:bodyPr/>
          <a:lstStyle>
            <a:lvl1pPr>
              <a:defRPr/>
            </a:lvl1pPr>
          </a:lstStyle>
          <a:p>
            <a:pPr>
              <a:defRPr/>
            </a:pPr>
            <a:endParaRPr lang="en-US"/>
          </a:p>
        </p:txBody>
      </p:sp>
      <p:sp>
        <p:nvSpPr>
          <p:cNvPr id="9" name="Footer Placeholder 5"/>
          <p:cNvSpPr>
            <a:spLocks noGrp="1"/>
          </p:cNvSpPr>
          <p:nvPr>
            <p:ph type="ftr" sz="quarter" idx="15"/>
          </p:nvPr>
        </p:nvSpPr>
        <p:spPr/>
        <p:txBody>
          <a:bodyPr/>
          <a:lstStyle>
            <a:lvl1pPr>
              <a:defRPr/>
            </a:lvl1pPr>
          </a:lstStyle>
          <a:p>
            <a:pPr>
              <a:defRPr/>
            </a:pPr>
            <a:endParaRPr lang="en-US" dirty="0"/>
          </a:p>
        </p:txBody>
      </p:sp>
      <p:sp>
        <p:nvSpPr>
          <p:cNvPr id="10" name="Slide Number Placeholder 6"/>
          <p:cNvSpPr>
            <a:spLocks noGrp="1"/>
          </p:cNvSpPr>
          <p:nvPr>
            <p:ph type="sldNum" sz="quarter" idx="16"/>
          </p:nvPr>
        </p:nvSpPr>
        <p:spPr/>
        <p:txBody>
          <a:bodyPr/>
          <a:lstStyle>
            <a:lvl1pPr>
              <a:defRPr/>
            </a:lvl1pPr>
          </a:lstStyle>
          <a:p>
            <a:pPr>
              <a:defRPr/>
            </a:pPr>
            <a:fld id="{4D16A54A-854B-4AB8-A649-F6D5C3A47928}" type="slidenum">
              <a:rPr lang="en-US" altLang="en-US"/>
              <a:pPr>
                <a:defRPr/>
              </a:pPr>
              <a:t>‹#›</a:t>
            </a:fld>
            <a:endParaRPr lang="en-US" altLang="en-US"/>
          </a:p>
        </p:txBody>
      </p:sp>
    </p:spTree>
    <p:extLst>
      <p:ext uri="{BB962C8B-B14F-4D97-AF65-F5344CB8AC3E}">
        <p14:creationId xmlns:p14="http://schemas.microsoft.com/office/powerpoint/2010/main" val="1590617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05088F65-F548-4937-BC24-FEC86F1A5C93}" type="slidenum">
              <a:rPr lang="en-US" altLang="en-US"/>
              <a:pPr>
                <a:defRPr/>
              </a:pPr>
              <a:t>‹#›</a:t>
            </a:fld>
            <a:endParaRPr lang="en-US" altLang="en-US"/>
          </a:p>
        </p:txBody>
      </p:sp>
    </p:spTree>
    <p:extLst>
      <p:ext uri="{BB962C8B-B14F-4D97-AF65-F5344CB8AC3E}">
        <p14:creationId xmlns:p14="http://schemas.microsoft.com/office/powerpoint/2010/main" val="4027135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Date Placeholder 2"/>
          <p:cNvSpPr>
            <a:spLocks noGrp="1"/>
          </p:cNvSpPr>
          <p:nvPr>
            <p:ph type="dt" sz="half" idx="18"/>
          </p:nvPr>
        </p:nvSpPr>
        <p:spPr/>
        <p:txBody>
          <a:bodyPr/>
          <a:lstStyle>
            <a:lvl1pPr>
              <a:defRPr/>
            </a:lvl1pPr>
          </a:lstStyle>
          <a:p>
            <a:pPr>
              <a:defRPr/>
            </a:pPr>
            <a:endParaRPr lang="en-US"/>
          </a:p>
        </p:txBody>
      </p:sp>
      <p:sp>
        <p:nvSpPr>
          <p:cNvPr id="16" name="Footer Placeholder 3"/>
          <p:cNvSpPr>
            <a:spLocks noGrp="1"/>
          </p:cNvSpPr>
          <p:nvPr>
            <p:ph type="ftr" sz="quarter" idx="19"/>
          </p:nvPr>
        </p:nvSpPr>
        <p:spPr/>
        <p:txBody>
          <a:bodyPr/>
          <a:lstStyle>
            <a:lvl1pPr>
              <a:defRPr/>
            </a:lvl1pPr>
          </a:lstStyle>
          <a:p>
            <a:pPr>
              <a:defRPr/>
            </a:pPr>
            <a:endParaRPr lang="en-US" dirty="0"/>
          </a:p>
        </p:txBody>
      </p:sp>
      <p:sp>
        <p:nvSpPr>
          <p:cNvPr id="17" name="Slide Number Placeholder 4"/>
          <p:cNvSpPr>
            <a:spLocks noGrp="1"/>
          </p:cNvSpPr>
          <p:nvPr>
            <p:ph type="sldNum" sz="quarter" idx="20"/>
          </p:nvPr>
        </p:nvSpPr>
        <p:spPr/>
        <p:txBody>
          <a:bodyPr/>
          <a:lstStyle>
            <a:lvl1pPr>
              <a:defRPr/>
            </a:lvl1pPr>
          </a:lstStyle>
          <a:p>
            <a:pPr>
              <a:defRPr/>
            </a:pPr>
            <a:fld id="{7AABA8C5-5563-421A-AC84-102210419C46}" type="slidenum">
              <a:rPr lang="en-US" altLang="en-US"/>
              <a:pPr>
                <a:defRPr/>
              </a:pPr>
              <a:t>‹#›</a:t>
            </a:fld>
            <a:endParaRPr lang="en-US" altLang="en-US"/>
          </a:p>
        </p:txBody>
      </p:sp>
    </p:spTree>
    <p:extLst>
      <p:ext uri="{BB962C8B-B14F-4D97-AF65-F5344CB8AC3E}">
        <p14:creationId xmlns:p14="http://schemas.microsoft.com/office/powerpoint/2010/main" val="741769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2"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685331" y="4781082"/>
            <a:ext cx="2472307" cy="1010118"/>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331011" y="4781081"/>
            <a:ext cx="2477514" cy="1010119"/>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979880" y="4781079"/>
            <a:ext cx="2478790" cy="1010121"/>
          </a:xfrm>
        </p:spPr>
        <p:txBody>
          <a:bodyPr anchor="t"/>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2"/>
          <p:cNvSpPr>
            <a:spLocks noGrp="1"/>
          </p:cNvSpPr>
          <p:nvPr>
            <p:ph type="dt" sz="half" idx="23"/>
          </p:nvPr>
        </p:nvSpPr>
        <p:spPr/>
        <p:txBody>
          <a:bodyPr/>
          <a:lstStyle>
            <a:lvl1pPr>
              <a:defRPr/>
            </a:lvl1pPr>
          </a:lstStyle>
          <a:p>
            <a:pPr>
              <a:defRPr/>
            </a:pPr>
            <a:endParaRPr lang="en-US"/>
          </a:p>
        </p:txBody>
      </p:sp>
      <p:sp>
        <p:nvSpPr>
          <p:cNvPr id="14" name="Footer Placeholder 3"/>
          <p:cNvSpPr>
            <a:spLocks noGrp="1"/>
          </p:cNvSpPr>
          <p:nvPr>
            <p:ph type="ftr" sz="quarter" idx="24"/>
          </p:nvPr>
        </p:nvSpPr>
        <p:spPr/>
        <p:txBody>
          <a:bodyPr/>
          <a:lstStyle>
            <a:lvl1pPr>
              <a:defRPr/>
            </a:lvl1pPr>
          </a:lstStyle>
          <a:p>
            <a:pPr>
              <a:defRPr/>
            </a:pPr>
            <a:endParaRPr lang="en-US" dirty="0"/>
          </a:p>
        </p:txBody>
      </p:sp>
      <p:sp>
        <p:nvSpPr>
          <p:cNvPr id="15" name="Slide Number Placeholder 4"/>
          <p:cNvSpPr>
            <a:spLocks noGrp="1"/>
          </p:cNvSpPr>
          <p:nvPr>
            <p:ph type="sldNum" sz="quarter" idx="25"/>
          </p:nvPr>
        </p:nvSpPr>
        <p:spPr/>
        <p:txBody>
          <a:bodyPr/>
          <a:lstStyle>
            <a:lvl1pPr>
              <a:defRPr/>
            </a:lvl1pPr>
          </a:lstStyle>
          <a:p>
            <a:pPr>
              <a:defRPr/>
            </a:pPr>
            <a:fld id="{B2E504F1-F94C-471E-91EC-A80FBC917011}" type="slidenum">
              <a:rPr lang="en-US" altLang="en-US"/>
              <a:pPr>
                <a:defRPr/>
              </a:pPr>
              <a:t>‹#›</a:t>
            </a:fld>
            <a:endParaRPr lang="en-US" altLang="en-US"/>
          </a:p>
        </p:txBody>
      </p:sp>
    </p:spTree>
    <p:extLst>
      <p:ext uri="{BB962C8B-B14F-4D97-AF65-F5344CB8AC3E}">
        <p14:creationId xmlns:p14="http://schemas.microsoft.com/office/powerpoint/2010/main" val="1273349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9D58C212-DC4B-4496-94A8-2F8774E4BE6B}" type="slidenum">
              <a:rPr lang="en-US" altLang="en-US"/>
              <a:pPr>
                <a:defRPr/>
              </a:pPr>
              <a:t>‹#›</a:t>
            </a:fld>
            <a:endParaRPr lang="en-US" altLang="en-US"/>
          </a:p>
        </p:txBody>
      </p:sp>
    </p:spTree>
    <p:extLst>
      <p:ext uri="{BB962C8B-B14F-4D97-AF65-F5344CB8AC3E}">
        <p14:creationId xmlns:p14="http://schemas.microsoft.com/office/powerpoint/2010/main" val="2724069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22515ACC-392F-4F46-B0DE-8D39E079A736}" type="slidenum">
              <a:rPr lang="en-US" altLang="en-US"/>
              <a:pPr>
                <a:defRPr/>
              </a:pPr>
              <a:t>‹#›</a:t>
            </a:fld>
            <a:endParaRPr lang="en-US" altLang="en-US"/>
          </a:p>
        </p:txBody>
      </p:sp>
    </p:spTree>
    <p:extLst>
      <p:ext uri="{BB962C8B-B14F-4D97-AF65-F5344CB8AC3E}">
        <p14:creationId xmlns:p14="http://schemas.microsoft.com/office/powerpoint/2010/main" val="25507548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6A2A8D56-8504-4CC2-A857-235C4686BBA6}" type="slidenum">
              <a:rPr lang="en-US" altLang="en-US"/>
              <a:pPr>
                <a:defRPr/>
              </a:pPr>
              <a:t>‹#›</a:t>
            </a:fld>
            <a:endParaRPr lang="en-US" altLang="en-US"/>
          </a:p>
        </p:txBody>
      </p:sp>
    </p:spTree>
    <p:extLst>
      <p:ext uri="{BB962C8B-B14F-4D97-AF65-F5344CB8AC3E}">
        <p14:creationId xmlns:p14="http://schemas.microsoft.com/office/powerpoint/2010/main" val="136998436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828564"/>
            <a:ext cx="7763814" cy="2736819"/>
          </a:xfrm>
        </p:spPr>
        <p:txBody>
          <a:bodyPr anchor="b"/>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838CF06-F800-4CAE-B09A-A7CDAF626BBD}" type="slidenum">
              <a:rPr lang="en-US" altLang="en-US"/>
              <a:pPr>
                <a:defRPr/>
              </a:pPr>
              <a:t>‹#›</a:t>
            </a:fld>
            <a:endParaRPr lang="en-US" altLang="en-US"/>
          </a:p>
        </p:txBody>
      </p:sp>
    </p:spTree>
    <p:extLst>
      <p:ext uri="{BB962C8B-B14F-4D97-AF65-F5344CB8AC3E}">
        <p14:creationId xmlns:p14="http://schemas.microsoft.com/office/powerpoint/2010/main" val="12065053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p:cNvSpPr>
            <a:spLocks noGrp="1"/>
          </p:cNvSpPr>
          <p:nvPr>
            <p:ph type="dt" sz="half" idx="15"/>
          </p:nvPr>
        </p:nvSpPr>
        <p:spPr/>
        <p:txBody>
          <a:bodyPr/>
          <a:lstStyle>
            <a:lvl1pPr>
              <a:defRPr/>
            </a:lvl1pPr>
          </a:lstStyle>
          <a:p>
            <a:pPr>
              <a:defRPr/>
            </a:pPr>
            <a:endParaRPr lang="en-US"/>
          </a:p>
        </p:txBody>
      </p:sp>
      <p:sp>
        <p:nvSpPr>
          <p:cNvPr id="7" name="Footer Placeholder 5"/>
          <p:cNvSpPr>
            <a:spLocks noGrp="1"/>
          </p:cNvSpPr>
          <p:nvPr>
            <p:ph type="ftr" sz="quarter" idx="16"/>
          </p:nvPr>
        </p:nvSpPr>
        <p:spPr/>
        <p:txBody>
          <a:bodyPr/>
          <a:lstStyle>
            <a:lvl1pPr>
              <a:defRPr/>
            </a:lvl1pPr>
          </a:lstStyle>
          <a:p>
            <a:pPr>
              <a:defRPr/>
            </a:pPr>
            <a:endParaRPr lang="en-US" dirty="0"/>
          </a:p>
        </p:txBody>
      </p:sp>
      <p:sp>
        <p:nvSpPr>
          <p:cNvPr id="8" name="Slide Number Placeholder 6"/>
          <p:cNvSpPr>
            <a:spLocks noGrp="1"/>
          </p:cNvSpPr>
          <p:nvPr>
            <p:ph type="sldNum" sz="quarter" idx="17"/>
          </p:nvPr>
        </p:nvSpPr>
        <p:spPr/>
        <p:txBody>
          <a:bodyPr/>
          <a:lstStyle>
            <a:lvl1pPr>
              <a:defRPr/>
            </a:lvl1pPr>
          </a:lstStyle>
          <a:p>
            <a:pPr>
              <a:defRPr/>
            </a:pPr>
            <a:fld id="{AD3CA624-FEFC-46F6-994F-5D117BE27EC6}" type="slidenum">
              <a:rPr lang="en-US" altLang="en-US"/>
              <a:pPr>
                <a:defRPr/>
              </a:pPr>
              <a:t>‹#›</a:t>
            </a:fld>
            <a:endParaRPr lang="en-US" altLang="en-US"/>
          </a:p>
        </p:txBody>
      </p:sp>
    </p:spTree>
    <p:extLst>
      <p:ext uri="{BB962C8B-B14F-4D97-AF65-F5344CB8AC3E}">
        <p14:creationId xmlns:p14="http://schemas.microsoft.com/office/powerpoint/2010/main" val="4676293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5"/>
          </p:nvPr>
        </p:nvSpPr>
        <p:spPr/>
        <p:txBody>
          <a:bodyPr/>
          <a:lstStyle>
            <a:lvl1pPr>
              <a:defRPr/>
            </a:lvl1pPr>
          </a:lstStyle>
          <a:p>
            <a:pPr>
              <a:defRPr/>
            </a:pPr>
            <a:endParaRPr lang="en-US"/>
          </a:p>
        </p:txBody>
      </p:sp>
      <p:sp>
        <p:nvSpPr>
          <p:cNvPr id="9" name="Footer Placeholder 7"/>
          <p:cNvSpPr>
            <a:spLocks noGrp="1"/>
          </p:cNvSpPr>
          <p:nvPr>
            <p:ph type="ftr" sz="quarter" idx="16"/>
          </p:nvPr>
        </p:nvSpPr>
        <p:spPr/>
        <p:txBody>
          <a:bodyPr/>
          <a:lstStyle>
            <a:lvl1pPr>
              <a:defRPr/>
            </a:lvl1pPr>
          </a:lstStyle>
          <a:p>
            <a:pPr>
              <a:defRPr/>
            </a:pPr>
            <a:endParaRPr lang="en-US" dirty="0"/>
          </a:p>
        </p:txBody>
      </p:sp>
      <p:sp>
        <p:nvSpPr>
          <p:cNvPr id="10" name="Slide Number Placeholder 8"/>
          <p:cNvSpPr>
            <a:spLocks noGrp="1"/>
          </p:cNvSpPr>
          <p:nvPr>
            <p:ph type="sldNum" sz="quarter" idx="17"/>
          </p:nvPr>
        </p:nvSpPr>
        <p:spPr/>
        <p:txBody>
          <a:bodyPr/>
          <a:lstStyle>
            <a:lvl1pPr>
              <a:defRPr/>
            </a:lvl1pPr>
          </a:lstStyle>
          <a:p>
            <a:pPr>
              <a:defRPr/>
            </a:pPr>
            <a:fld id="{246B5762-0239-4533-A9CA-D36136966AFF}" type="slidenum">
              <a:rPr lang="en-US" altLang="en-US"/>
              <a:pPr>
                <a:defRPr/>
              </a:pPr>
              <a:t>‹#›</a:t>
            </a:fld>
            <a:endParaRPr lang="en-US" altLang="en-US"/>
          </a:p>
        </p:txBody>
      </p:sp>
    </p:spTree>
    <p:extLst>
      <p:ext uri="{BB962C8B-B14F-4D97-AF65-F5344CB8AC3E}">
        <p14:creationId xmlns:p14="http://schemas.microsoft.com/office/powerpoint/2010/main" val="109131928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endParaRPr lang="en-US"/>
          </a:p>
        </p:txBody>
      </p:sp>
      <p:sp>
        <p:nvSpPr>
          <p:cNvPr id="5" name="Footer Placeholder 3"/>
          <p:cNvSpPr>
            <a:spLocks noGrp="1"/>
          </p:cNvSpPr>
          <p:nvPr>
            <p:ph type="ftr" sz="quarter" idx="11"/>
          </p:nvPr>
        </p:nvSpPr>
        <p:spPr/>
        <p:txBody>
          <a:bodyPr/>
          <a:lstStyle>
            <a:lvl1pPr>
              <a:defRPr/>
            </a:lvl1pPr>
          </a:lstStyle>
          <a:p>
            <a:pPr>
              <a:defRPr/>
            </a:pPr>
            <a:endParaRPr lang="en-US" dirty="0"/>
          </a:p>
        </p:txBody>
      </p:sp>
      <p:sp>
        <p:nvSpPr>
          <p:cNvPr id="6" name="Slide Number Placeholder 4"/>
          <p:cNvSpPr>
            <a:spLocks noGrp="1"/>
          </p:cNvSpPr>
          <p:nvPr>
            <p:ph type="sldNum" sz="quarter" idx="12"/>
          </p:nvPr>
        </p:nvSpPr>
        <p:spPr/>
        <p:txBody>
          <a:bodyPr/>
          <a:lstStyle>
            <a:lvl1pPr>
              <a:defRPr/>
            </a:lvl1pPr>
          </a:lstStyle>
          <a:p>
            <a:pPr>
              <a:defRPr/>
            </a:pPr>
            <a:fld id="{587E80B4-6FDA-472D-89C5-85AD09DD203C}" type="slidenum">
              <a:rPr lang="en-US" altLang="en-US"/>
              <a:pPr>
                <a:defRPr/>
              </a:pPr>
              <a:t>‹#›</a:t>
            </a:fld>
            <a:endParaRPr lang="en-US" altLang="en-US"/>
          </a:p>
        </p:txBody>
      </p:sp>
    </p:spTree>
    <p:extLst>
      <p:ext uri="{BB962C8B-B14F-4D97-AF65-F5344CB8AC3E}">
        <p14:creationId xmlns:p14="http://schemas.microsoft.com/office/powerpoint/2010/main" val="730961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F486CCDE-EFFB-44CC-AF7E-8A82536E098D}" type="slidenum">
              <a:rPr lang="en-US" altLang="en-US"/>
              <a:pPr>
                <a:defRPr/>
              </a:pPr>
              <a:t>‹#›</a:t>
            </a:fld>
            <a:endParaRPr lang="en-US" altLang="en-US"/>
          </a:p>
        </p:txBody>
      </p:sp>
    </p:spTree>
    <p:extLst>
      <p:ext uri="{BB962C8B-B14F-4D97-AF65-F5344CB8AC3E}">
        <p14:creationId xmlns:p14="http://schemas.microsoft.com/office/powerpoint/2010/main" val="96625626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4"/>
          </p:nvPr>
        </p:nvSpPr>
        <p:spPr/>
        <p:txBody>
          <a:bodyPr/>
          <a:lstStyle>
            <a:lvl1pPr>
              <a:defRPr/>
            </a:lvl1pPr>
          </a:lstStyle>
          <a:p>
            <a:pPr>
              <a:defRPr/>
            </a:pPr>
            <a:endParaRPr lang="en-US"/>
          </a:p>
        </p:txBody>
      </p:sp>
      <p:sp>
        <p:nvSpPr>
          <p:cNvPr id="7" name="Footer Placeholder 5"/>
          <p:cNvSpPr>
            <a:spLocks noGrp="1"/>
          </p:cNvSpPr>
          <p:nvPr>
            <p:ph type="ftr" sz="quarter" idx="15"/>
          </p:nvPr>
        </p:nvSpPr>
        <p:spPr/>
        <p:txBody>
          <a:bodyPr/>
          <a:lstStyle>
            <a:lvl1pPr>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50AEA269-DF22-4441-8D66-A934730D814D}" type="slidenum">
              <a:rPr lang="en-US" altLang="en-US"/>
              <a:pPr>
                <a:defRPr/>
              </a:pPr>
              <a:t>‹#›</a:t>
            </a:fld>
            <a:endParaRPr lang="en-US" altLang="en-US"/>
          </a:p>
        </p:txBody>
      </p:sp>
    </p:spTree>
    <p:extLst>
      <p:ext uri="{BB962C8B-B14F-4D97-AF65-F5344CB8AC3E}">
        <p14:creationId xmlns:p14="http://schemas.microsoft.com/office/powerpoint/2010/main" val="26644890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7" descr="Droplets-SD-Content-R1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F3CE7188-5AAF-45CB-9423-ABB28E4F9522}" type="slidenum">
              <a:rPr lang="en-US" altLang="en-US"/>
              <a:pPr>
                <a:defRPr/>
              </a:pPr>
              <a:t>‹#›</a:t>
            </a:fld>
            <a:endParaRPr lang="en-US" altLang="en-US"/>
          </a:p>
        </p:txBody>
      </p:sp>
    </p:spTree>
    <p:extLst>
      <p:ext uri="{BB962C8B-B14F-4D97-AF65-F5344CB8AC3E}">
        <p14:creationId xmlns:p14="http://schemas.microsoft.com/office/powerpoint/2010/main" val="354001406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B8B8B8"/>
            </a:gs>
          </a:gsLst>
          <a:lin ang="5400000"/>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685800" y="619125"/>
            <a:ext cx="7772400" cy="1595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366963"/>
            <a:ext cx="7772400" cy="34242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450" y="5883275"/>
            <a:ext cx="2057400" cy="365125"/>
          </a:xfrm>
          <a:prstGeom prst="rect">
            <a:avLst/>
          </a:prstGeom>
        </p:spPr>
        <p:txBody>
          <a:bodyPr vert="horz" lIns="91440" tIns="45720" rIns="91440" bIns="45720" rtlCol="0" anchor="ctr"/>
          <a:lstStyle>
            <a:lvl1pPr algn="r" eaLnBrk="1" hangingPunct="1">
              <a:defRPr sz="1000">
                <a:solidFill>
                  <a:schemeClr val="tx1"/>
                </a:solidFill>
              </a:defRPr>
            </a:lvl1pPr>
          </a:lstStyle>
          <a:p>
            <a:pPr>
              <a:defRPr/>
            </a:pPr>
            <a:endParaRPr lang="en-US"/>
          </a:p>
        </p:txBody>
      </p:sp>
      <p:sp>
        <p:nvSpPr>
          <p:cNvPr id="5" name="Footer Placeholder 4"/>
          <p:cNvSpPr>
            <a:spLocks noGrp="1"/>
          </p:cNvSpPr>
          <p:nvPr>
            <p:ph type="ftr" sz="quarter" idx="3"/>
          </p:nvPr>
        </p:nvSpPr>
        <p:spPr>
          <a:xfrm>
            <a:off x="685800" y="5883275"/>
            <a:ext cx="5003800" cy="365125"/>
          </a:xfrm>
          <a:prstGeom prst="rect">
            <a:avLst/>
          </a:prstGeom>
        </p:spPr>
        <p:txBody>
          <a:bodyPr vert="horz" lIns="91440" tIns="45720" rIns="91440" bIns="45720" rtlCol="0" anchor="ctr"/>
          <a:lstStyle>
            <a:lvl1pPr algn="l" eaLnBrk="1" hangingPunct="1">
              <a:defRPr sz="1000">
                <a:solidFill>
                  <a:schemeClr val="tx1"/>
                </a:solidFill>
              </a:defRPr>
            </a:lvl1pPr>
          </a:lstStyle>
          <a:p>
            <a:pPr>
              <a:defRPr/>
            </a:pPr>
            <a:endParaRPr lang="en-US"/>
          </a:p>
        </p:txBody>
      </p:sp>
      <p:sp>
        <p:nvSpPr>
          <p:cNvPr id="6" name="Slide Number Placeholder 5"/>
          <p:cNvSpPr>
            <a:spLocks noGrp="1"/>
          </p:cNvSpPr>
          <p:nvPr>
            <p:ph type="sldNum" sz="quarter" idx="4"/>
          </p:nvPr>
        </p:nvSpPr>
        <p:spPr>
          <a:xfrm>
            <a:off x="7885113" y="5883275"/>
            <a:ext cx="573087" cy="365125"/>
          </a:xfrm>
          <a:prstGeom prst="rect">
            <a:avLst/>
          </a:prstGeom>
        </p:spPr>
        <p:txBody>
          <a:bodyPr vert="horz" lIns="91440" tIns="45720" rIns="91440" bIns="45720" rtlCol="0" anchor="ctr"/>
          <a:lstStyle>
            <a:lvl1pPr algn="r" eaLnBrk="1" hangingPunct="1">
              <a:defRPr sz="1000">
                <a:solidFill>
                  <a:schemeClr val="tx1"/>
                </a:solidFill>
              </a:defRPr>
            </a:lvl1pPr>
          </a:lstStyle>
          <a:p>
            <a:pPr>
              <a:defRPr/>
            </a:pPr>
            <a:fld id="{770F546B-ACE2-4EE3-BD5D-3E055A41780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 id="2147484111" r:id="rId13"/>
    <p:sldLayoutId id="2147484112" r:id="rId14"/>
    <p:sldLayoutId id="2147484113" r:id="rId15"/>
    <p:sldLayoutId id="2147484114" r:id="rId16"/>
    <p:sldLayoutId id="2147484115" r:id="rId17"/>
  </p:sldLayoutIdLst>
  <p:transition>
    <p:fade/>
  </p:transition>
  <p:hf sldNum="0" hdr="0" ftr="0" dt="0"/>
  <p:txStyles>
    <p:titleStyle>
      <a:lvl1pPr algn="ctr" rtl="0" eaLnBrk="0" fontAlgn="base" hangingPunct="0">
        <a:lnSpc>
          <a:spcPct val="90000"/>
        </a:lnSpc>
        <a:spcBef>
          <a:spcPct val="0"/>
        </a:spcBef>
        <a:spcAft>
          <a:spcPct val="0"/>
        </a:spcAft>
        <a:defRPr sz="3600" kern="1200" cap="all">
          <a:solidFill>
            <a:schemeClr val="tx1"/>
          </a:solidFill>
          <a:latin typeface="+mj-lt"/>
          <a:ea typeface="+mj-ea"/>
          <a:cs typeface="+mj-cs"/>
        </a:defRPr>
      </a:lvl1pPr>
      <a:lvl2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2pPr>
      <a:lvl3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3pPr>
      <a:lvl4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4pPr>
      <a:lvl5pPr algn="ctr" rtl="0" eaLnBrk="0" fontAlgn="base" hangingPunct="0">
        <a:lnSpc>
          <a:spcPct val="90000"/>
        </a:lnSpc>
        <a:spcBef>
          <a:spcPct val="0"/>
        </a:spcBef>
        <a:spcAft>
          <a:spcPct val="0"/>
        </a:spcAft>
        <a:defRPr sz="3600">
          <a:solidFill>
            <a:schemeClr val="tx1"/>
          </a:solidFill>
          <a:latin typeface="Tw Cen MT" panose="020B0602020104020603" pitchFamily="34" charset="0"/>
        </a:defRPr>
      </a:lvl5pPr>
      <a:lvl6pPr marL="457200" algn="ctr" rtl="0" fontAlgn="base">
        <a:lnSpc>
          <a:spcPct val="90000"/>
        </a:lnSpc>
        <a:spcBef>
          <a:spcPct val="0"/>
        </a:spcBef>
        <a:spcAft>
          <a:spcPct val="0"/>
        </a:spcAft>
        <a:defRPr sz="3600">
          <a:solidFill>
            <a:schemeClr val="tx1"/>
          </a:solidFill>
          <a:latin typeface="Tw Cen MT" panose="020B0602020104020603" pitchFamily="34" charset="0"/>
        </a:defRPr>
      </a:lvl6pPr>
      <a:lvl7pPr marL="914400" algn="ctr" rtl="0" fontAlgn="base">
        <a:lnSpc>
          <a:spcPct val="90000"/>
        </a:lnSpc>
        <a:spcBef>
          <a:spcPct val="0"/>
        </a:spcBef>
        <a:spcAft>
          <a:spcPct val="0"/>
        </a:spcAft>
        <a:defRPr sz="3600">
          <a:solidFill>
            <a:schemeClr val="tx1"/>
          </a:solidFill>
          <a:latin typeface="Tw Cen MT" panose="020B0602020104020603" pitchFamily="34" charset="0"/>
        </a:defRPr>
      </a:lvl7pPr>
      <a:lvl8pPr marL="1371600" algn="ctr" rtl="0" fontAlgn="base">
        <a:lnSpc>
          <a:spcPct val="90000"/>
        </a:lnSpc>
        <a:spcBef>
          <a:spcPct val="0"/>
        </a:spcBef>
        <a:spcAft>
          <a:spcPct val="0"/>
        </a:spcAft>
        <a:defRPr sz="3600">
          <a:solidFill>
            <a:schemeClr val="tx1"/>
          </a:solidFill>
          <a:latin typeface="Tw Cen MT" panose="020B0602020104020603" pitchFamily="34" charset="0"/>
        </a:defRPr>
      </a:lvl8pPr>
      <a:lvl9pPr marL="1828800" algn="ctr" rtl="0" fontAlgn="base">
        <a:lnSpc>
          <a:spcPct val="90000"/>
        </a:lnSpc>
        <a:spcBef>
          <a:spcPct val="0"/>
        </a:spcBef>
        <a:spcAft>
          <a:spcPct val="0"/>
        </a:spcAft>
        <a:defRPr sz="3600">
          <a:solidFill>
            <a:schemeClr val="tx1"/>
          </a:solidFill>
          <a:latin typeface="Tw Cen MT" panose="020B0602020104020603" pitchFamily="34" charset="0"/>
        </a:defRPr>
      </a:lvl9pPr>
    </p:titleStyle>
    <p:bodyStyle>
      <a:lvl1pPr marL="228600" indent="-228600" algn="l" rtl="0" eaLnBrk="0" fontAlgn="base" hangingPunct="0">
        <a:lnSpc>
          <a:spcPct val="120000"/>
        </a:lnSpc>
        <a:spcBef>
          <a:spcPts val="1000"/>
        </a:spcBef>
        <a:spcAft>
          <a:spcPct val="0"/>
        </a:spcAft>
        <a:buClr>
          <a:schemeClr val="tx1"/>
        </a:buClr>
        <a:buFont typeface="Arial" panose="020B0604020202020204" pitchFamily="34" charset="0"/>
        <a:buChar char="•"/>
        <a:defRPr sz="2000" kern="1200" cap="all">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kern="1200" cap="all">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600" kern="1200" cap="all">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Clr>
          <a:schemeClr val="tx1"/>
        </a:buClr>
        <a:buFont typeface="Arial" panose="020B0604020202020204" pitchFamily="34" charset="0"/>
        <a:buChar char="•"/>
        <a:defRPr sz="1400" kern="1200" cap="all">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273050" y="1068388"/>
            <a:ext cx="8610600" cy="1371600"/>
          </a:xfrm>
        </p:spPr>
        <p:txBody>
          <a:bodyPr/>
          <a:lstStyle/>
          <a:p>
            <a:pPr eaLnBrk="1" fontAlgn="auto" hangingPunct="1">
              <a:spcAft>
                <a:spcPts val="0"/>
              </a:spcAft>
              <a:defRPr/>
            </a:pPr>
            <a:r>
              <a:rPr lang="en-US" altLang="en-US" b="1" i="1" dirty="0">
                <a:latin typeface="Arial" panose="020B0604020202020204" pitchFamily="34" charset="0"/>
                <a:cs typeface="Arial" panose="020B0604020202020204" pitchFamily="34" charset="0"/>
              </a:rPr>
              <a:t>Engineering Safety and </a:t>
            </a:r>
            <a:br>
              <a:rPr lang="en-US" altLang="en-US" b="1" i="1" dirty="0">
                <a:latin typeface="Arial" panose="020B0604020202020204" pitchFamily="34" charset="0"/>
                <a:cs typeface="Arial" panose="020B0604020202020204" pitchFamily="34" charset="0"/>
              </a:rPr>
            </a:br>
            <a:r>
              <a:rPr lang="en-US" altLang="en-US" b="1" i="1" dirty="0">
                <a:latin typeface="Arial" panose="020B0604020202020204" pitchFamily="34" charset="0"/>
                <a:cs typeface="Arial" panose="020B0604020202020204" pitchFamily="34" charset="0"/>
              </a:rPr>
              <a:t>Risk Management Program</a:t>
            </a:r>
            <a:endParaRPr lang="en-US" altLang="en-US" sz="5400" i="1" dirty="0">
              <a:latin typeface="Arial" panose="020B0604020202020204" pitchFamily="34" charset="0"/>
              <a:cs typeface="Arial" panose="020B0604020202020204" pitchFamily="34" charset="0"/>
            </a:endParaRPr>
          </a:p>
        </p:txBody>
      </p:sp>
      <p:sp>
        <p:nvSpPr>
          <p:cNvPr id="2051" name="Rectangle 3"/>
          <p:cNvSpPr>
            <a:spLocks noGrp="1" noChangeArrowheads="1"/>
          </p:cNvSpPr>
          <p:nvPr>
            <p:ph type="subTitle" idx="4294967295"/>
          </p:nvPr>
        </p:nvSpPr>
        <p:spPr>
          <a:xfrm>
            <a:off x="273050" y="2439988"/>
            <a:ext cx="8610600" cy="3581400"/>
          </a:xfrm>
        </p:spPr>
        <p:txBody>
          <a:bodyPr/>
          <a:lstStyle/>
          <a:p>
            <a:pPr marL="0" indent="0" algn="ctr" eaLnBrk="1" fontAlgn="auto" hangingPunct="1">
              <a:lnSpc>
                <a:spcPct val="100000"/>
              </a:lnSpc>
              <a:spcBef>
                <a:spcPts val="0"/>
              </a:spcBef>
              <a:spcAft>
                <a:spcPts val="0"/>
              </a:spcAft>
              <a:buFont typeface="Wingdings" panose="05000000000000000000" pitchFamily="2" charset="2"/>
              <a:buNone/>
              <a:defRPr/>
            </a:pPr>
            <a:r>
              <a:rPr lang="en-US" altLang="en-US" sz="3000" b="1" dirty="0">
                <a:latin typeface="Arial" panose="020B0604020202020204" pitchFamily="34" charset="0"/>
              </a:rPr>
              <a:t>ENGG404 </a:t>
            </a:r>
            <a:r>
              <a:rPr lang="en-US" altLang="en-US" sz="3000" b="1" dirty="0" smtClean="0">
                <a:latin typeface="Arial" panose="020B0604020202020204" pitchFamily="34" charset="0"/>
              </a:rPr>
              <a:t>– Seminar </a:t>
            </a:r>
            <a:r>
              <a:rPr lang="en-US" altLang="en-US" sz="3000" b="1" cap="none" dirty="0" smtClean="0">
                <a:latin typeface="Arial" panose="020B0604020202020204" pitchFamily="34" charset="0"/>
              </a:rPr>
              <a:t>#</a:t>
            </a:r>
            <a:r>
              <a:rPr lang="en-US" altLang="en-US" sz="3000" b="1" cap="none" dirty="0">
                <a:latin typeface="Arial" panose="020B0604020202020204" pitchFamily="34" charset="0"/>
              </a:rPr>
              <a:t>2 </a:t>
            </a:r>
            <a:r>
              <a:rPr lang="en-US" altLang="en-US" sz="3000" b="1" cap="none">
                <a:latin typeface="Arial" panose="020B0604020202020204" pitchFamily="34" charset="0"/>
              </a:rPr>
              <a:t>of </a:t>
            </a:r>
            <a:r>
              <a:rPr lang="en-US" altLang="en-US" sz="3000" b="1" cap="none">
                <a:latin typeface="Arial" panose="020B0604020202020204" pitchFamily="34" charset="0"/>
              </a:rPr>
              <a:t>6</a:t>
            </a:r>
            <a:r>
              <a:rPr lang="en-US" altLang="en-US" sz="3000" b="1" cap="none" smtClean="0">
                <a:latin typeface="Arial" panose="020B0604020202020204" pitchFamily="34" charset="0"/>
              </a:rPr>
              <a:t>:</a:t>
            </a:r>
            <a:endParaRPr lang="en-US" altLang="en-US" sz="3000" b="1" cap="none"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r>
              <a:rPr lang="en-US" altLang="en-US" sz="3000" cap="none" dirty="0" smtClean="0">
                <a:latin typeface="Arial" panose="020B0604020202020204" pitchFamily="34" charset="0"/>
              </a:rPr>
              <a:t>Team </a:t>
            </a:r>
            <a:r>
              <a:rPr lang="en-US" altLang="en-US" sz="3000" cap="none" dirty="0">
                <a:latin typeface="Arial" panose="020B0604020202020204" pitchFamily="34" charset="0"/>
              </a:rPr>
              <a:t>Project Assignment</a:t>
            </a: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cap="none"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cap="none"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cap="none" dirty="0">
              <a:latin typeface="Arial" panose="020B0604020202020204" pitchFamily="34" charset="0"/>
            </a:endParaRPr>
          </a:p>
          <a:p>
            <a:pPr marL="0" indent="0" algn="ctr" eaLnBrk="1" fontAlgn="auto" hangingPunct="1">
              <a:lnSpc>
                <a:spcPct val="100000"/>
              </a:lnSpc>
              <a:spcBef>
                <a:spcPts val="0"/>
              </a:spcBef>
              <a:spcAft>
                <a:spcPts val="0"/>
              </a:spcAft>
              <a:buFont typeface="Wingdings" panose="05000000000000000000" pitchFamily="2" charset="2"/>
              <a:buNone/>
              <a:defRPr/>
            </a:pPr>
            <a:endParaRPr lang="en-US" altLang="en-US" sz="1300" cap="none" dirty="0">
              <a:latin typeface="Arial" panose="020B0604020202020204" pitchFamily="34" charset="0"/>
            </a:endParaRPr>
          </a:p>
        </p:txBody>
      </p:sp>
      <p:sp>
        <p:nvSpPr>
          <p:cNvPr id="23556"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 LRM</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23557"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93C46295-D909-4DB4-8C8C-89B3637E280E}"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1</a:t>
            </a:fld>
            <a:endParaRPr lang="en-US" altLang="en-US" sz="1200" b="1">
              <a:solidFill>
                <a:srgbClr val="000000"/>
              </a:solidFill>
              <a:latin typeface="Arial" panose="020B0604020202020204" pitchFamily="34" charset="0"/>
              <a:ea typeface="ＭＳ Ｐゴシック" panose="020B0600070205080204" pitchFamily="34" charset="-128"/>
            </a:endParaRPr>
          </a:p>
        </p:txBody>
      </p:sp>
      <p:pic>
        <p:nvPicPr>
          <p:cNvPr id="2355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050" y="4076700"/>
            <a:ext cx="20193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
          <p:cNvPicPr>
            <a:picLocks noChangeAspect="1"/>
          </p:cNvPicPr>
          <p:nvPr/>
        </p:nvPicPr>
        <p:blipFill>
          <a:blip r:embed="rId4">
            <a:extLst>
              <a:ext uri="{28A0092B-C50C-407E-A947-70E740481C1C}">
                <a14:useLocalDpi xmlns:a14="http://schemas.microsoft.com/office/drawing/2010/main" val="0"/>
              </a:ext>
            </a:extLst>
          </a:blip>
          <a:srcRect b="5457"/>
          <a:stretch>
            <a:fillRect/>
          </a:stretch>
        </p:blipFill>
        <p:spPr bwMode="auto">
          <a:xfrm>
            <a:off x="6216650" y="4303713"/>
            <a:ext cx="2667000"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3821" y="415366"/>
            <a:ext cx="2652136" cy="416909"/>
          </a:xfrm>
          <a:prstGeom prst="rect">
            <a:avLst/>
          </a:prstGeom>
          <a:noFill/>
        </p:spPr>
        <p:txBody>
          <a:bodyPr wrap="none" rtlCol="0">
            <a:spAutoFit/>
          </a:bodyPr>
          <a:lstStyle/>
          <a:p>
            <a:pPr defTabSz="803702"/>
            <a:r>
              <a:rPr lang="en-US" sz="2109" dirty="0">
                <a:solidFill>
                  <a:prstClr val="white">
                    <a:lumMod val="50000"/>
                  </a:prstClr>
                </a:solidFill>
                <a:latin typeface="Calibri" panose="020F0502020204030204"/>
              </a:rPr>
              <a:t>Seminar: Team project</a:t>
            </a:r>
          </a:p>
        </p:txBody>
      </p:sp>
      <p:sp>
        <p:nvSpPr>
          <p:cNvPr id="3" name="TextBox 2"/>
          <p:cNvSpPr txBox="1"/>
          <p:nvPr/>
        </p:nvSpPr>
        <p:spPr>
          <a:xfrm>
            <a:off x="650258" y="6005532"/>
            <a:ext cx="2593531" cy="335798"/>
          </a:xfrm>
          <a:prstGeom prst="rect">
            <a:avLst/>
          </a:prstGeom>
          <a:noFill/>
        </p:spPr>
        <p:txBody>
          <a:bodyPr wrap="none" rtlCol="0">
            <a:spAutoFit/>
          </a:bodyPr>
          <a:lstStyle/>
          <a:p>
            <a:pPr defTabSz="803702"/>
            <a:r>
              <a:rPr lang="en-CA" sz="1582" dirty="0">
                <a:solidFill>
                  <a:prstClr val="white">
                    <a:lumMod val="50000"/>
                  </a:prstClr>
                </a:solidFill>
                <a:latin typeface="Calibri" panose="020F0502020204030204"/>
              </a:rPr>
              <a:t>Team Project Seminar #1 of 8</a:t>
            </a:r>
            <a:endParaRPr lang="en-US" sz="1582" dirty="0">
              <a:solidFill>
                <a:prstClr val="white">
                  <a:lumMod val="50000"/>
                </a:prstClr>
              </a:solidFill>
              <a:latin typeface="Calibri" panose="020F0502020204030204"/>
            </a:endParaRPr>
          </a:p>
        </p:txBody>
      </p:sp>
      <p:sp>
        <p:nvSpPr>
          <p:cNvPr id="2" name="TextBox 1"/>
          <p:cNvSpPr txBox="1"/>
          <p:nvPr/>
        </p:nvSpPr>
        <p:spPr>
          <a:xfrm>
            <a:off x="1066800" y="922529"/>
            <a:ext cx="7063959" cy="4474686"/>
          </a:xfrm>
          <a:prstGeom prst="rect">
            <a:avLst/>
          </a:prstGeom>
          <a:noFill/>
        </p:spPr>
        <p:txBody>
          <a:bodyPr wrap="square" rtlCol="0">
            <a:spAutoFit/>
          </a:bodyPr>
          <a:lstStyle/>
          <a:p>
            <a:pPr defTabSz="803702"/>
            <a:r>
              <a:rPr lang="en-CA" sz="3164" dirty="0">
                <a:solidFill>
                  <a:prstClr val="black"/>
                </a:solidFill>
                <a:latin typeface="Calibri" panose="020F0502020204030204"/>
              </a:rPr>
              <a:t>Today:</a:t>
            </a:r>
          </a:p>
          <a:p>
            <a:pPr defTabSz="803702"/>
            <a:endParaRPr lang="en-CA" sz="3164" dirty="0">
              <a:solidFill>
                <a:prstClr val="black"/>
              </a:solidFill>
              <a:latin typeface="Calibri" panose="020F0502020204030204"/>
            </a:endParaRPr>
          </a:p>
          <a:p>
            <a:pPr marL="251157" indent="-251157" defTabSz="803702">
              <a:buFont typeface="Arial" panose="020B0604020202020204" pitchFamily="34" charset="0"/>
              <a:buChar char="•"/>
            </a:pPr>
            <a:r>
              <a:rPr lang="en-CA" sz="3164" dirty="0" smtClean="0">
                <a:solidFill>
                  <a:prstClr val="black"/>
                </a:solidFill>
                <a:latin typeface="Calibri" panose="020F0502020204030204"/>
              </a:rPr>
              <a:t>Progress Report Chapters:</a:t>
            </a:r>
          </a:p>
          <a:p>
            <a:pPr marL="708357" lvl="1" indent="-251157" defTabSz="803702">
              <a:buFont typeface="Arial" panose="020B0604020202020204" pitchFamily="34" charset="0"/>
              <a:buChar char="•"/>
            </a:pPr>
            <a:r>
              <a:rPr lang="en-CA" sz="3164" dirty="0" smtClean="0">
                <a:solidFill>
                  <a:prstClr val="black"/>
                </a:solidFill>
                <a:latin typeface="Calibri" panose="020F0502020204030204"/>
              </a:rPr>
              <a:t>RCA Chart</a:t>
            </a:r>
          </a:p>
          <a:p>
            <a:pPr marL="708357" lvl="1" indent="-251157" defTabSz="803702">
              <a:buFont typeface="Arial" panose="020B0604020202020204" pitchFamily="34" charset="0"/>
              <a:buChar char="•"/>
            </a:pPr>
            <a:r>
              <a:rPr lang="en-CA" sz="3164" dirty="0" smtClean="0">
                <a:solidFill>
                  <a:prstClr val="black"/>
                </a:solidFill>
                <a:latin typeface="Calibri" panose="020F0502020204030204"/>
              </a:rPr>
              <a:t>RCA Discussion</a:t>
            </a:r>
          </a:p>
          <a:p>
            <a:pPr marL="251157" indent="-251157" defTabSz="803702">
              <a:buFont typeface="Arial" panose="020B0604020202020204" pitchFamily="34" charset="0"/>
              <a:buChar char="•"/>
            </a:pPr>
            <a:r>
              <a:rPr lang="en-CA" sz="3164" dirty="0" smtClean="0">
                <a:solidFill>
                  <a:prstClr val="black"/>
                </a:solidFill>
                <a:latin typeface="Calibri" panose="020F0502020204030204"/>
              </a:rPr>
              <a:t>RCA Activity</a:t>
            </a:r>
          </a:p>
          <a:p>
            <a:pPr marL="251157" indent="-251157" defTabSz="803702">
              <a:buFont typeface="Arial" panose="020B0604020202020204" pitchFamily="34" charset="0"/>
              <a:buChar char="•"/>
            </a:pPr>
            <a:r>
              <a:rPr lang="en-CA" sz="3164" dirty="0" smtClean="0">
                <a:solidFill>
                  <a:prstClr val="black"/>
                </a:solidFill>
                <a:latin typeface="Calibri" panose="020F0502020204030204"/>
              </a:rPr>
              <a:t>Work on RCA Chart and Discussion</a:t>
            </a:r>
          </a:p>
          <a:p>
            <a:pPr marL="251157" indent="-251157" defTabSz="803702">
              <a:buFont typeface="Arial" panose="020B0604020202020204" pitchFamily="34" charset="0"/>
              <a:buChar char="•"/>
            </a:pPr>
            <a:endParaRPr lang="en-CA" sz="3164" dirty="0">
              <a:solidFill>
                <a:prstClr val="black"/>
              </a:solidFill>
              <a:latin typeface="Calibri" panose="020F0502020204030204"/>
            </a:endParaRPr>
          </a:p>
          <a:p>
            <a:pPr defTabSz="803702"/>
            <a:endParaRPr lang="en-CA" sz="3164" dirty="0">
              <a:solidFill>
                <a:prstClr val="black"/>
              </a:solidFill>
              <a:latin typeface="Calibri" panose="020F0502020204030204"/>
            </a:endParaRPr>
          </a:p>
        </p:txBody>
      </p:sp>
    </p:spTree>
    <p:extLst>
      <p:ext uri="{BB962C8B-B14F-4D97-AF65-F5344CB8AC3E}">
        <p14:creationId xmlns:p14="http://schemas.microsoft.com/office/powerpoint/2010/main" val="271880035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455613" y="822325"/>
            <a:ext cx="8226425" cy="5575300"/>
          </a:xfrm>
          <a:prstGeom prst="rect">
            <a:avLst/>
          </a:prstGeom>
          <a:solidFill>
            <a:srgbClr val="FFFFFF">
              <a:alpha val="69803"/>
            </a:srgbClr>
          </a:solidFill>
          <a:ln w="9525">
            <a:solidFill>
              <a:srgbClr val="000000"/>
            </a:solidFill>
            <a:miter lim="800000"/>
            <a:headEnd/>
            <a:tailEnd/>
          </a:ln>
        </p:spPr>
        <p:txBody>
          <a:bodyPr/>
          <a:lstStyle>
            <a:lvl1pPr marL="609600" indent="-6096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
                <a:schemeClr val="bg2"/>
              </a:buClr>
              <a:buFont typeface="Wingdings" panose="05000000000000000000" pitchFamily="2" charset="2"/>
              <a:buNone/>
            </a:pPr>
            <a:r>
              <a:rPr lang="en-CA" altLang="en-US" sz="1600" dirty="0">
                <a:latin typeface="Arial" panose="020B0604020202020204" pitchFamily="34" charset="0"/>
              </a:rPr>
              <a:t>At the end of this seminar, you should be at this stage of the project:</a:t>
            </a:r>
            <a:endParaRPr lang="en-US" altLang="en-US" sz="1600" dirty="0">
              <a:latin typeface="Arial" panose="020B0604020202020204" pitchFamily="34" charset="0"/>
            </a:endParaRPr>
          </a:p>
        </p:txBody>
      </p:sp>
      <p:sp>
        <p:nvSpPr>
          <p:cNvPr id="33795"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70918CA3-83CC-4136-8DBD-4C11590E0092}"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3</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33796"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dirty="0">
                <a:solidFill>
                  <a:srgbClr val="000000"/>
                </a:solidFill>
                <a:latin typeface="Arial" panose="020B0604020202020204" pitchFamily="34" charset="0"/>
                <a:ea typeface="ＭＳ Ｐゴシック" panose="020B0600070205080204" pitchFamily="34" charset="-128"/>
              </a:rPr>
              <a:t>ESRM - </a:t>
            </a:r>
            <a:r>
              <a:rPr lang="en-CA" altLang="en-US" sz="1200" b="1" dirty="0" smtClean="0">
                <a:solidFill>
                  <a:srgbClr val="000000"/>
                </a:solidFill>
                <a:latin typeface="Arial" panose="020B0604020202020204" pitchFamily="34" charset="0"/>
                <a:ea typeface="ＭＳ Ｐゴシック" panose="020B0600070205080204" pitchFamily="34" charset="-128"/>
              </a:rPr>
              <a:t>ENGG404</a:t>
            </a:r>
            <a:endParaRPr lang="en-US" altLang="en-US" sz="1200" b="1" dirty="0">
              <a:solidFill>
                <a:srgbClr val="000000"/>
              </a:solidFill>
              <a:latin typeface="Arial" panose="020B0604020202020204" pitchFamily="34" charset="0"/>
              <a:ea typeface="ＭＳ Ｐゴシック" panose="020B0600070205080204" pitchFamily="34"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66015749"/>
              </p:ext>
            </p:extLst>
          </p:nvPr>
        </p:nvGraphicFramePr>
        <p:xfrm>
          <a:off x="455613" y="1265238"/>
          <a:ext cx="8226425" cy="4341663"/>
        </p:xfrm>
        <a:graphic>
          <a:graphicData uri="http://schemas.openxmlformats.org/drawingml/2006/table">
            <a:tbl>
              <a:tblPr firstRow="1" firstCol="1" lastRow="1" lastCol="1" bandRow="1" bandCol="1"/>
              <a:tblGrid>
                <a:gridCol w="5945187">
                  <a:extLst>
                    <a:ext uri="{9D8B030D-6E8A-4147-A177-3AD203B41FA5}">
                      <a16:colId xmlns:a16="http://schemas.microsoft.com/office/drawing/2014/main" val="20000"/>
                    </a:ext>
                  </a:extLst>
                </a:gridCol>
                <a:gridCol w="2281238">
                  <a:extLst>
                    <a:ext uri="{9D8B030D-6E8A-4147-A177-3AD203B41FA5}">
                      <a16:colId xmlns:a16="http://schemas.microsoft.com/office/drawing/2014/main" val="20001"/>
                    </a:ext>
                  </a:extLst>
                </a:gridCol>
              </a:tblGrid>
              <a:tr h="277957">
                <a:tc>
                  <a:txBody>
                    <a:bodyPr/>
                    <a:lstStyle/>
                    <a:p>
                      <a:pPr>
                        <a:lnSpc>
                          <a:spcPct val="107000"/>
                        </a:lnSpc>
                        <a:spcBef>
                          <a:spcPts val="400"/>
                        </a:spcBef>
                        <a:spcAft>
                          <a:spcPts val="400"/>
                        </a:spcAft>
                      </a:pPr>
                      <a:r>
                        <a:rPr lang="en-US" sz="1400" b="1" dirty="0">
                          <a:effectLst/>
                          <a:latin typeface="Arial" panose="020B0604020202020204" pitchFamily="34" charset="0"/>
                          <a:ea typeface="Times New Roman" panose="02020603050405020304" pitchFamily="18" charset="0"/>
                          <a:cs typeface="Times New Roman" panose="02020603050405020304" pitchFamily="18" charset="0"/>
                        </a:rPr>
                        <a:t>Item in Progress Report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07000"/>
                        </a:lnSpc>
                        <a:spcBef>
                          <a:spcPts val="400"/>
                        </a:spcBef>
                        <a:spcAft>
                          <a:spcPts val="400"/>
                        </a:spcAft>
                      </a:pPr>
                      <a:r>
                        <a:rPr lang="en-US" sz="1400" b="1">
                          <a:effectLst/>
                          <a:latin typeface="Arial" panose="020B0604020202020204" pitchFamily="34" charset="0"/>
                          <a:ea typeface="Times New Roman" panose="02020603050405020304" pitchFamily="18" charset="0"/>
                          <a:cs typeface="Times New Roman" panose="02020603050405020304" pitchFamily="18" charset="0"/>
                        </a:rPr>
                        <a:t>Expected Progress</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77957">
                <a:tc>
                  <a:txBody>
                    <a:bodyPr/>
                    <a:lstStyle/>
                    <a:p>
                      <a:pPr>
                        <a:lnSpc>
                          <a:spcPct val="107000"/>
                        </a:lnSpc>
                        <a:spcBef>
                          <a:spcPts val="400"/>
                        </a:spcBef>
                        <a:spcAft>
                          <a:spcPts val="4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Cover Page and Table of Contents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400"/>
                        </a:spcBef>
                        <a:spcAft>
                          <a:spcPts val="40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Starting</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7957">
                <a:tc>
                  <a:txBody>
                    <a:bodyPr/>
                    <a:lstStyle/>
                    <a:p>
                      <a:pPr>
                        <a:lnSpc>
                          <a:spcPct val="107000"/>
                        </a:lnSpc>
                        <a:spcBef>
                          <a:spcPts val="400"/>
                        </a:spcBef>
                        <a:spcAft>
                          <a:spcPts val="400"/>
                        </a:spcAft>
                      </a:pPr>
                      <a:r>
                        <a:rPr lang="en-US" sz="1400" b="1">
                          <a:effectLst/>
                          <a:latin typeface="Arial" panose="020B0604020202020204" pitchFamily="34" charset="0"/>
                          <a:ea typeface="Times New Roman" panose="02020603050405020304" pitchFamily="18" charset="0"/>
                          <a:cs typeface="Times New Roman" panose="02020603050405020304" pitchFamily="18" charset="0"/>
                        </a:rPr>
                        <a:t>Executive Summary:</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07000"/>
                        </a:lnSpc>
                        <a:spcBef>
                          <a:spcPts val="400"/>
                        </a:spcBef>
                        <a:spcAft>
                          <a:spcPts val="40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2"/>
                  </a:ext>
                </a:extLst>
              </a:tr>
              <a:tr h="277957">
                <a:tc>
                  <a:txBody>
                    <a:bodyPr/>
                    <a:lstStyle/>
                    <a:p>
                      <a:pPr>
                        <a:lnSpc>
                          <a:spcPct val="107000"/>
                        </a:lnSpc>
                        <a:spcBef>
                          <a:spcPts val="400"/>
                        </a:spcBef>
                        <a:spcAft>
                          <a:spcPts val="40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ES: Incident Description and Losses</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400"/>
                        </a:spcBef>
                        <a:spcAft>
                          <a:spcPts val="40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7957">
                <a:tc>
                  <a:txBody>
                    <a:bodyPr/>
                    <a:lstStyle/>
                    <a:p>
                      <a:pPr>
                        <a:lnSpc>
                          <a:spcPct val="107000"/>
                        </a:lnSpc>
                        <a:spcBef>
                          <a:spcPts val="400"/>
                        </a:spcBef>
                        <a:spcAft>
                          <a:spcPts val="40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ES: Context and Purpose of Your Incident Investigation</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400"/>
                        </a:spcBef>
                        <a:spcAft>
                          <a:spcPts val="40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7957">
                <a:tc>
                  <a:txBody>
                    <a:bodyPr/>
                    <a:lstStyle/>
                    <a:p>
                      <a:pPr>
                        <a:lnSpc>
                          <a:spcPct val="107000"/>
                        </a:lnSpc>
                        <a:spcBef>
                          <a:spcPts val="400"/>
                        </a:spcBef>
                        <a:spcAft>
                          <a:spcPts val="40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ES: Root Cause Analysis Summary</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400"/>
                        </a:spcBef>
                        <a:spcAft>
                          <a:spcPts val="40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7957">
                <a:tc>
                  <a:txBody>
                    <a:bodyPr/>
                    <a:lstStyle/>
                    <a:p>
                      <a:pPr>
                        <a:lnSpc>
                          <a:spcPct val="107000"/>
                        </a:lnSpc>
                        <a:spcBef>
                          <a:spcPts val="400"/>
                        </a:spcBef>
                        <a:spcAft>
                          <a:spcPts val="4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ES: List of the Latent Causes</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400"/>
                        </a:spcBef>
                        <a:spcAft>
                          <a:spcPts val="40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7957">
                <a:tc>
                  <a:txBody>
                    <a:bodyPr/>
                    <a:lstStyle/>
                    <a:p>
                      <a:pPr>
                        <a:lnSpc>
                          <a:spcPct val="107000"/>
                        </a:lnSpc>
                        <a:spcBef>
                          <a:spcPts val="400"/>
                        </a:spcBef>
                        <a:spcAft>
                          <a:spcPts val="400"/>
                        </a:spcAft>
                      </a:pPr>
                      <a:r>
                        <a:rPr lang="en-US" sz="1400" b="1">
                          <a:effectLst/>
                          <a:latin typeface="Arial" panose="020B0604020202020204" pitchFamily="34" charset="0"/>
                          <a:ea typeface="Times New Roman" panose="02020603050405020304" pitchFamily="18" charset="0"/>
                          <a:cs typeface="Times New Roman" panose="02020603050405020304" pitchFamily="18" charset="0"/>
                        </a:rPr>
                        <a:t>Appendices:</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ct val="107000"/>
                        </a:lnSpc>
                        <a:spcBef>
                          <a:spcPts val="400"/>
                        </a:spcBef>
                        <a:spcAft>
                          <a:spcPts val="400"/>
                        </a:spcAft>
                      </a:pPr>
                      <a:r>
                        <a:rPr lang="en-US" sz="1400" b="1">
                          <a:effectLst/>
                          <a:latin typeface="Arial" panose="020B0604020202020204" pitchFamily="34" charset="0"/>
                          <a:ea typeface="Times New Roman" panose="02020603050405020304" pitchFamily="18" charset="0"/>
                          <a:cs typeface="Times New Roman" panose="02020603050405020304" pitchFamily="18" charset="0"/>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7"/>
                  </a:ext>
                </a:extLst>
              </a:tr>
              <a:tr h="277957">
                <a:tc>
                  <a:txBody>
                    <a:bodyPr/>
                    <a:lstStyle/>
                    <a:p>
                      <a:pPr>
                        <a:lnSpc>
                          <a:spcPct val="107000"/>
                        </a:lnSpc>
                        <a:spcBef>
                          <a:spcPts val="400"/>
                        </a:spcBef>
                        <a:spcAft>
                          <a:spcPts val="40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Chapter 1: </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Incident Description and Losses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400"/>
                        </a:spcBef>
                        <a:spcAft>
                          <a:spcPts val="4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Done</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1562">
                <a:tc>
                  <a:txBody>
                    <a:bodyPr/>
                    <a:lstStyle/>
                    <a:p>
                      <a:pPr>
                        <a:lnSpc>
                          <a:spcPct val="107000"/>
                        </a:lnSpc>
                        <a:spcBef>
                          <a:spcPts val="400"/>
                        </a:spcBef>
                        <a:spcAft>
                          <a:spcPts val="40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Chapter 2: </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Context and Purpose of Your Incident Investigation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400"/>
                        </a:spcBef>
                        <a:spcAft>
                          <a:spcPts val="400"/>
                        </a:spcAft>
                      </a:pPr>
                      <a:r>
                        <a:rPr lang="en-US" sz="1400" dirty="0">
                          <a:effectLst/>
                          <a:latin typeface="Arial" panose="020B0604020202020204" pitchFamily="34" charset="0"/>
                          <a:ea typeface="Calibri" panose="020F0502020204030204" pitchFamily="34" charset="0"/>
                          <a:cs typeface="Times New Roman" panose="02020603050405020304" pitchFamily="18" charset="0"/>
                        </a:rPr>
                        <a:t>Done</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7957">
                <a:tc>
                  <a:txBody>
                    <a:bodyPr/>
                    <a:lstStyle/>
                    <a:p>
                      <a:pPr>
                        <a:lnSpc>
                          <a:spcPct val="107000"/>
                        </a:lnSpc>
                        <a:spcBef>
                          <a:spcPts val="400"/>
                        </a:spcBef>
                        <a:spcAft>
                          <a:spcPts val="40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Chapter 3: </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Root Cause Analysis – Discussion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400"/>
                        </a:spcBef>
                        <a:spcAft>
                          <a:spcPts val="40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Starting</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7957">
                <a:tc>
                  <a:txBody>
                    <a:bodyPr/>
                    <a:lstStyle/>
                    <a:p>
                      <a:pPr>
                        <a:lnSpc>
                          <a:spcPct val="107000"/>
                        </a:lnSpc>
                        <a:spcBef>
                          <a:spcPts val="400"/>
                        </a:spcBef>
                        <a:spcAft>
                          <a:spcPts val="40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Chapter 4: </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Application of the Cause and Effect Model</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400"/>
                        </a:spcBef>
                        <a:spcAft>
                          <a:spcPts val="400"/>
                        </a:spcAft>
                      </a:pP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7957">
                <a:tc>
                  <a:txBody>
                    <a:bodyPr/>
                    <a:lstStyle/>
                    <a:p>
                      <a:pPr>
                        <a:lnSpc>
                          <a:spcPct val="107000"/>
                        </a:lnSpc>
                        <a:spcBef>
                          <a:spcPts val="400"/>
                        </a:spcBef>
                        <a:spcAft>
                          <a:spcPts val="400"/>
                        </a:spcAft>
                      </a:pP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References</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Bef>
                          <a:spcPts val="400"/>
                        </a:spcBef>
                        <a:spcAft>
                          <a:spcPts val="400"/>
                        </a:spcAft>
                      </a:pPr>
                      <a:r>
                        <a:rPr lang="en-US" sz="1400">
                          <a:effectLst/>
                          <a:latin typeface="Arial" panose="020B0604020202020204" pitchFamily="34" charset="0"/>
                          <a:ea typeface="Times New Roman" panose="02020603050405020304" pitchFamily="18" charset="0"/>
                          <a:cs typeface="Times New Roman" panose="02020603050405020304" pitchFamily="18" charset="0"/>
                        </a:rPr>
                        <a:t> </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7957">
                <a:tc>
                  <a:txBody>
                    <a:bodyPr/>
                    <a:lstStyle/>
                    <a:p>
                      <a:pPr>
                        <a:lnSpc>
                          <a:spcPct val="107000"/>
                        </a:lnSpc>
                        <a:spcBef>
                          <a:spcPts val="400"/>
                        </a:spcBef>
                        <a:spcAft>
                          <a:spcPts val="4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Appendix </a:t>
                      </a:r>
                      <a:r>
                        <a:rPr lang="en-US" sz="1400" dirty="0" smtClean="0">
                          <a:effectLst/>
                          <a:latin typeface="Arial" panose="020B0604020202020204" pitchFamily="34" charset="0"/>
                          <a:ea typeface="Times New Roman" panose="02020603050405020304" pitchFamily="18" charset="0"/>
                          <a:cs typeface="Times New Roman" panose="02020603050405020304" pitchFamily="18" charset="0"/>
                        </a:rPr>
                        <a:t>A: </a:t>
                      </a:r>
                      <a:r>
                        <a:rPr lang="en-US" sz="1400" dirty="0">
                          <a:effectLst/>
                          <a:latin typeface="Arial" panose="020B0604020202020204" pitchFamily="34" charset="0"/>
                          <a:ea typeface="Times New Roman" panose="02020603050405020304" pitchFamily="18" charset="0"/>
                          <a:cs typeface="Times New Roman" panose="02020603050405020304" pitchFamily="18" charset="0"/>
                        </a:rPr>
                        <a:t>Root Cause Analysis – Chart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7000"/>
                        </a:lnSpc>
                        <a:spcBef>
                          <a:spcPts val="400"/>
                        </a:spcBef>
                        <a:spcAft>
                          <a:spcPts val="400"/>
                        </a:spcAft>
                        <a:buClrTx/>
                        <a:buSzTx/>
                        <a:buFontTx/>
                        <a:buNone/>
                        <a:tabLst/>
                        <a:defRPr/>
                      </a:pPr>
                      <a:r>
                        <a:rPr lang="en-US" sz="1400" dirty="0" smtClean="0">
                          <a:effectLst/>
                          <a:latin typeface="Arial" panose="020B0604020202020204" pitchFamily="34" charset="0"/>
                          <a:ea typeface="Calibri" panose="020F0502020204030204" pitchFamily="34" charset="0"/>
                          <a:cs typeface="Times New Roman" panose="02020603050405020304" pitchFamily="18" charset="0"/>
                        </a:rPr>
                        <a:t>Good</a:t>
                      </a:r>
                      <a:r>
                        <a:rPr lang="en-US" sz="1400" baseline="0" dirty="0" smtClean="0">
                          <a:effectLst/>
                          <a:latin typeface="Arial" panose="020B0604020202020204" pitchFamily="34" charset="0"/>
                          <a:ea typeface="Calibri" panose="020F0502020204030204" pitchFamily="34" charset="0"/>
                          <a:cs typeface="Times New Roman" panose="02020603050405020304" pitchFamily="18" charset="0"/>
                        </a:rPr>
                        <a:t> Start</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456660">
                <a:tc>
                  <a:txBody>
                    <a:bodyPr/>
                    <a:lstStyle/>
                    <a:p>
                      <a:pPr>
                        <a:lnSpc>
                          <a:spcPct val="107000"/>
                        </a:lnSpc>
                        <a:spcBef>
                          <a:spcPts val="400"/>
                        </a:spcBef>
                        <a:spcAft>
                          <a:spcPts val="4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Spelling, Grammar, Format, Organization, Presentation, Rational and Logic; Overall Flow</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ct val="107000"/>
                        </a:lnSpc>
                        <a:spcBef>
                          <a:spcPts val="400"/>
                        </a:spcBef>
                        <a:spcAft>
                          <a:spcPts val="4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90" marR="680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33850" name="Rectangle 2"/>
          <p:cNvSpPr>
            <a:spLocks noChangeArrowheads="1"/>
          </p:cNvSpPr>
          <p:nvPr/>
        </p:nvSpPr>
        <p:spPr bwMode="auto">
          <a:xfrm>
            <a:off x="455613" y="227013"/>
            <a:ext cx="8226425"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CA" altLang="en-US" b="1" i="1" dirty="0" smtClean="0">
                <a:solidFill>
                  <a:srgbClr val="000000"/>
                </a:solidFill>
                <a:latin typeface="Arial" panose="020B0604020202020204" pitchFamily="34" charset="0"/>
              </a:rPr>
              <a:t>Team </a:t>
            </a:r>
            <a:r>
              <a:rPr lang="en-CA" altLang="en-US" b="1" i="1" dirty="0">
                <a:solidFill>
                  <a:srgbClr val="000000"/>
                </a:solidFill>
                <a:latin typeface="Arial" panose="020B0604020202020204" pitchFamily="34" charset="0"/>
              </a:rPr>
              <a:t>Project Assignment for ENGG404</a:t>
            </a:r>
          </a:p>
        </p:txBody>
      </p:sp>
    </p:spTree>
    <p:extLst>
      <p:ext uri="{BB962C8B-B14F-4D97-AF65-F5344CB8AC3E}">
        <p14:creationId xmlns:p14="http://schemas.microsoft.com/office/powerpoint/2010/main" val="7229841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4294967295"/>
          </p:nvPr>
        </p:nvSpPr>
        <p:spPr>
          <a:xfrm>
            <a:off x="457200" y="822325"/>
            <a:ext cx="8226425" cy="5575300"/>
          </a:xfrm>
          <a:solidFill>
            <a:srgbClr val="FFFFFF">
              <a:alpha val="69804"/>
            </a:srgbClr>
          </a:solidFill>
          <a:ln>
            <a:solidFill>
              <a:srgbClr val="000000"/>
            </a:solidFill>
            <a:miter lim="800000"/>
            <a:headEnd/>
            <a:tailEnd/>
          </a:ln>
        </p:spPr>
        <p:txBody>
          <a:bodyPr>
            <a:normAutofit lnSpcReduction="10000"/>
          </a:bodyPr>
          <a:lstStyle/>
          <a:p>
            <a:pPr eaLnBrk="1" fontAlgn="auto" hangingPunct="1">
              <a:lnSpc>
                <a:spcPct val="100000"/>
              </a:lnSpc>
              <a:spcAft>
                <a:spcPts val="0"/>
              </a:spcAft>
              <a:buFont typeface="Wingdings" panose="05000000000000000000" pitchFamily="2" charset="2"/>
              <a:buChar char="Ø"/>
              <a:defRPr/>
            </a:pPr>
            <a:r>
              <a:rPr lang="en-CA" altLang="en-US" sz="1800" cap="none" dirty="0" smtClean="0">
                <a:latin typeface="Arial" panose="020B0604020202020204" pitchFamily="34" charset="0"/>
              </a:rPr>
              <a:t>Team </a:t>
            </a:r>
            <a:r>
              <a:rPr lang="en-CA" altLang="en-US" sz="1800" cap="none" dirty="0">
                <a:latin typeface="Arial" panose="020B0604020202020204" pitchFamily="34" charset="0"/>
              </a:rPr>
              <a:t>Project Progress </a:t>
            </a:r>
            <a:r>
              <a:rPr lang="en-CA" altLang="en-US" sz="1800" cap="none" dirty="0" smtClean="0">
                <a:latin typeface="Arial" panose="020B0604020202020204" pitchFamily="34" charset="0"/>
              </a:rPr>
              <a:t>Report: Root </a:t>
            </a:r>
            <a:r>
              <a:rPr lang="en-CA" altLang="en-US" sz="1800" cap="none" dirty="0">
                <a:latin typeface="Arial" panose="020B0604020202020204" pitchFamily="34" charset="0"/>
              </a:rPr>
              <a:t>Cause Analysis </a:t>
            </a:r>
            <a:r>
              <a:rPr lang="en-CA" altLang="en-US" sz="1800" cap="none" dirty="0" smtClean="0">
                <a:latin typeface="Arial" panose="020B0604020202020204" pitchFamily="34" charset="0"/>
              </a:rPr>
              <a:t>– Chart</a:t>
            </a:r>
          </a:p>
          <a:p>
            <a:pPr marL="0" indent="0" eaLnBrk="1" fontAlgn="auto" hangingPunct="1">
              <a:lnSpc>
                <a:spcPct val="100000"/>
              </a:lnSpc>
              <a:spcAft>
                <a:spcPts val="0"/>
              </a:spcAft>
              <a:buNone/>
              <a:defRPr/>
            </a:pPr>
            <a:r>
              <a:rPr lang="en-CA" altLang="en-US" sz="1800" b="1" cap="none" dirty="0" smtClean="0">
                <a:latin typeface="Arial" panose="020B0604020202020204" pitchFamily="34" charset="0"/>
              </a:rPr>
              <a:t>Create the RCA </a:t>
            </a:r>
            <a:r>
              <a:rPr lang="en-CA" altLang="en-US" sz="1800" b="1" cap="none" dirty="0">
                <a:latin typeface="Arial" panose="020B0604020202020204" pitchFamily="34" charset="0"/>
              </a:rPr>
              <a:t>Chart </a:t>
            </a:r>
            <a:r>
              <a:rPr lang="en-CA" altLang="en-US" sz="1800" b="1" cap="none" dirty="0" smtClean="0">
                <a:latin typeface="Arial" panose="020B0604020202020204" pitchFamily="34" charset="0"/>
              </a:rPr>
              <a:t>before completing the </a:t>
            </a:r>
            <a:r>
              <a:rPr lang="en-CA" altLang="en-US" sz="1800" b="1" cap="none" dirty="0">
                <a:latin typeface="Arial" panose="020B0604020202020204" pitchFamily="34" charset="0"/>
              </a:rPr>
              <a:t>RCA </a:t>
            </a:r>
            <a:r>
              <a:rPr lang="en-CA" altLang="en-US" sz="1800" b="1" cap="none" dirty="0" smtClean="0">
                <a:latin typeface="Arial" panose="020B0604020202020204" pitchFamily="34" charset="0"/>
              </a:rPr>
              <a:t>discussion. </a:t>
            </a:r>
            <a:endParaRPr lang="en-CA" altLang="en-US" sz="1800" b="1" cap="none" dirty="0">
              <a:latin typeface="Arial" panose="020B0604020202020204" pitchFamily="34" charset="0"/>
            </a:endParaRPr>
          </a:p>
          <a:p>
            <a:pPr marL="0" indent="0" eaLnBrk="1" fontAlgn="auto" hangingPunct="1">
              <a:lnSpc>
                <a:spcPct val="100000"/>
              </a:lnSpc>
              <a:spcAft>
                <a:spcPts val="0"/>
              </a:spcAft>
              <a:buNone/>
              <a:defRPr/>
            </a:pPr>
            <a:r>
              <a:rPr lang="en-CA" altLang="en-US" sz="1800" cap="none" dirty="0" smtClean="0">
                <a:latin typeface="Arial" panose="020B0604020202020204" pitchFamily="34" charset="0"/>
              </a:rPr>
              <a:t>Start </a:t>
            </a:r>
            <a:r>
              <a:rPr lang="en-CA" altLang="en-US" sz="1800" cap="none" dirty="0">
                <a:latin typeface="Arial" panose="020B0604020202020204" pitchFamily="34" charset="0"/>
              </a:rPr>
              <a:t>with the Incident </a:t>
            </a:r>
            <a:r>
              <a:rPr lang="en-CA" altLang="en-US" sz="1800" cap="none" dirty="0" smtClean="0">
                <a:latin typeface="Arial" panose="020B0604020202020204" pitchFamily="34" charset="0"/>
              </a:rPr>
              <a:t>Description. </a:t>
            </a:r>
            <a:endParaRPr lang="en-CA" altLang="en-US" sz="1800" cap="none" dirty="0">
              <a:latin typeface="Arial" panose="020B0604020202020204" pitchFamily="34" charset="0"/>
            </a:endParaRPr>
          </a:p>
          <a:p>
            <a:pPr marL="0" indent="0" eaLnBrk="1" fontAlgn="auto" hangingPunct="1">
              <a:lnSpc>
                <a:spcPct val="100000"/>
              </a:lnSpc>
              <a:spcAft>
                <a:spcPts val="0"/>
              </a:spcAft>
              <a:buNone/>
              <a:defRPr/>
            </a:pPr>
            <a:r>
              <a:rPr lang="en-CA" altLang="en-US" sz="1800" cap="none" dirty="0" smtClean="0">
                <a:latin typeface="Arial" panose="020B0604020202020204" pitchFamily="34" charset="0"/>
              </a:rPr>
              <a:t>Drill </a:t>
            </a:r>
            <a:r>
              <a:rPr lang="en-CA" altLang="en-US" sz="1800" cap="none" dirty="0">
                <a:latin typeface="Arial" panose="020B0604020202020204" pitchFamily="34" charset="0"/>
              </a:rPr>
              <a:t>down through to the latent </a:t>
            </a:r>
            <a:r>
              <a:rPr lang="en-CA" altLang="en-US" sz="1800" cap="none" dirty="0" smtClean="0">
                <a:latin typeface="Arial" panose="020B0604020202020204" pitchFamily="34" charset="0"/>
              </a:rPr>
              <a:t>causes (where you can no longer answer the question ‘why’ any further). </a:t>
            </a:r>
          </a:p>
          <a:p>
            <a:pPr marL="0" indent="0" eaLnBrk="1" fontAlgn="auto" hangingPunct="1">
              <a:lnSpc>
                <a:spcPct val="100000"/>
              </a:lnSpc>
              <a:spcAft>
                <a:spcPts val="0"/>
              </a:spcAft>
              <a:buNone/>
              <a:defRPr/>
            </a:pPr>
            <a:r>
              <a:rPr lang="en-CA" altLang="en-US" sz="1800" cap="none" dirty="0" smtClean="0">
                <a:latin typeface="Arial" panose="020B0604020202020204" pitchFamily="34" charset="0"/>
              </a:rPr>
              <a:t>USE </a:t>
            </a:r>
            <a:r>
              <a:rPr lang="en-CA" altLang="en-US" sz="1800" u="sng" cap="none" dirty="0" smtClean="0">
                <a:latin typeface="Arial" panose="020B0604020202020204" pitchFamily="34" charset="0"/>
              </a:rPr>
              <a:t>STICKY NOTES </a:t>
            </a:r>
            <a:r>
              <a:rPr lang="en-CA" altLang="en-US" sz="1800" cap="none" dirty="0" smtClean="0">
                <a:latin typeface="Arial" panose="020B0604020202020204" pitchFamily="34" charset="0"/>
              </a:rPr>
              <a:t>FOR CAUSES AND ORGANIZE THEM ACCORDINGLY!</a:t>
            </a:r>
          </a:p>
          <a:p>
            <a:pPr marL="0" indent="0" eaLnBrk="1" fontAlgn="auto" hangingPunct="1">
              <a:lnSpc>
                <a:spcPct val="100000"/>
              </a:lnSpc>
              <a:spcAft>
                <a:spcPts val="0"/>
              </a:spcAft>
              <a:buNone/>
              <a:defRPr/>
            </a:pPr>
            <a:r>
              <a:rPr lang="en-CA" altLang="en-US" sz="1800" cap="none" dirty="0" smtClean="0">
                <a:latin typeface="Arial" panose="020B0604020202020204" pitchFamily="34" charset="0"/>
              </a:rPr>
              <a:t>Identify at least </a:t>
            </a:r>
            <a:r>
              <a:rPr lang="en-CA" altLang="en-US" sz="1800" b="1" cap="none" dirty="0" smtClean="0">
                <a:latin typeface="Arial" panose="020B0604020202020204" pitchFamily="34" charset="0"/>
              </a:rPr>
              <a:t>3 </a:t>
            </a:r>
            <a:r>
              <a:rPr lang="en-CA" altLang="en-US" sz="1800" b="1" cap="none" dirty="0">
                <a:latin typeface="Arial" panose="020B0604020202020204" pitchFamily="34" charset="0"/>
              </a:rPr>
              <a:t>latent causes </a:t>
            </a:r>
            <a:r>
              <a:rPr lang="en-CA" altLang="en-US" sz="1800" cap="none" dirty="0">
                <a:latin typeface="Arial" panose="020B0604020202020204" pitchFamily="34" charset="0"/>
              </a:rPr>
              <a:t>in each of </a:t>
            </a:r>
            <a:r>
              <a:rPr lang="en-CA" altLang="en-US" sz="1800" b="1" cap="none" dirty="0">
                <a:latin typeface="Arial" panose="020B0604020202020204" pitchFamily="34" charset="0"/>
              </a:rPr>
              <a:t>at least </a:t>
            </a:r>
            <a:r>
              <a:rPr lang="en-CA" altLang="en-US" sz="1800" b="1" cap="none" dirty="0" smtClean="0">
                <a:latin typeface="Arial" panose="020B0604020202020204" pitchFamily="34" charset="0"/>
              </a:rPr>
              <a:t>6 </a:t>
            </a:r>
            <a:r>
              <a:rPr lang="en-CA" altLang="en-US" sz="1800" b="1" cap="none" dirty="0">
                <a:latin typeface="Arial" panose="020B0604020202020204" pitchFamily="34" charset="0"/>
              </a:rPr>
              <a:t>elements of the Risk Management </a:t>
            </a:r>
            <a:r>
              <a:rPr lang="en-CA" altLang="en-US" sz="1800" b="1" cap="none" dirty="0" smtClean="0">
                <a:latin typeface="Arial" panose="020B0604020202020204" pitchFamily="34" charset="0"/>
              </a:rPr>
              <a:t>System</a:t>
            </a:r>
            <a:r>
              <a:rPr lang="en-CA" altLang="en-US" sz="1800" cap="none" dirty="0" smtClean="0">
                <a:latin typeface="Arial" panose="020B0604020202020204" pitchFamily="34" charset="0"/>
              </a:rPr>
              <a:t> (i.e. you must have at least 18 latent causes in your RCA chart). </a:t>
            </a:r>
          </a:p>
          <a:p>
            <a:pPr marL="0" indent="0" eaLnBrk="1" fontAlgn="auto" hangingPunct="1">
              <a:lnSpc>
                <a:spcPct val="100000"/>
              </a:lnSpc>
              <a:spcAft>
                <a:spcPts val="0"/>
              </a:spcAft>
              <a:buNone/>
              <a:defRPr/>
            </a:pPr>
            <a:r>
              <a:rPr lang="en-CA" altLang="en-US" sz="1800" cap="none" dirty="0" smtClean="0">
                <a:latin typeface="Arial" panose="020B0604020202020204" pitchFamily="34" charset="0"/>
              </a:rPr>
              <a:t>Latent causes are NOT RMEs!!! Latent causes are specific to your incident and are associated with weaknesses in the RMEs.</a:t>
            </a:r>
          </a:p>
          <a:p>
            <a:pPr marL="0" indent="0" eaLnBrk="1" fontAlgn="auto" hangingPunct="1">
              <a:lnSpc>
                <a:spcPct val="100000"/>
              </a:lnSpc>
              <a:spcAft>
                <a:spcPts val="0"/>
              </a:spcAft>
              <a:buNone/>
              <a:defRPr/>
            </a:pPr>
            <a:r>
              <a:rPr lang="en-CA" altLang="en-US" sz="1800" cap="none" dirty="0" smtClean="0">
                <a:latin typeface="Arial" panose="020B0604020202020204" pitchFamily="34" charset="0"/>
              </a:rPr>
              <a:t>The </a:t>
            </a:r>
            <a:r>
              <a:rPr lang="en-CA" altLang="en-US" sz="1800" cap="none" dirty="0">
                <a:latin typeface="Arial" panose="020B0604020202020204" pitchFamily="34" charset="0"/>
              </a:rPr>
              <a:t>outcome: </a:t>
            </a:r>
          </a:p>
          <a:p>
            <a:pPr lvl="1" eaLnBrk="1" fontAlgn="auto" hangingPunct="1">
              <a:lnSpc>
                <a:spcPct val="100000"/>
              </a:lnSpc>
              <a:spcAft>
                <a:spcPts val="0"/>
              </a:spcAft>
              <a:buFont typeface="Wingdings" panose="05000000000000000000" pitchFamily="2" charset="2"/>
              <a:buChar char="Ø"/>
              <a:defRPr/>
            </a:pPr>
            <a:r>
              <a:rPr lang="en-CA" altLang="en-US" sz="1600" cap="none" dirty="0" smtClean="0">
                <a:latin typeface="Arial" panose="020B0604020202020204" pitchFamily="34" charset="0"/>
              </a:rPr>
              <a:t>A </a:t>
            </a:r>
            <a:r>
              <a:rPr lang="en-CA" altLang="en-US" sz="1600" cap="none" dirty="0">
                <a:latin typeface="Arial" panose="020B0604020202020204" pitchFamily="34" charset="0"/>
              </a:rPr>
              <a:t>completed RCA diagram showing the incident description down to the latent causes.</a:t>
            </a:r>
          </a:p>
          <a:p>
            <a:pPr lvl="1" eaLnBrk="1" fontAlgn="auto" hangingPunct="1">
              <a:lnSpc>
                <a:spcPct val="100000"/>
              </a:lnSpc>
              <a:spcAft>
                <a:spcPts val="0"/>
              </a:spcAft>
              <a:buFont typeface="Wingdings" panose="05000000000000000000" pitchFamily="2" charset="2"/>
              <a:buChar char="Ø"/>
              <a:defRPr/>
            </a:pPr>
            <a:r>
              <a:rPr lang="en-CA" altLang="en-US" sz="1600" cap="none" dirty="0" smtClean="0">
                <a:latin typeface="Arial" panose="020B0604020202020204" pitchFamily="34" charset="0"/>
              </a:rPr>
              <a:t>Ensure </a:t>
            </a:r>
            <a:r>
              <a:rPr lang="en-CA" altLang="en-US" sz="1600" cap="none" dirty="0">
                <a:latin typeface="Arial" panose="020B0604020202020204" pitchFamily="34" charset="0"/>
              </a:rPr>
              <a:t>you have a legend </a:t>
            </a:r>
            <a:r>
              <a:rPr lang="en-CA" altLang="en-US" sz="1600" cap="none" dirty="0" smtClean="0">
                <a:latin typeface="Arial" panose="020B0604020202020204" pitchFamily="34" charset="0"/>
              </a:rPr>
              <a:t>that </a:t>
            </a:r>
            <a:r>
              <a:rPr lang="en-CA" altLang="en-US" sz="1600" cap="none" dirty="0">
                <a:latin typeface="Arial" panose="020B0604020202020204" pitchFamily="34" charset="0"/>
              </a:rPr>
              <a:t>includes the symbols for the ‘AND’ and ‘OR’ gates, as well as the latent cause key (whether it’s colour, shading, or </a:t>
            </a:r>
            <a:r>
              <a:rPr lang="en-CA" altLang="en-US" sz="1600" cap="none" dirty="0" smtClean="0">
                <a:latin typeface="Arial" panose="020B0604020202020204" pitchFamily="34" charset="0"/>
              </a:rPr>
              <a:t>an LC </a:t>
            </a:r>
            <a:r>
              <a:rPr lang="en-CA" altLang="en-US" sz="1600" cap="none" dirty="0">
                <a:latin typeface="Arial" panose="020B0604020202020204" pitchFamily="34" charset="0"/>
              </a:rPr>
              <a:t>label).</a:t>
            </a:r>
          </a:p>
          <a:p>
            <a:pPr lvl="1" eaLnBrk="1" fontAlgn="auto" hangingPunct="1">
              <a:lnSpc>
                <a:spcPct val="100000"/>
              </a:lnSpc>
              <a:spcAft>
                <a:spcPts val="0"/>
              </a:spcAft>
              <a:buFont typeface="Wingdings" panose="05000000000000000000" pitchFamily="2" charset="2"/>
              <a:buChar char="Ø"/>
              <a:defRPr/>
            </a:pPr>
            <a:r>
              <a:rPr lang="en-CA" altLang="en-US" sz="1600" cap="none" dirty="0" smtClean="0">
                <a:latin typeface="Arial" panose="020B0604020202020204" pitchFamily="34" charset="0"/>
              </a:rPr>
              <a:t>Append </a:t>
            </a:r>
            <a:r>
              <a:rPr lang="en-CA" altLang="en-US" sz="1600" cap="none" dirty="0">
                <a:latin typeface="Arial" panose="020B0604020202020204" pitchFamily="34" charset="0"/>
              </a:rPr>
              <a:t>the complete Root Cause Analysis chart to the end of the Progress Report.</a:t>
            </a:r>
          </a:p>
          <a:p>
            <a:pPr eaLnBrk="1" fontAlgn="auto" hangingPunct="1">
              <a:lnSpc>
                <a:spcPct val="100000"/>
              </a:lnSpc>
              <a:spcAft>
                <a:spcPts val="0"/>
              </a:spcAft>
              <a:buFont typeface="Wingdings" panose="05000000000000000000" pitchFamily="2" charset="2"/>
              <a:buChar char="Ø"/>
              <a:defRPr/>
            </a:pPr>
            <a:endParaRPr lang="en-CA" altLang="en-US" sz="1800" cap="none" dirty="0">
              <a:latin typeface="Arial" panose="020B0604020202020204" pitchFamily="34" charset="0"/>
            </a:endParaRPr>
          </a:p>
        </p:txBody>
      </p:sp>
      <p:sp>
        <p:nvSpPr>
          <p:cNvPr id="41987"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E0DB34B4-5BF1-4D7B-8E75-0FBD9CD0B1C6}"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4</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1988"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 LRM</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1989" name="Rectangle 2"/>
          <p:cNvSpPr>
            <a:spLocks noChangeArrowheads="1"/>
          </p:cNvSpPr>
          <p:nvPr/>
        </p:nvSpPr>
        <p:spPr bwMode="auto">
          <a:xfrm>
            <a:off x="455613" y="227013"/>
            <a:ext cx="8226425"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CA" altLang="en-US" b="1" i="1" dirty="0" smtClean="0">
                <a:solidFill>
                  <a:srgbClr val="000000"/>
                </a:solidFill>
                <a:latin typeface="Arial" panose="020B0604020202020204" pitchFamily="34" charset="0"/>
              </a:rPr>
              <a:t>Team </a:t>
            </a:r>
            <a:r>
              <a:rPr lang="en-CA" altLang="en-US" b="1" i="1" dirty="0">
                <a:solidFill>
                  <a:srgbClr val="000000"/>
                </a:solidFill>
                <a:latin typeface="Arial" panose="020B0604020202020204" pitchFamily="34" charset="0"/>
              </a:rPr>
              <a:t>Project Assignment for ENGG404</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4294967295"/>
          </p:nvPr>
        </p:nvSpPr>
        <p:spPr>
          <a:xfrm>
            <a:off x="457200" y="822325"/>
            <a:ext cx="8226425" cy="5575300"/>
          </a:xfrm>
          <a:solidFill>
            <a:srgbClr val="FFFFFF">
              <a:alpha val="69804"/>
            </a:srgbClr>
          </a:solidFill>
          <a:ln>
            <a:solidFill>
              <a:srgbClr val="000000"/>
            </a:solidFill>
            <a:miter lim="800000"/>
            <a:headEnd/>
            <a:tailEnd/>
          </a:ln>
        </p:spPr>
        <p:txBody>
          <a:bodyPr>
            <a:normAutofit fontScale="92500" lnSpcReduction="10000"/>
          </a:bodyPr>
          <a:lstStyle/>
          <a:p>
            <a:pPr eaLnBrk="1" fontAlgn="auto" hangingPunct="1">
              <a:lnSpc>
                <a:spcPct val="100000"/>
              </a:lnSpc>
              <a:spcAft>
                <a:spcPts val="0"/>
              </a:spcAft>
              <a:buFont typeface="Wingdings" panose="05000000000000000000" pitchFamily="2" charset="2"/>
              <a:buChar char="Ø"/>
              <a:defRPr/>
            </a:pPr>
            <a:r>
              <a:rPr lang="en-CA" altLang="en-US" sz="1800" cap="none" dirty="0" smtClean="0">
                <a:latin typeface="Arial" panose="020B0604020202020204" pitchFamily="34" charset="0"/>
              </a:rPr>
              <a:t>Team Project Progress Report: Root Cause Analysis – Discussion</a:t>
            </a:r>
          </a:p>
          <a:p>
            <a:pPr marL="0" indent="0" eaLnBrk="1" fontAlgn="auto" hangingPunct="1">
              <a:lnSpc>
                <a:spcPct val="100000"/>
              </a:lnSpc>
              <a:spcAft>
                <a:spcPts val="0"/>
              </a:spcAft>
              <a:buNone/>
              <a:defRPr/>
            </a:pPr>
            <a:r>
              <a:rPr lang="en-CA" altLang="en-US" sz="1800" b="1" cap="none" dirty="0" smtClean="0">
                <a:latin typeface="Arial" panose="020B0604020202020204" pitchFamily="34" charset="0"/>
              </a:rPr>
              <a:t>Complete </a:t>
            </a:r>
            <a:r>
              <a:rPr lang="en-CA" altLang="en-US" sz="1800" b="1" cap="none" dirty="0">
                <a:latin typeface="Arial" panose="020B0604020202020204" pitchFamily="34" charset="0"/>
              </a:rPr>
              <a:t>the Root Cause Analysis Chart before doing the discussion.</a:t>
            </a:r>
          </a:p>
          <a:p>
            <a:pPr marL="0" indent="0" eaLnBrk="1" fontAlgn="auto" hangingPunct="1">
              <a:lnSpc>
                <a:spcPct val="100000"/>
              </a:lnSpc>
              <a:spcAft>
                <a:spcPts val="0"/>
              </a:spcAft>
              <a:buNone/>
              <a:defRPr/>
            </a:pPr>
            <a:r>
              <a:rPr lang="en-CA" altLang="en-US" sz="1800" cap="none" dirty="0" smtClean="0">
                <a:latin typeface="Arial" panose="020B0604020202020204" pitchFamily="34" charset="0"/>
              </a:rPr>
              <a:t>Describe </a:t>
            </a:r>
            <a:r>
              <a:rPr lang="en-CA" altLang="en-US" sz="1800" cap="none" dirty="0">
                <a:latin typeface="Arial" panose="020B0604020202020204" pitchFamily="34" charset="0"/>
              </a:rPr>
              <a:t>the </a:t>
            </a:r>
            <a:r>
              <a:rPr lang="en-CA" altLang="en-US" sz="1800" b="1" cap="none" dirty="0">
                <a:latin typeface="Arial" panose="020B0604020202020204" pitchFamily="34" charset="0"/>
              </a:rPr>
              <a:t>scope and boundaries </a:t>
            </a:r>
            <a:r>
              <a:rPr lang="en-CA" altLang="en-US" sz="1800" cap="none" dirty="0">
                <a:latin typeface="Arial" panose="020B0604020202020204" pitchFamily="34" charset="0"/>
              </a:rPr>
              <a:t>of the root cause </a:t>
            </a:r>
            <a:r>
              <a:rPr lang="en-CA" altLang="en-US" sz="1800" cap="none" dirty="0" smtClean="0">
                <a:latin typeface="Arial" panose="020B0604020202020204" pitchFamily="34" charset="0"/>
              </a:rPr>
              <a:t>investigation</a:t>
            </a:r>
          </a:p>
          <a:p>
            <a:pPr eaLnBrk="1" fontAlgn="auto" hangingPunct="1">
              <a:lnSpc>
                <a:spcPct val="100000"/>
              </a:lnSpc>
              <a:spcAft>
                <a:spcPts val="0"/>
              </a:spcAft>
              <a:buFont typeface="Wingdings" panose="05000000000000000000" pitchFamily="2" charset="2"/>
              <a:buChar char="Ø"/>
              <a:defRPr/>
            </a:pPr>
            <a:r>
              <a:rPr lang="en-CA" altLang="en-US" sz="1800" cap="none" dirty="0" smtClean="0">
                <a:latin typeface="Arial" panose="020B0604020202020204" pitchFamily="34" charset="0"/>
              </a:rPr>
              <a:t>What </a:t>
            </a:r>
            <a:r>
              <a:rPr lang="en-CA" altLang="en-US" sz="1800" cap="none" dirty="0">
                <a:latin typeface="Arial" panose="020B0604020202020204" pitchFamily="34" charset="0"/>
              </a:rPr>
              <a:t>is inside the scope (what you will investigate) and what is outside the scope (what you won’t investigate).</a:t>
            </a:r>
          </a:p>
          <a:p>
            <a:pPr marL="0" indent="0" eaLnBrk="1" fontAlgn="auto" hangingPunct="1">
              <a:lnSpc>
                <a:spcPct val="100000"/>
              </a:lnSpc>
              <a:spcAft>
                <a:spcPts val="0"/>
              </a:spcAft>
              <a:buNone/>
              <a:defRPr/>
            </a:pPr>
            <a:r>
              <a:rPr lang="en-CA" altLang="en-US" sz="1800" cap="none" dirty="0" smtClean="0">
                <a:latin typeface="Arial" panose="020B0604020202020204" pitchFamily="34" charset="0"/>
              </a:rPr>
              <a:t>Describe a narrative for </a:t>
            </a:r>
            <a:r>
              <a:rPr lang="en-CA" altLang="en-US" sz="1800" b="1" cap="none" dirty="0" smtClean="0">
                <a:latin typeface="Arial" panose="020B0604020202020204" pitchFamily="34" charset="0"/>
              </a:rPr>
              <a:t>two </a:t>
            </a:r>
            <a:r>
              <a:rPr lang="en-CA" altLang="en-US" sz="1800" b="1" cap="none" dirty="0">
                <a:latin typeface="Arial" panose="020B0604020202020204" pitchFamily="34" charset="0"/>
              </a:rPr>
              <a:t>key or most important </a:t>
            </a:r>
            <a:r>
              <a:rPr lang="en-CA" altLang="en-US" sz="1800" b="1" cap="none" dirty="0" smtClean="0">
                <a:latin typeface="Arial" panose="020B0604020202020204" pitchFamily="34" charset="0"/>
              </a:rPr>
              <a:t>roots </a:t>
            </a:r>
            <a:r>
              <a:rPr lang="en-CA" altLang="en-US" sz="1800" cap="none" dirty="0" smtClean="0">
                <a:latin typeface="Arial" panose="020B0604020202020204" pitchFamily="34" charset="0"/>
              </a:rPr>
              <a:t>down to the latent cause. </a:t>
            </a:r>
          </a:p>
          <a:p>
            <a:pPr eaLnBrk="1" fontAlgn="auto" hangingPunct="1">
              <a:lnSpc>
                <a:spcPct val="100000"/>
              </a:lnSpc>
              <a:spcAft>
                <a:spcPts val="0"/>
              </a:spcAft>
              <a:buFont typeface="Wingdings" panose="05000000000000000000" pitchFamily="2" charset="2"/>
              <a:buChar char="Ø"/>
              <a:defRPr/>
            </a:pPr>
            <a:r>
              <a:rPr lang="en-CA" altLang="en-US" sz="1800" cap="none" dirty="0" smtClean="0">
                <a:latin typeface="Arial" panose="020B0604020202020204" pitchFamily="34" charset="0"/>
              </a:rPr>
              <a:t>Start </a:t>
            </a:r>
            <a:r>
              <a:rPr lang="en-CA" altLang="en-US" sz="1800" cap="none" dirty="0">
                <a:latin typeface="Arial" panose="020B0604020202020204" pitchFamily="34" charset="0"/>
              </a:rPr>
              <a:t>at the incident description and describe the most important or critical root from the top through immediate cause, suitable intermediate causes, basic cause, suitable intermediate causes, and ending at the latent cause. </a:t>
            </a:r>
            <a:endParaRPr lang="en-CA" altLang="en-US" sz="1800" cap="none" dirty="0" smtClean="0">
              <a:latin typeface="Arial" panose="020B0604020202020204" pitchFamily="34" charset="0"/>
            </a:endParaRPr>
          </a:p>
          <a:p>
            <a:pPr eaLnBrk="1" fontAlgn="auto" hangingPunct="1">
              <a:lnSpc>
                <a:spcPct val="100000"/>
              </a:lnSpc>
              <a:spcAft>
                <a:spcPts val="0"/>
              </a:spcAft>
              <a:buFont typeface="Wingdings" panose="05000000000000000000" pitchFamily="2" charset="2"/>
              <a:buChar char="Ø"/>
              <a:defRPr/>
            </a:pPr>
            <a:r>
              <a:rPr lang="en-CA" altLang="en-US" sz="1800" cap="none" dirty="0" smtClean="0">
                <a:latin typeface="Arial" panose="020B0604020202020204" pitchFamily="34" charset="0"/>
              </a:rPr>
              <a:t>Use </a:t>
            </a:r>
            <a:r>
              <a:rPr lang="en-CA" altLang="en-US" sz="1800" cap="none" dirty="0">
                <a:latin typeface="Arial" panose="020B0604020202020204" pitchFamily="34" charset="0"/>
              </a:rPr>
              <a:t>the framework of the Cause and Effect Tool to </a:t>
            </a:r>
            <a:r>
              <a:rPr lang="en-CA" altLang="en-US" sz="1800" cap="none" dirty="0" smtClean="0">
                <a:latin typeface="Arial" panose="020B0604020202020204" pitchFamily="34" charset="0"/>
              </a:rPr>
              <a:t>aid in identifying and categorizing </a:t>
            </a:r>
            <a:r>
              <a:rPr lang="en-CA" altLang="en-US" sz="1800" cap="none" dirty="0">
                <a:latin typeface="Arial" panose="020B0604020202020204" pitchFamily="34" charset="0"/>
              </a:rPr>
              <a:t>your causes. </a:t>
            </a:r>
          </a:p>
          <a:p>
            <a:pPr eaLnBrk="1" fontAlgn="auto" hangingPunct="1">
              <a:lnSpc>
                <a:spcPct val="100000"/>
              </a:lnSpc>
              <a:spcAft>
                <a:spcPts val="0"/>
              </a:spcAft>
              <a:buFont typeface="Wingdings" panose="05000000000000000000" pitchFamily="2" charset="2"/>
              <a:buChar char="Ø"/>
              <a:defRPr/>
            </a:pPr>
            <a:r>
              <a:rPr lang="en-CA" altLang="en-US" sz="1800" b="1" cap="none" dirty="0" smtClean="0">
                <a:latin typeface="Arial" panose="020B0604020202020204" pitchFamily="34" charset="0"/>
              </a:rPr>
              <a:t>You </a:t>
            </a:r>
            <a:r>
              <a:rPr lang="en-CA" altLang="en-US" sz="1800" b="1" cap="none" dirty="0">
                <a:latin typeface="Arial" panose="020B0604020202020204" pitchFamily="34" charset="0"/>
              </a:rPr>
              <a:t>are simply describing your root in words – follow the RCA chart boxes from the incident description through to the latent cause, answering ‘why’ as you write each sentence</a:t>
            </a:r>
            <a:r>
              <a:rPr lang="en-CA" altLang="en-US" sz="1800" b="1" cap="none" dirty="0" smtClean="0">
                <a:latin typeface="Arial" panose="020B0604020202020204" pitchFamily="34" charset="0"/>
              </a:rPr>
              <a:t>. Longer is not better!</a:t>
            </a:r>
            <a:endParaRPr lang="en-CA" altLang="en-US" sz="1800" b="1" cap="none" dirty="0">
              <a:latin typeface="Arial" panose="020B0604020202020204" pitchFamily="34" charset="0"/>
            </a:endParaRPr>
          </a:p>
          <a:p>
            <a:pPr marL="0" indent="0" eaLnBrk="1" fontAlgn="auto" hangingPunct="1">
              <a:lnSpc>
                <a:spcPct val="100000"/>
              </a:lnSpc>
              <a:spcAft>
                <a:spcPts val="0"/>
              </a:spcAft>
              <a:buNone/>
              <a:defRPr/>
            </a:pPr>
            <a:r>
              <a:rPr lang="en-CA" altLang="en-US" sz="1800" cap="none" dirty="0" smtClean="0">
                <a:latin typeface="Arial" panose="020B0604020202020204" pitchFamily="34" charset="0"/>
              </a:rPr>
              <a:t>It </a:t>
            </a:r>
            <a:r>
              <a:rPr lang="en-CA" altLang="en-US" sz="1800" cap="none" dirty="0">
                <a:latin typeface="Arial" panose="020B0604020202020204" pitchFamily="34" charset="0"/>
              </a:rPr>
              <a:t>is NOT necessary to make recommendations at this point. </a:t>
            </a:r>
          </a:p>
          <a:p>
            <a:pPr marL="0" indent="0" eaLnBrk="1" fontAlgn="auto" hangingPunct="1">
              <a:lnSpc>
                <a:spcPct val="100000"/>
              </a:lnSpc>
              <a:spcAft>
                <a:spcPts val="0"/>
              </a:spcAft>
              <a:buNone/>
              <a:defRPr/>
            </a:pPr>
            <a:r>
              <a:rPr lang="en-CA" altLang="en-US" sz="1800" cap="none" dirty="0" smtClean="0">
                <a:latin typeface="Arial" panose="020B0604020202020204" pitchFamily="34" charset="0"/>
              </a:rPr>
              <a:t>Your </a:t>
            </a:r>
            <a:r>
              <a:rPr lang="en-CA" altLang="en-US" sz="1800" cap="none" dirty="0">
                <a:latin typeface="Arial" panose="020B0604020202020204" pitchFamily="34" charset="0"/>
              </a:rPr>
              <a:t>discussion on the Root Cause Analysis should include all sub-sections: </a:t>
            </a:r>
            <a:r>
              <a:rPr lang="en-CA" altLang="en-US" sz="1800" cap="none" dirty="0" smtClean="0">
                <a:latin typeface="Arial" panose="020B0604020202020204" pitchFamily="34" charset="0"/>
              </a:rPr>
              <a:t>Scope </a:t>
            </a:r>
            <a:r>
              <a:rPr lang="en-CA" altLang="en-US" sz="1800" cap="none" dirty="0">
                <a:latin typeface="Arial" panose="020B0604020202020204" pitchFamily="34" charset="0"/>
              </a:rPr>
              <a:t>and Boundaries; First Latent Cause, Second Latent Cause. </a:t>
            </a:r>
          </a:p>
        </p:txBody>
      </p:sp>
      <p:sp>
        <p:nvSpPr>
          <p:cNvPr id="41987"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E0DB34B4-5BF1-4D7B-8E75-0FBD9CD0B1C6}"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5</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1988"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 LRM</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41989" name="Rectangle 2"/>
          <p:cNvSpPr>
            <a:spLocks noChangeArrowheads="1"/>
          </p:cNvSpPr>
          <p:nvPr/>
        </p:nvSpPr>
        <p:spPr bwMode="auto">
          <a:xfrm>
            <a:off x="455613" y="227013"/>
            <a:ext cx="8226425"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CA" altLang="en-US" b="1" i="1" dirty="0" smtClean="0">
                <a:solidFill>
                  <a:srgbClr val="000000"/>
                </a:solidFill>
                <a:latin typeface="Arial" panose="020B0604020202020204" pitchFamily="34" charset="0"/>
              </a:rPr>
              <a:t>Team </a:t>
            </a:r>
            <a:r>
              <a:rPr lang="en-CA" altLang="en-US" b="1" i="1" dirty="0">
                <a:solidFill>
                  <a:srgbClr val="000000"/>
                </a:solidFill>
                <a:latin typeface="Arial" panose="020B0604020202020204" pitchFamily="34" charset="0"/>
              </a:rPr>
              <a:t>Project Assignment for ENGG404</a:t>
            </a:r>
          </a:p>
        </p:txBody>
      </p:sp>
    </p:spTree>
    <p:extLst>
      <p:ext uri="{BB962C8B-B14F-4D97-AF65-F5344CB8AC3E}">
        <p14:creationId xmlns:p14="http://schemas.microsoft.com/office/powerpoint/2010/main" val="98312964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455613" y="838200"/>
            <a:ext cx="8229600" cy="55753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en-US" altLang="en-US" sz="1800" i="1" dirty="0">
                <a:solidFill>
                  <a:srgbClr val="FFFFFF"/>
                </a:solidFill>
                <a:latin typeface="Arial" panose="020B0604020202020204" pitchFamily="34" charset="0"/>
                <a:cs typeface="Arial" panose="020B0604020202020204" pitchFamily="34" charset="0"/>
              </a:rPr>
              <a:t>Search for “U of </a:t>
            </a:r>
            <a:r>
              <a:rPr lang="en-US" altLang="en-US" sz="1800" i="1">
                <a:solidFill>
                  <a:srgbClr val="FFFFFF"/>
                </a:solidFill>
                <a:latin typeface="Arial" panose="020B0604020202020204" pitchFamily="34" charset="0"/>
                <a:cs typeface="Arial" panose="020B0604020202020204" pitchFamily="34" charset="0"/>
              </a:rPr>
              <a:t>A Microsoft </a:t>
            </a:r>
            <a:r>
              <a:rPr lang="en-US" altLang="en-US" sz="1800" i="1" dirty="0" err="1">
                <a:solidFill>
                  <a:srgbClr val="FFFFFF"/>
                </a:solidFill>
                <a:latin typeface="Arial" panose="020B0604020202020204" pitchFamily="34" charset="0"/>
                <a:cs typeface="Arial" panose="020B0604020202020204" pitchFamily="34" charset="0"/>
              </a:rPr>
              <a:t>Dreamspark</a:t>
            </a:r>
            <a:r>
              <a:rPr lang="en-US" altLang="en-US" sz="1800" i="1" dirty="0">
                <a:solidFill>
                  <a:srgbClr val="FFFFFF"/>
                </a:solidFill>
                <a:latin typeface="Arial" panose="020B0604020202020204" pitchFamily="34" charset="0"/>
                <a:cs typeface="Arial" panose="020B0604020202020204" pitchFamily="34" charset="0"/>
              </a:rPr>
              <a:t>” to download Visio for drawing RCA.</a:t>
            </a:r>
          </a:p>
        </p:txBody>
      </p:sp>
      <p:sp>
        <p:nvSpPr>
          <p:cNvPr id="25603"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1ACE7801-1E79-402B-92AD-DCB90FE2B3A7}"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6</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25604"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 LRM</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25605" name="Rectangle 2"/>
          <p:cNvSpPr>
            <a:spLocks noChangeArrowheads="1"/>
          </p:cNvSpPr>
          <p:nvPr/>
        </p:nvSpPr>
        <p:spPr bwMode="auto">
          <a:xfrm>
            <a:off x="227013" y="227013"/>
            <a:ext cx="8688387"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en-US" b="1" i="1" dirty="0" smtClean="0">
                <a:solidFill>
                  <a:srgbClr val="000000"/>
                </a:solidFill>
                <a:latin typeface="Arial" panose="020B0604020202020204" pitchFamily="34" charset="0"/>
              </a:rPr>
              <a:t>ENGG404 </a:t>
            </a:r>
            <a:r>
              <a:rPr lang="en-US" altLang="en-US" b="1" i="1" dirty="0">
                <a:solidFill>
                  <a:srgbClr val="000000"/>
                </a:solidFill>
                <a:latin typeface="Arial" panose="020B0604020202020204" pitchFamily="34" charset="0"/>
              </a:rPr>
              <a:t>Team Project Assignment</a:t>
            </a:r>
          </a:p>
        </p:txBody>
      </p:sp>
      <p:pic>
        <p:nvPicPr>
          <p:cNvPr id="4" name="Picture 3"/>
          <p:cNvPicPr>
            <a:picLocks noChangeAspect="1"/>
          </p:cNvPicPr>
          <p:nvPr/>
        </p:nvPicPr>
        <p:blipFill>
          <a:blip r:embed="rId3"/>
          <a:stretch>
            <a:fillRect/>
          </a:stretch>
        </p:blipFill>
        <p:spPr>
          <a:xfrm>
            <a:off x="990599" y="1295400"/>
            <a:ext cx="7189343" cy="5111174"/>
          </a:xfrm>
          <a:prstGeom prst="rect">
            <a:avLst/>
          </a:prstGeom>
        </p:spPr>
      </p:pic>
    </p:spTree>
    <p:extLst>
      <p:ext uri="{BB962C8B-B14F-4D97-AF65-F5344CB8AC3E}">
        <p14:creationId xmlns:p14="http://schemas.microsoft.com/office/powerpoint/2010/main" val="278655192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455613" y="838200"/>
            <a:ext cx="8229600" cy="55753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en-US" altLang="en-US" sz="1800" i="1" dirty="0" smtClean="0">
                <a:solidFill>
                  <a:srgbClr val="FFFFFF"/>
                </a:solidFill>
                <a:latin typeface="Arial" panose="020B0604020202020204" pitchFamily="34" charset="0"/>
                <a:cs typeface="Arial" panose="020B0604020202020204" pitchFamily="34" charset="0"/>
              </a:rPr>
              <a:t>How to Submit the Progress Report:</a:t>
            </a:r>
          </a:p>
          <a:p>
            <a:pPr eaLnBrk="1" hangingPunct="1"/>
            <a:endParaRPr lang="en-US" altLang="en-US" sz="1800" i="1" dirty="0">
              <a:solidFill>
                <a:srgbClr val="FFFFFF"/>
              </a:solidFill>
              <a:latin typeface="Arial" panose="020B0604020202020204" pitchFamily="34" charset="0"/>
            </a:endParaRPr>
          </a:p>
          <a:p>
            <a:pPr eaLnBrk="1" hangingPunct="1"/>
            <a:r>
              <a:rPr lang="en-CA" altLang="en-US" sz="1600" i="1" dirty="0" smtClean="0">
                <a:solidFill>
                  <a:srgbClr val="FFFFFF"/>
                </a:solidFill>
                <a:latin typeface="Arial" panose="020B0604020202020204" pitchFamily="34" charset="0"/>
              </a:rPr>
              <a:t>Use </a:t>
            </a:r>
            <a:r>
              <a:rPr lang="en-CA" altLang="en-US" sz="1600" i="1" dirty="0">
                <a:solidFill>
                  <a:srgbClr val="FFFFFF"/>
                </a:solidFill>
                <a:latin typeface="Arial" panose="020B0604020202020204" pitchFamily="34" charset="0"/>
              </a:rPr>
              <a:t>software to create your RCA Chart. Any software program is acceptable provided that it has these key requirements: a) it can draw the RCA all on one "page" i.e. scroll left/right/up/down on one document, and it can convert the RCA from the native format to PDF. Some acceptable alternatives are VISIO, www.draw.io, and One-Note. </a:t>
            </a:r>
          </a:p>
          <a:p>
            <a:pPr eaLnBrk="1" hangingPunct="1"/>
            <a:endParaRPr lang="en-CA" altLang="en-US" sz="1600" i="1" dirty="0" smtClean="0">
              <a:solidFill>
                <a:srgbClr val="FFFFFF"/>
              </a:solidFill>
              <a:latin typeface="Arial" panose="020B0604020202020204" pitchFamily="34" charset="0"/>
            </a:endParaRPr>
          </a:p>
          <a:p>
            <a:pPr eaLnBrk="1" hangingPunct="1"/>
            <a:r>
              <a:rPr lang="en-CA" altLang="en-US" sz="1600" i="1" dirty="0" smtClean="0">
                <a:solidFill>
                  <a:srgbClr val="FFFFFF"/>
                </a:solidFill>
                <a:latin typeface="Arial" panose="020B0604020202020204" pitchFamily="34" charset="0"/>
              </a:rPr>
              <a:t>Convert </a:t>
            </a:r>
            <a:r>
              <a:rPr lang="en-CA" altLang="en-US" sz="1600" i="1" dirty="0">
                <a:solidFill>
                  <a:srgbClr val="FFFFFF"/>
                </a:solidFill>
                <a:latin typeface="Arial" panose="020B0604020202020204" pitchFamily="34" charset="0"/>
              </a:rPr>
              <a:t>both of your working documents to PDF versions, and append the RCA Chart at the end of your Progress Report PDF, to create your Team Project Progress Report. </a:t>
            </a:r>
          </a:p>
          <a:p>
            <a:pPr eaLnBrk="1" hangingPunct="1"/>
            <a:r>
              <a:rPr lang="en-CA" altLang="en-US" sz="1600" i="1" dirty="0">
                <a:solidFill>
                  <a:srgbClr val="FFFFFF"/>
                </a:solidFill>
                <a:latin typeface="Arial" panose="020B0604020202020204" pitchFamily="34" charset="0"/>
              </a:rPr>
              <a:t>See https://www.pdfmerge.com/ to merge two PDF files. </a:t>
            </a:r>
          </a:p>
          <a:p>
            <a:pPr eaLnBrk="1" hangingPunct="1"/>
            <a:endParaRPr lang="en-CA" altLang="en-US" sz="1600" i="1" dirty="0" smtClean="0">
              <a:solidFill>
                <a:srgbClr val="FFFFFF"/>
              </a:solidFill>
              <a:latin typeface="Arial" panose="020B0604020202020204" pitchFamily="34" charset="0"/>
            </a:endParaRPr>
          </a:p>
          <a:p>
            <a:pPr eaLnBrk="1" hangingPunct="1"/>
            <a:r>
              <a:rPr lang="en-CA" altLang="en-US" sz="1600" i="1" dirty="0" smtClean="0">
                <a:solidFill>
                  <a:srgbClr val="FFFFFF"/>
                </a:solidFill>
                <a:latin typeface="Arial" panose="020B0604020202020204" pitchFamily="34" charset="0"/>
              </a:rPr>
              <a:t>Submit </a:t>
            </a:r>
            <a:r>
              <a:rPr lang="en-CA" altLang="en-US" sz="1600" i="1" dirty="0">
                <a:solidFill>
                  <a:srgbClr val="FFFFFF"/>
                </a:solidFill>
                <a:latin typeface="Arial" panose="020B0604020202020204" pitchFamily="34" charset="0"/>
              </a:rPr>
              <a:t>an e-copy file of your complete Team Project Progress Report, in PDF format, through your group number on </a:t>
            </a:r>
            <a:r>
              <a:rPr lang="en-CA" altLang="en-US" sz="1600" i="1" dirty="0" err="1">
                <a:solidFill>
                  <a:srgbClr val="FFFFFF"/>
                </a:solidFill>
                <a:latin typeface="Arial" panose="020B0604020202020204" pitchFamily="34" charset="0"/>
              </a:rPr>
              <a:t>eClass</a:t>
            </a:r>
            <a:r>
              <a:rPr lang="en-CA" altLang="en-US" sz="1600" i="1" dirty="0">
                <a:solidFill>
                  <a:srgbClr val="FFFFFF"/>
                </a:solidFill>
                <a:latin typeface="Arial" panose="020B0604020202020204" pitchFamily="34" charset="0"/>
              </a:rPr>
              <a:t>.</a:t>
            </a:r>
          </a:p>
          <a:p>
            <a:pPr eaLnBrk="1" hangingPunct="1"/>
            <a:endParaRPr lang="en-CA" altLang="en-US" sz="1600" i="1" dirty="0">
              <a:solidFill>
                <a:srgbClr val="FFFFFF"/>
              </a:solidFill>
              <a:latin typeface="Arial" panose="020B0604020202020204" pitchFamily="34" charset="0"/>
            </a:endParaRPr>
          </a:p>
          <a:p>
            <a:pPr eaLnBrk="1" hangingPunct="1"/>
            <a:r>
              <a:rPr lang="en-CA" altLang="en-US" sz="1600" i="1" dirty="0" smtClean="0">
                <a:solidFill>
                  <a:srgbClr val="FFFFFF"/>
                </a:solidFill>
                <a:latin typeface="Arial" panose="020B0604020202020204" pitchFamily="34" charset="0"/>
              </a:rPr>
              <a:t>Submit </a:t>
            </a:r>
            <a:r>
              <a:rPr lang="en-CA" altLang="en-US" sz="1600" i="1" dirty="0">
                <a:solidFill>
                  <a:srgbClr val="FFFFFF"/>
                </a:solidFill>
                <a:latin typeface="Arial" panose="020B0604020202020204" pitchFamily="34" charset="0"/>
              </a:rPr>
              <a:t>a hard copy of the signed Title Page and the Root Cause Analysis Chart, NOT the complete report. The RCA chart should be printed on one page on poster-size paper (36” x 48”) with a legible font size – do NOT try to print onto one letter-size page. The hard copy must be submitted by the due date, so either give it to a professor in the lecture (we do assume that students will attend lectures), or deliver to your professor’s office.</a:t>
            </a:r>
          </a:p>
          <a:p>
            <a:pPr eaLnBrk="1" hangingPunct="1"/>
            <a:endParaRPr lang="en-US" altLang="en-US" sz="1800" i="1" dirty="0" smtClean="0">
              <a:solidFill>
                <a:srgbClr val="FFFFFF"/>
              </a:solidFill>
              <a:latin typeface="Arial" panose="020B0604020202020204" pitchFamily="34" charset="0"/>
              <a:cs typeface="Arial" panose="020B0604020202020204" pitchFamily="34" charset="0"/>
            </a:endParaRPr>
          </a:p>
          <a:p>
            <a:pPr eaLnBrk="1" hangingPunct="1"/>
            <a:endParaRPr lang="en-US" altLang="en-US" sz="1800" i="1" dirty="0">
              <a:solidFill>
                <a:srgbClr val="FFFFFF"/>
              </a:solidFill>
              <a:latin typeface="Arial" panose="020B0604020202020204" pitchFamily="34" charset="0"/>
              <a:cs typeface="Arial" panose="020B0604020202020204" pitchFamily="34" charset="0"/>
            </a:endParaRPr>
          </a:p>
        </p:txBody>
      </p:sp>
      <p:sp>
        <p:nvSpPr>
          <p:cNvPr id="25603"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r" eaLnBrk="1" hangingPunct="1">
              <a:lnSpc>
                <a:spcPct val="100000"/>
              </a:lnSpc>
              <a:spcBef>
                <a:spcPct val="0"/>
              </a:spcBef>
              <a:buClrTx/>
              <a:buFontTx/>
              <a:buNone/>
            </a:pPr>
            <a:fld id="{1ACE7801-1E79-402B-92AD-DCB90FE2B3A7}" type="slidenum">
              <a:rPr lang="en-US" altLang="en-US" sz="1200" b="1">
                <a:solidFill>
                  <a:srgbClr val="000000"/>
                </a:solidFill>
                <a:latin typeface="Arial" panose="020B0604020202020204" pitchFamily="34" charset="0"/>
                <a:ea typeface="ＭＳ Ｐゴシック" panose="020B0600070205080204" pitchFamily="34" charset="-128"/>
              </a:rPr>
              <a:pPr algn="r" eaLnBrk="1" hangingPunct="1">
                <a:lnSpc>
                  <a:spcPct val="100000"/>
                </a:lnSpc>
                <a:spcBef>
                  <a:spcPct val="0"/>
                </a:spcBef>
                <a:buClrTx/>
                <a:buFontTx/>
                <a:buNone/>
              </a:pPr>
              <a:t>7</a:t>
            </a:fld>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25604"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algn="ctr" eaLnBrk="1" hangingPunct="1">
              <a:lnSpc>
                <a:spcPct val="100000"/>
              </a:lnSpc>
              <a:spcBef>
                <a:spcPct val="0"/>
              </a:spcBef>
              <a:buClrTx/>
              <a:buFontTx/>
              <a:buNone/>
            </a:pPr>
            <a:r>
              <a:rPr lang="en-CA" altLang="en-US" sz="1200" b="1">
                <a:solidFill>
                  <a:srgbClr val="000000"/>
                </a:solidFill>
                <a:latin typeface="Arial" panose="020B0604020202020204" pitchFamily="34" charset="0"/>
                <a:ea typeface="ＭＳ Ｐゴシック" panose="020B0600070205080204" pitchFamily="34" charset="-128"/>
              </a:rPr>
              <a:t>ESRM - ENGG404 LRM</a:t>
            </a:r>
            <a:endParaRPr lang="en-US" altLang="en-US" sz="1200" b="1">
              <a:solidFill>
                <a:srgbClr val="000000"/>
              </a:solidFill>
              <a:latin typeface="Arial" panose="020B0604020202020204" pitchFamily="34" charset="0"/>
              <a:ea typeface="ＭＳ Ｐゴシック" panose="020B0600070205080204" pitchFamily="34" charset="-128"/>
            </a:endParaRPr>
          </a:p>
        </p:txBody>
      </p:sp>
      <p:sp>
        <p:nvSpPr>
          <p:cNvPr id="25605" name="Rectangle 2"/>
          <p:cNvSpPr>
            <a:spLocks noChangeArrowheads="1"/>
          </p:cNvSpPr>
          <p:nvPr/>
        </p:nvSpPr>
        <p:spPr bwMode="auto">
          <a:xfrm>
            <a:off x="227013" y="227013"/>
            <a:ext cx="8688387" cy="533400"/>
          </a:xfrm>
          <a:prstGeom prst="rect">
            <a:avLst/>
          </a:prstGeom>
          <a:solidFill>
            <a:srgbClr val="FFFFFF">
              <a:alpha val="6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0"/>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0"/>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0"/>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0"/>
              </a:defRPr>
            </a:lvl9pPr>
          </a:lstStyle>
          <a:p>
            <a:pPr eaLnBrk="1" hangingPunct="1">
              <a:lnSpc>
                <a:spcPct val="100000"/>
              </a:lnSpc>
              <a:spcBef>
                <a:spcPct val="0"/>
              </a:spcBef>
              <a:buClrTx/>
              <a:buFontTx/>
              <a:buNone/>
            </a:pPr>
            <a:r>
              <a:rPr lang="en-US" altLang="en-US" b="1" i="1" dirty="0" smtClean="0">
                <a:solidFill>
                  <a:srgbClr val="000000"/>
                </a:solidFill>
                <a:latin typeface="Arial" panose="020B0604020202020204" pitchFamily="34" charset="0"/>
              </a:rPr>
              <a:t>ENGG404 </a:t>
            </a:r>
            <a:r>
              <a:rPr lang="en-US" altLang="en-US" b="1" i="1" dirty="0">
                <a:solidFill>
                  <a:srgbClr val="000000"/>
                </a:solidFill>
                <a:latin typeface="Arial" panose="020B0604020202020204" pitchFamily="34" charset="0"/>
              </a:rPr>
              <a:t>Team Project Assignment</a:t>
            </a:r>
          </a:p>
        </p:txBody>
      </p:sp>
    </p:spTree>
    <p:extLst>
      <p:ext uri="{BB962C8B-B14F-4D97-AF65-F5344CB8AC3E}">
        <p14:creationId xmlns:p14="http://schemas.microsoft.com/office/powerpoint/2010/main" val="253118949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Droplet</Template>
  <TotalTime>2537</TotalTime>
  <Words>883</Words>
  <Application>Microsoft Office PowerPoint</Application>
  <PresentationFormat>On-screen Show (4:3)</PresentationFormat>
  <Paragraphs>106</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ＭＳ Ｐゴシック</vt:lpstr>
      <vt:lpstr>Arial</vt:lpstr>
      <vt:lpstr>Calibri</vt:lpstr>
      <vt:lpstr>Times New Roman</vt:lpstr>
      <vt:lpstr>Tw Cen MT</vt:lpstr>
      <vt:lpstr>Wingdings</vt:lpstr>
      <vt:lpstr>Droplet</vt:lpstr>
      <vt:lpstr>Engineering Safety and  Risk Management Program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ESRM</dc:title>
  <dc:creator>Cocchio</dc:creator>
  <cp:lastModifiedBy>Lisa White</cp:lastModifiedBy>
  <cp:revision>202</cp:revision>
  <cp:lastPrinted>2017-09-25T22:45:08Z</cp:lastPrinted>
  <dcterms:created xsi:type="dcterms:W3CDTF">2005-10-11T15:58:53Z</dcterms:created>
  <dcterms:modified xsi:type="dcterms:W3CDTF">2020-02-04T19:22:43Z</dcterms:modified>
</cp:coreProperties>
</file>