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9"/>
  </p:notesMasterIdLst>
  <p:handoutMasterIdLst>
    <p:handoutMasterId r:id="rId10"/>
  </p:handoutMasterIdLst>
  <p:sldIdLst>
    <p:sldId id="328" r:id="rId2"/>
    <p:sldId id="561" r:id="rId3"/>
    <p:sldId id="526" r:id="rId4"/>
    <p:sldId id="527" r:id="rId5"/>
    <p:sldId id="536" r:id="rId6"/>
    <p:sldId id="537" r:id="rId7"/>
    <p:sldId id="560" r:id="rId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99"/>
    <a:srgbClr val="0000FF"/>
    <a:srgbClr val="08B3CA"/>
    <a:srgbClr val="000000"/>
    <a:srgbClr val="66FF33"/>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6305" autoAdjust="0"/>
  </p:normalViewPr>
  <p:slideViewPr>
    <p:cSldViewPr>
      <p:cViewPr varScale="1">
        <p:scale>
          <a:sx n="111" d="100"/>
          <a:sy n="111" d="100"/>
        </p:scale>
        <p:origin x="16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664"/>
    </p:cViewPr>
  </p:sorterViewPr>
  <p:notesViewPr>
    <p:cSldViewPr>
      <p:cViewPr varScale="1">
        <p:scale>
          <a:sx n="81" d="100"/>
          <a:sy n="81" d="100"/>
        </p:scale>
        <p:origin x="3144"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lvl1pPr defTabSz="969815" eaLnBrk="1" hangingPunct="1">
              <a:defRPr sz="1200" dirty="0" smtClean="0"/>
            </a:lvl1pPr>
          </a:lstStyle>
          <a:p>
            <a:pPr>
              <a:defRPr/>
            </a:pPr>
            <a:r>
              <a:rPr lang="en-CA" altLang="en-US"/>
              <a:t>2018-2019</a:t>
            </a:r>
          </a:p>
        </p:txBody>
      </p:sp>
      <p:sp>
        <p:nvSpPr>
          <p:cNvPr id="3" name="Date Placeholder 2"/>
          <p:cNvSpPr>
            <a:spLocks noGrp="1"/>
          </p:cNvSpPr>
          <p:nvPr>
            <p:ph type="dt" sz="quarter" idx="1"/>
          </p:nvPr>
        </p:nvSpPr>
        <p:spPr bwMode="auto">
          <a:xfrm>
            <a:off x="4143376"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lvl1pPr algn="r" defTabSz="969815" eaLnBrk="1" hangingPunct="1">
              <a:defRPr sz="1200"/>
            </a:lvl1pPr>
          </a:lstStyle>
          <a:p>
            <a:pPr>
              <a:defRPr/>
            </a:pPr>
            <a:fld id="{7A9E4ED9-FA2C-4E0B-8F9B-E408FD6C9602}" type="datetimeFigureOut">
              <a:rPr lang="en-CA" altLang="en-US"/>
              <a:pPr>
                <a:defRPr/>
              </a:pPr>
              <a:t>2020-02-12</a:t>
            </a:fld>
            <a:endParaRPr lang="en-CA" altLang="en-US"/>
          </a:p>
        </p:txBody>
      </p:sp>
      <p:sp>
        <p:nvSpPr>
          <p:cNvPr id="4" name="Footer Placeholder 3"/>
          <p:cNvSpPr>
            <a:spLocks noGrp="1"/>
          </p:cNvSpPr>
          <p:nvPr>
            <p:ph type="ftr" sz="quarter" idx="2"/>
          </p:nvPr>
        </p:nvSpPr>
        <p:spPr bwMode="auto">
          <a:xfrm>
            <a:off x="0" y="9120189"/>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b" anchorCtr="0" compatLnSpc="1">
            <a:prstTxWarp prst="textNoShape">
              <a:avLst/>
            </a:prstTxWarp>
          </a:bodyPr>
          <a:lstStyle>
            <a:lvl1pPr defTabSz="969815" eaLnBrk="1" hangingPunct="1">
              <a:defRPr sz="1200"/>
            </a:lvl1pPr>
          </a:lstStyle>
          <a:p>
            <a:pPr>
              <a:defRPr/>
            </a:pPr>
            <a:endParaRPr lang="en-CA" altLang="en-US"/>
          </a:p>
        </p:txBody>
      </p:sp>
      <p:sp>
        <p:nvSpPr>
          <p:cNvPr id="5" name="Slide Number Placeholder 4"/>
          <p:cNvSpPr>
            <a:spLocks noGrp="1"/>
          </p:cNvSpPr>
          <p:nvPr>
            <p:ph type="sldNum" sz="quarter" idx="3"/>
          </p:nvPr>
        </p:nvSpPr>
        <p:spPr bwMode="auto">
          <a:xfrm>
            <a:off x="4143376" y="9120189"/>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b" anchorCtr="0" compatLnSpc="1">
            <a:prstTxWarp prst="textNoShape">
              <a:avLst/>
            </a:prstTxWarp>
          </a:bodyPr>
          <a:lstStyle>
            <a:lvl1pPr algn="r" defTabSz="969815" eaLnBrk="1" hangingPunct="1">
              <a:defRPr sz="1200"/>
            </a:lvl1pPr>
          </a:lstStyle>
          <a:p>
            <a:pPr>
              <a:defRPr/>
            </a:pPr>
            <a:fld id="{B068F649-5422-449A-B049-BADDA34D59C4}" type="slidenum">
              <a:rPr lang="en-CA" altLang="en-US"/>
              <a:pPr>
                <a:defRPr/>
              </a:pPr>
              <a:t>‹#›</a:t>
            </a:fld>
            <a:endParaRPr lang="en-CA" altLang="en-US"/>
          </a:p>
        </p:txBody>
      </p:sp>
    </p:spTree>
    <p:extLst>
      <p:ext uri="{BB962C8B-B14F-4D97-AF65-F5344CB8AC3E}">
        <p14:creationId xmlns:p14="http://schemas.microsoft.com/office/powerpoint/2010/main" val="419779332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lvl1pPr defTabSz="969815" eaLnBrk="1" hangingPunct="1">
              <a:defRPr sz="1200">
                <a:latin typeface="Arial" panose="020B0604020202020204" pitchFamily="34" charset="0"/>
              </a:defRPr>
            </a:lvl1pPr>
          </a:lstStyle>
          <a:p>
            <a:pPr>
              <a:defRPr/>
            </a:pPr>
            <a:r>
              <a:rPr lang="en-CA" altLang="en-US"/>
              <a:t>2018-2019</a:t>
            </a:r>
          </a:p>
        </p:txBody>
      </p:sp>
      <p:sp>
        <p:nvSpPr>
          <p:cNvPr id="31747" name="Rectangle 3"/>
          <p:cNvSpPr>
            <a:spLocks noGrp="1" noChangeArrowheads="1"/>
          </p:cNvSpPr>
          <p:nvPr>
            <p:ph type="dt" idx="1"/>
          </p:nvPr>
        </p:nvSpPr>
        <p:spPr bwMode="auto">
          <a:xfrm>
            <a:off x="4143376"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lvl1pPr algn="r" defTabSz="969815" eaLnBrk="1" hangingPunct="1">
              <a:defRPr sz="1200">
                <a:latin typeface="Arial" panose="020B0604020202020204" pitchFamily="34" charset="0"/>
              </a:defRPr>
            </a:lvl1pPr>
          </a:lstStyle>
          <a:p>
            <a:pPr>
              <a:defRPr/>
            </a:pPr>
            <a:endParaRPr lang="en-CA" altLang="en-US"/>
          </a:p>
        </p:txBody>
      </p:sp>
      <p:sp>
        <p:nvSpPr>
          <p:cNvPr id="19460"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731839" y="4559301"/>
            <a:ext cx="58515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9120189"/>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b" anchorCtr="0" compatLnSpc="1">
            <a:prstTxWarp prst="textNoShape">
              <a:avLst/>
            </a:prstTxWarp>
          </a:bodyPr>
          <a:lstStyle>
            <a:lvl1pPr defTabSz="969815" eaLnBrk="1" hangingPunct="1">
              <a:defRPr sz="1200">
                <a:latin typeface="Arial" panose="020B0604020202020204" pitchFamily="34" charset="0"/>
              </a:defRPr>
            </a:lvl1pPr>
          </a:lstStyle>
          <a:p>
            <a:pPr>
              <a:defRPr/>
            </a:pPr>
            <a:endParaRPr lang="en-CA" altLang="en-US"/>
          </a:p>
        </p:txBody>
      </p:sp>
      <p:sp>
        <p:nvSpPr>
          <p:cNvPr id="31751" name="Rectangle 7"/>
          <p:cNvSpPr>
            <a:spLocks noGrp="1" noChangeArrowheads="1"/>
          </p:cNvSpPr>
          <p:nvPr>
            <p:ph type="sldNum" sz="quarter" idx="5"/>
          </p:nvPr>
        </p:nvSpPr>
        <p:spPr bwMode="auto">
          <a:xfrm>
            <a:off x="4143376" y="9120189"/>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b" anchorCtr="0" compatLnSpc="1">
            <a:prstTxWarp prst="textNoShape">
              <a:avLst/>
            </a:prstTxWarp>
          </a:bodyPr>
          <a:lstStyle>
            <a:lvl1pPr algn="r" defTabSz="969815" eaLnBrk="1" hangingPunct="1">
              <a:defRPr sz="1200">
                <a:latin typeface="Arial" panose="020B0604020202020204" pitchFamily="34" charset="0"/>
              </a:defRPr>
            </a:lvl1pPr>
          </a:lstStyle>
          <a:p>
            <a:pPr>
              <a:defRPr/>
            </a:pPr>
            <a:fld id="{9731A8AA-3795-4C75-A7F1-CEE0EFC28DD5}" type="slidenum">
              <a:rPr lang="en-US" altLang="en-US"/>
              <a:pPr>
                <a:defRPr/>
              </a:pPr>
              <a:t>‹#›</a:t>
            </a:fld>
            <a:endParaRPr lang="en-US" altLang="en-US"/>
          </a:p>
        </p:txBody>
      </p:sp>
    </p:spTree>
    <p:extLst>
      <p:ext uri="{BB962C8B-B14F-4D97-AF65-F5344CB8AC3E}">
        <p14:creationId xmlns:p14="http://schemas.microsoft.com/office/powerpoint/2010/main" val="221140250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Grp="1" noChangeArrowheads="1"/>
          </p:cNvSpPr>
          <p:nvPr/>
        </p:nvSpPr>
        <p:spPr bwMode="auto">
          <a:xfrm>
            <a:off x="0"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1" tIns="48506" rIns="97011" bIns="48506"/>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a:latin typeface="Times New Roman" panose="02020603050405020304" pitchFamily="18" charset="0"/>
              </a:rPr>
              <a:t>ENGG404 Lecture 00 - Day 1</a:t>
            </a:r>
          </a:p>
        </p:txBody>
      </p:sp>
      <p:sp>
        <p:nvSpPr>
          <p:cNvPr id="24579" name="Rectangle 6"/>
          <p:cNvSpPr txBox="1">
            <a:spLocks noGrp="1" noChangeArrowheads="1"/>
          </p:cNvSpPr>
          <p:nvPr/>
        </p:nvSpPr>
        <p:spPr bwMode="auto">
          <a:xfrm>
            <a:off x="0"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1" tIns="48506" rIns="97011" bIns="48506"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a:latin typeface="Times New Roman" panose="02020603050405020304" pitchFamily="18" charset="0"/>
              </a:rPr>
              <a:t>2012 Fall</a:t>
            </a:r>
          </a:p>
        </p:txBody>
      </p:sp>
      <p:sp>
        <p:nvSpPr>
          <p:cNvPr id="24580" name="Rectangle 7"/>
          <p:cNvSpPr txBox="1">
            <a:spLocks noGrp="1" noChangeArrowheads="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1" tIns="48506" rIns="97011" bIns="48506"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080E1670-0A3B-470E-B318-C9CEC2D9A743}" type="slidenum">
              <a:rPr lang="en-US" altLang="en-US">
                <a:latin typeface="Times New Roman" panose="02020603050405020304" pitchFamily="18" charset="0"/>
              </a:rPr>
              <a:pPr algn="r">
                <a:spcBef>
                  <a:spcPct val="0"/>
                </a:spcBef>
              </a:pPr>
              <a:t>1</a:t>
            </a:fld>
            <a:endParaRPr lang="en-US" altLang="en-US">
              <a:latin typeface="Times New Roman" panose="02020603050405020304" pitchFamily="18" charset="0"/>
            </a:endParaRPr>
          </a:p>
        </p:txBody>
      </p:sp>
      <p:sp>
        <p:nvSpPr>
          <p:cNvPr id="24581" name="Rectangle 7"/>
          <p:cNvSpPr txBox="1">
            <a:spLocks noGrp="1" noChangeArrowheads="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20000"/>
              </a:spcBef>
              <a:buClr>
                <a:srgbClr val="000000"/>
              </a:buClr>
              <a:buFont typeface="Wingdings" panose="05000000000000000000" pitchFamily="2" charset="2"/>
              <a:buChar char="Ø"/>
            </a:pPr>
            <a:fld id="{41E6B344-29A3-48F3-A2D9-8037806CFEC2}" type="slidenum">
              <a:rPr lang="en-US" altLang="en-US">
                <a:latin typeface="Times New Roman" panose="02020603050405020304" pitchFamily="18" charset="0"/>
                <a:ea typeface="ＭＳ Ｐゴシック" panose="020B0600070205080204" pitchFamily="34" charset="-128"/>
              </a:rPr>
              <a:pPr algn="r">
                <a:spcBef>
                  <a:spcPct val="20000"/>
                </a:spcBef>
                <a:buClr>
                  <a:srgbClr val="000000"/>
                </a:buClr>
                <a:buFont typeface="Wingdings" panose="05000000000000000000" pitchFamily="2" charset="2"/>
                <a:buChar char="Ø"/>
              </a:pPr>
              <a:t>1</a:t>
            </a:fld>
            <a:endParaRPr lang="en-US" altLang="en-US">
              <a:latin typeface="Times New Roman" panose="02020603050405020304" pitchFamily="18" charset="0"/>
              <a:ea typeface="ＭＳ Ｐゴシック" panose="020B0600070205080204" pitchFamily="34" charset="-128"/>
            </a:endParaRPr>
          </a:p>
        </p:txBody>
      </p:sp>
      <p:sp>
        <p:nvSpPr>
          <p:cNvPr id="24582" name="Rectangle 2"/>
          <p:cNvSpPr>
            <a:spLocks noGrp="1" noRot="1" noChangeAspect="1" noChangeArrowheads="1" noTextEdit="1"/>
          </p:cNvSpPr>
          <p:nvPr>
            <p:ph type="sldImg"/>
          </p:nvPr>
        </p:nvSpPr>
        <p:spPr>
          <a:ln/>
        </p:spPr>
      </p:sp>
      <p:sp>
        <p:nvSpPr>
          <p:cNvPr id="24583" name="Rectangle 3"/>
          <p:cNvSpPr>
            <a:spLocks noGrp="1" noChangeArrowheads="1"/>
          </p:cNvSpPr>
          <p:nvPr>
            <p:ph type="body" idx="1"/>
          </p:nvPr>
        </p:nvSpPr>
        <p:spPr>
          <a:xfrm>
            <a:off x="974725" y="4559301"/>
            <a:ext cx="5365750" cy="4321175"/>
          </a:xfrm>
          <a:noFill/>
        </p:spPr>
        <p:txBody>
          <a:bodyPr tIns="48317" bIns="48317"/>
          <a:lstStyle/>
          <a:p>
            <a:pPr>
              <a:lnSpc>
                <a:spcPct val="150000"/>
              </a:lnSpc>
            </a:pPr>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2018-2019</a:t>
            </a:r>
          </a:p>
        </p:txBody>
      </p:sp>
    </p:spTree>
    <p:extLst>
      <p:ext uri="{BB962C8B-B14F-4D97-AF65-F5344CB8AC3E}">
        <p14:creationId xmlns:p14="http://schemas.microsoft.com/office/powerpoint/2010/main" val="208801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939266" y="8842725"/>
            <a:ext cx="3014065" cy="46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2" tIns="46632" rIns="93262" bIns="46632"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B6578FB6-0637-4AA7-9F1B-D393BFB3D41F}" type="slidenum">
              <a:rPr lang="en-US" altLang="en-US"/>
              <a:pPr algn="r" eaLnBrk="1" hangingPunct="1">
                <a:spcBef>
                  <a:spcPct val="0"/>
                </a:spcBef>
              </a:pPr>
              <a:t>3</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26708" y="4420593"/>
            <a:ext cx="5101422" cy="4189711"/>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2018-2019</a:t>
            </a:r>
          </a:p>
        </p:txBody>
      </p:sp>
    </p:spTree>
    <p:extLst>
      <p:ext uri="{BB962C8B-B14F-4D97-AF65-F5344CB8AC3E}">
        <p14:creationId xmlns:p14="http://schemas.microsoft.com/office/powerpoint/2010/main" val="194224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939266" y="8842725"/>
            <a:ext cx="3014065" cy="46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2" tIns="46632" rIns="93262" bIns="46632"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B6578FB6-0637-4AA7-9F1B-D393BFB3D41F}" type="slidenum">
              <a:rPr lang="en-US" altLang="en-US"/>
              <a:pPr algn="r" eaLnBrk="1" hangingPunct="1">
                <a:spcBef>
                  <a:spcPct val="0"/>
                </a:spcBef>
              </a:pPr>
              <a:t>4</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26708" y="4420593"/>
            <a:ext cx="5101422" cy="4189711"/>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2018-2019</a:t>
            </a:r>
          </a:p>
        </p:txBody>
      </p:sp>
    </p:spTree>
    <p:extLst>
      <p:ext uri="{BB962C8B-B14F-4D97-AF65-F5344CB8AC3E}">
        <p14:creationId xmlns:p14="http://schemas.microsoft.com/office/powerpoint/2010/main" val="3181078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lIns="96641" tIns="48321" rIns="96641" bIns="48321"/>
          <a:lstStyle/>
          <a:p>
            <a:endParaRPr lang="en-CA" altLang="en-US">
              <a:latin typeface="Arial" panose="020B0604020202020204" pitchFamily="34" charset="0"/>
              <a:cs typeface="Arial" panose="020B0604020202020204" pitchFamily="34" charset="0"/>
            </a:endParaRPr>
          </a:p>
        </p:txBody>
      </p:sp>
      <p:sp>
        <p:nvSpPr>
          <p:cNvPr id="43012" name="Slide Number Placeholder 3"/>
          <p:cNvSpPr txBox="1">
            <a:spLocks noGrp="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684638BC-09DC-449B-AAE8-A556CF8955A0}" type="slidenum">
              <a:rPr lang="en-US" altLang="en-US">
                <a:latin typeface="Times New Roman" panose="02020603050405020304" pitchFamily="18" charset="0"/>
                <a:ea typeface="ＭＳ Ｐゴシック" panose="020B0600070205080204" pitchFamily="34" charset="-128"/>
              </a:rPr>
              <a:pPr algn="r">
                <a:spcBef>
                  <a:spcPct val="0"/>
                </a:spcBef>
              </a:pPr>
              <a:t>5</a:t>
            </a:fld>
            <a:endParaRPr lang="en-US" altLang="en-US">
              <a:latin typeface="Times New Roman"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CA" altLang="en-US"/>
              <a:t>2018-2019</a:t>
            </a:r>
          </a:p>
        </p:txBody>
      </p:sp>
    </p:spTree>
    <p:extLst>
      <p:ext uri="{BB962C8B-B14F-4D97-AF65-F5344CB8AC3E}">
        <p14:creationId xmlns:p14="http://schemas.microsoft.com/office/powerpoint/2010/main" val="2330541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lIns="96641" tIns="48321" rIns="96641" bIns="48321"/>
          <a:lstStyle/>
          <a:p>
            <a:endParaRPr lang="en-CA" altLang="en-US">
              <a:latin typeface="Arial" panose="020B0604020202020204" pitchFamily="34" charset="0"/>
              <a:cs typeface="Arial" panose="020B0604020202020204" pitchFamily="34" charset="0"/>
            </a:endParaRPr>
          </a:p>
        </p:txBody>
      </p:sp>
      <p:sp>
        <p:nvSpPr>
          <p:cNvPr id="43012" name="Slide Number Placeholder 3"/>
          <p:cNvSpPr txBox="1">
            <a:spLocks noGrp="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684638BC-09DC-449B-AAE8-A556CF8955A0}" type="slidenum">
              <a:rPr lang="en-US" altLang="en-US">
                <a:latin typeface="Times New Roman" panose="02020603050405020304" pitchFamily="18" charset="0"/>
                <a:ea typeface="ＭＳ Ｐゴシック" panose="020B0600070205080204" pitchFamily="34" charset="-128"/>
              </a:rPr>
              <a:pPr algn="r">
                <a:spcBef>
                  <a:spcPct val="0"/>
                </a:spcBef>
              </a:pPr>
              <a:t>6</a:t>
            </a:fld>
            <a:endParaRPr lang="en-US" altLang="en-US">
              <a:latin typeface="Times New Roman"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CA" altLang="en-US"/>
              <a:t>2018-2019</a:t>
            </a:r>
          </a:p>
        </p:txBody>
      </p:sp>
    </p:spTree>
    <p:extLst>
      <p:ext uri="{BB962C8B-B14F-4D97-AF65-F5344CB8AC3E}">
        <p14:creationId xmlns:p14="http://schemas.microsoft.com/office/powerpoint/2010/main" val="3614147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5437515" y="6947853"/>
            <a:ext cx="4162048" cy="36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10DA019E-2938-4AFB-B5C1-E66C32CA6254}" type="slidenum">
              <a:rPr lang="en-US" altLang="en-US"/>
              <a:pPr algn="r" eaLnBrk="1" hangingPunct="1">
                <a:spcBef>
                  <a:spcPct val="0"/>
                </a:spcBef>
              </a:pPr>
              <a:t>7</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1280380" y="3474762"/>
            <a:ext cx="7040443" cy="32910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7175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Droplets-SD-Title-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13259" y="1300786"/>
            <a:ext cx="6517482" cy="25092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65766E-5091-4AFF-9E56-861A57DBB48C}" type="slidenum">
              <a:rPr lang="en-US" altLang="en-US"/>
              <a:pPr>
                <a:defRPr/>
              </a:pPr>
              <a:t>‹#›</a:t>
            </a:fld>
            <a:endParaRPr lang="en-US" altLang="en-US"/>
          </a:p>
        </p:txBody>
      </p:sp>
    </p:spTree>
    <p:extLst>
      <p:ext uri="{BB962C8B-B14F-4D97-AF65-F5344CB8AC3E}">
        <p14:creationId xmlns:p14="http://schemas.microsoft.com/office/powerpoint/2010/main" val="146483818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FA60338-910B-4FCE-9014-6B037E506515}" type="slidenum">
              <a:rPr lang="en-US" altLang="en-US"/>
              <a:pPr>
                <a:defRPr/>
              </a:pPr>
              <a:t>‹#›</a:t>
            </a:fld>
            <a:endParaRPr lang="en-US" altLang="en-US"/>
          </a:p>
        </p:txBody>
      </p:sp>
    </p:spTree>
    <p:extLst>
      <p:ext uri="{BB962C8B-B14F-4D97-AF65-F5344CB8AC3E}">
        <p14:creationId xmlns:p14="http://schemas.microsoft.com/office/powerpoint/2010/main" val="181310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61BDB67F-08B2-4DA6-A198-E1581194632A}" type="slidenum">
              <a:rPr lang="en-US" altLang="en-US"/>
              <a:pPr>
                <a:defRPr/>
              </a:pPr>
              <a:t>‹#›</a:t>
            </a:fld>
            <a:endParaRPr lang="en-US" altLang="en-US"/>
          </a:p>
        </p:txBody>
      </p:sp>
    </p:spTree>
    <p:extLst>
      <p:ext uri="{BB962C8B-B14F-4D97-AF65-F5344CB8AC3E}">
        <p14:creationId xmlns:p14="http://schemas.microsoft.com/office/powerpoint/2010/main" val="59050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7" name="TextBox 6"/>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8000" dirty="0">
                <a:effectLst/>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4"/>
          <p:cNvSpPr>
            <a:spLocks noGrp="1"/>
          </p:cNvSpPr>
          <p:nvPr>
            <p:ph type="dt" sz="half" idx="14"/>
          </p:nvPr>
        </p:nvSpPr>
        <p:spPr/>
        <p:txBody>
          <a:bodyPr/>
          <a:lstStyle>
            <a:lvl1pPr>
              <a:defRPr/>
            </a:lvl1pPr>
          </a:lstStyle>
          <a:p>
            <a:pPr>
              <a:defRPr/>
            </a:pPr>
            <a:endParaRPr lang="en-US"/>
          </a:p>
        </p:txBody>
      </p:sp>
      <p:sp>
        <p:nvSpPr>
          <p:cNvPr id="9" name="Footer Placeholder 5"/>
          <p:cNvSpPr>
            <a:spLocks noGrp="1"/>
          </p:cNvSpPr>
          <p:nvPr>
            <p:ph type="ftr" sz="quarter" idx="15"/>
          </p:nvPr>
        </p:nvSpPr>
        <p:spPr/>
        <p:txBody>
          <a:bodyPr/>
          <a:lstStyle>
            <a:lvl1pPr>
              <a:defRPr/>
            </a:lvl1pPr>
          </a:lstStyle>
          <a:p>
            <a:pPr>
              <a:defRPr/>
            </a:pPr>
            <a:endParaRPr lang="en-US" dirty="0"/>
          </a:p>
        </p:txBody>
      </p:sp>
      <p:sp>
        <p:nvSpPr>
          <p:cNvPr id="10" name="Slide Number Placeholder 6"/>
          <p:cNvSpPr>
            <a:spLocks noGrp="1"/>
          </p:cNvSpPr>
          <p:nvPr>
            <p:ph type="sldNum" sz="quarter" idx="16"/>
          </p:nvPr>
        </p:nvSpPr>
        <p:spPr/>
        <p:txBody>
          <a:bodyPr/>
          <a:lstStyle>
            <a:lvl1pPr>
              <a:defRPr/>
            </a:lvl1pPr>
          </a:lstStyle>
          <a:p>
            <a:pPr>
              <a:defRPr/>
            </a:pPr>
            <a:fld id="{4D16A54A-854B-4AB8-A649-F6D5C3A47928}" type="slidenum">
              <a:rPr lang="en-US" altLang="en-US"/>
              <a:pPr>
                <a:defRPr/>
              </a:pPr>
              <a:t>‹#›</a:t>
            </a:fld>
            <a:endParaRPr lang="en-US" altLang="en-US"/>
          </a:p>
        </p:txBody>
      </p:sp>
    </p:spTree>
    <p:extLst>
      <p:ext uri="{BB962C8B-B14F-4D97-AF65-F5344CB8AC3E}">
        <p14:creationId xmlns:p14="http://schemas.microsoft.com/office/powerpoint/2010/main" val="1590617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05088F65-F548-4937-BC24-FEC86F1A5C93}" type="slidenum">
              <a:rPr lang="en-US" altLang="en-US"/>
              <a:pPr>
                <a:defRPr/>
              </a:pPr>
              <a:t>‹#›</a:t>
            </a:fld>
            <a:endParaRPr lang="en-US" altLang="en-US"/>
          </a:p>
        </p:txBody>
      </p:sp>
    </p:spTree>
    <p:extLst>
      <p:ext uri="{BB962C8B-B14F-4D97-AF65-F5344CB8AC3E}">
        <p14:creationId xmlns:p14="http://schemas.microsoft.com/office/powerpoint/2010/main" val="402713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2"/>
          <p:cNvSpPr>
            <a:spLocks noGrp="1"/>
          </p:cNvSpPr>
          <p:nvPr>
            <p:ph type="dt" sz="half" idx="18"/>
          </p:nvPr>
        </p:nvSpPr>
        <p:spPr/>
        <p:txBody>
          <a:bodyPr/>
          <a:lstStyle>
            <a:lvl1pPr>
              <a:defRPr/>
            </a:lvl1pPr>
          </a:lstStyle>
          <a:p>
            <a:pPr>
              <a:defRPr/>
            </a:pPr>
            <a:endParaRPr lang="en-US"/>
          </a:p>
        </p:txBody>
      </p:sp>
      <p:sp>
        <p:nvSpPr>
          <p:cNvPr id="16" name="Footer Placeholder 3"/>
          <p:cNvSpPr>
            <a:spLocks noGrp="1"/>
          </p:cNvSpPr>
          <p:nvPr>
            <p:ph type="ftr" sz="quarter" idx="19"/>
          </p:nvPr>
        </p:nvSpPr>
        <p:spPr/>
        <p:txBody>
          <a:bodyPr/>
          <a:lstStyle>
            <a:lvl1pPr>
              <a:defRPr/>
            </a:lvl1pPr>
          </a:lstStyle>
          <a:p>
            <a:pPr>
              <a:defRPr/>
            </a:pPr>
            <a:endParaRPr lang="en-US" dirty="0"/>
          </a:p>
        </p:txBody>
      </p:sp>
      <p:sp>
        <p:nvSpPr>
          <p:cNvPr id="17" name="Slide Number Placeholder 4"/>
          <p:cNvSpPr>
            <a:spLocks noGrp="1"/>
          </p:cNvSpPr>
          <p:nvPr>
            <p:ph type="sldNum" sz="quarter" idx="20"/>
          </p:nvPr>
        </p:nvSpPr>
        <p:spPr/>
        <p:txBody>
          <a:bodyPr/>
          <a:lstStyle>
            <a:lvl1pPr>
              <a:defRPr/>
            </a:lvl1pPr>
          </a:lstStyle>
          <a:p>
            <a:pPr>
              <a:defRPr/>
            </a:pPr>
            <a:fld id="{7AABA8C5-5563-421A-AC84-102210419C46}" type="slidenum">
              <a:rPr lang="en-US" altLang="en-US"/>
              <a:pPr>
                <a:defRPr/>
              </a:pPr>
              <a:t>‹#›</a:t>
            </a:fld>
            <a:endParaRPr lang="en-US" altLang="en-US"/>
          </a:p>
        </p:txBody>
      </p:sp>
    </p:spTree>
    <p:extLst>
      <p:ext uri="{BB962C8B-B14F-4D97-AF65-F5344CB8AC3E}">
        <p14:creationId xmlns:p14="http://schemas.microsoft.com/office/powerpoint/2010/main" val="741769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2"/>
          <p:cNvSpPr>
            <a:spLocks noGrp="1"/>
          </p:cNvSpPr>
          <p:nvPr>
            <p:ph type="dt" sz="half" idx="23"/>
          </p:nvPr>
        </p:nvSpPr>
        <p:spPr/>
        <p:txBody>
          <a:bodyPr/>
          <a:lstStyle>
            <a:lvl1pPr>
              <a:defRPr/>
            </a:lvl1pPr>
          </a:lstStyle>
          <a:p>
            <a:pPr>
              <a:defRPr/>
            </a:pPr>
            <a:endParaRPr lang="en-US"/>
          </a:p>
        </p:txBody>
      </p:sp>
      <p:sp>
        <p:nvSpPr>
          <p:cNvPr id="14" name="Footer Placeholder 3"/>
          <p:cNvSpPr>
            <a:spLocks noGrp="1"/>
          </p:cNvSpPr>
          <p:nvPr>
            <p:ph type="ftr" sz="quarter" idx="24"/>
          </p:nvPr>
        </p:nvSpPr>
        <p:spPr/>
        <p:txBody>
          <a:bodyPr/>
          <a:lstStyle>
            <a:lvl1pPr>
              <a:defRPr/>
            </a:lvl1pPr>
          </a:lstStyle>
          <a:p>
            <a:pPr>
              <a:defRPr/>
            </a:pPr>
            <a:endParaRPr lang="en-US" dirty="0"/>
          </a:p>
        </p:txBody>
      </p:sp>
      <p:sp>
        <p:nvSpPr>
          <p:cNvPr id="15" name="Slide Number Placeholder 4"/>
          <p:cNvSpPr>
            <a:spLocks noGrp="1"/>
          </p:cNvSpPr>
          <p:nvPr>
            <p:ph type="sldNum" sz="quarter" idx="25"/>
          </p:nvPr>
        </p:nvSpPr>
        <p:spPr/>
        <p:txBody>
          <a:bodyPr/>
          <a:lstStyle>
            <a:lvl1pPr>
              <a:defRPr/>
            </a:lvl1pPr>
          </a:lstStyle>
          <a:p>
            <a:pPr>
              <a:defRPr/>
            </a:pPr>
            <a:fld id="{B2E504F1-F94C-471E-91EC-A80FBC917011}" type="slidenum">
              <a:rPr lang="en-US" altLang="en-US"/>
              <a:pPr>
                <a:defRPr/>
              </a:pPr>
              <a:t>‹#›</a:t>
            </a:fld>
            <a:endParaRPr lang="en-US" altLang="en-US"/>
          </a:p>
        </p:txBody>
      </p:sp>
    </p:spTree>
    <p:extLst>
      <p:ext uri="{BB962C8B-B14F-4D97-AF65-F5344CB8AC3E}">
        <p14:creationId xmlns:p14="http://schemas.microsoft.com/office/powerpoint/2010/main" val="1273349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9D58C212-DC4B-4496-94A8-2F8774E4BE6B}" type="slidenum">
              <a:rPr lang="en-US" altLang="en-US"/>
              <a:pPr>
                <a:defRPr/>
              </a:pPr>
              <a:t>‹#›</a:t>
            </a:fld>
            <a:endParaRPr lang="en-US" altLang="en-US"/>
          </a:p>
        </p:txBody>
      </p:sp>
    </p:spTree>
    <p:extLst>
      <p:ext uri="{BB962C8B-B14F-4D97-AF65-F5344CB8AC3E}">
        <p14:creationId xmlns:p14="http://schemas.microsoft.com/office/powerpoint/2010/main" val="2724069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22515ACC-392F-4F46-B0DE-8D39E079A736}" type="slidenum">
              <a:rPr lang="en-US" altLang="en-US"/>
              <a:pPr>
                <a:defRPr/>
              </a:pPr>
              <a:t>‹#›</a:t>
            </a:fld>
            <a:endParaRPr lang="en-US" altLang="en-US"/>
          </a:p>
        </p:txBody>
      </p:sp>
    </p:spTree>
    <p:extLst>
      <p:ext uri="{BB962C8B-B14F-4D97-AF65-F5344CB8AC3E}">
        <p14:creationId xmlns:p14="http://schemas.microsoft.com/office/powerpoint/2010/main" val="2550754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6A2A8D56-8504-4CC2-A857-235C4686BBA6}" type="slidenum">
              <a:rPr lang="en-US" altLang="en-US"/>
              <a:pPr>
                <a:defRPr/>
              </a:pPr>
              <a:t>‹#›</a:t>
            </a:fld>
            <a:endParaRPr lang="en-US" altLang="en-US"/>
          </a:p>
        </p:txBody>
      </p:sp>
    </p:spTree>
    <p:extLst>
      <p:ext uri="{BB962C8B-B14F-4D97-AF65-F5344CB8AC3E}">
        <p14:creationId xmlns:p14="http://schemas.microsoft.com/office/powerpoint/2010/main" val="13699843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838CF06-F800-4CAE-B09A-A7CDAF626BBD}" type="slidenum">
              <a:rPr lang="en-US" altLang="en-US"/>
              <a:pPr>
                <a:defRPr/>
              </a:pPr>
              <a:t>‹#›</a:t>
            </a:fld>
            <a:endParaRPr lang="en-US" altLang="en-US"/>
          </a:p>
        </p:txBody>
      </p:sp>
    </p:spTree>
    <p:extLst>
      <p:ext uri="{BB962C8B-B14F-4D97-AF65-F5344CB8AC3E}">
        <p14:creationId xmlns:p14="http://schemas.microsoft.com/office/powerpoint/2010/main" val="12065053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5"/>
          </p:nvPr>
        </p:nvSpPr>
        <p:spPr/>
        <p:txBody>
          <a:bodyPr/>
          <a:lstStyle>
            <a:lvl1pPr>
              <a:defRPr/>
            </a:lvl1pPr>
          </a:lstStyle>
          <a:p>
            <a:pPr>
              <a:defRPr/>
            </a:pPr>
            <a:endParaRPr lang="en-US"/>
          </a:p>
        </p:txBody>
      </p:sp>
      <p:sp>
        <p:nvSpPr>
          <p:cNvPr id="7" name="Footer Placeholder 5"/>
          <p:cNvSpPr>
            <a:spLocks noGrp="1"/>
          </p:cNvSpPr>
          <p:nvPr>
            <p:ph type="ftr" sz="quarter" idx="16"/>
          </p:nvPr>
        </p:nvSpPr>
        <p:spPr/>
        <p:txBody>
          <a:bodyPr/>
          <a:lstStyle>
            <a:lvl1pPr>
              <a:defRPr/>
            </a:lvl1pPr>
          </a:lstStyle>
          <a:p>
            <a:pPr>
              <a:defRPr/>
            </a:pPr>
            <a:endParaRPr lang="en-US" dirty="0"/>
          </a:p>
        </p:txBody>
      </p:sp>
      <p:sp>
        <p:nvSpPr>
          <p:cNvPr id="8" name="Slide Number Placeholder 6"/>
          <p:cNvSpPr>
            <a:spLocks noGrp="1"/>
          </p:cNvSpPr>
          <p:nvPr>
            <p:ph type="sldNum" sz="quarter" idx="17"/>
          </p:nvPr>
        </p:nvSpPr>
        <p:spPr/>
        <p:txBody>
          <a:bodyPr/>
          <a:lstStyle>
            <a:lvl1pPr>
              <a:defRPr/>
            </a:lvl1pPr>
          </a:lstStyle>
          <a:p>
            <a:pPr>
              <a:defRPr/>
            </a:pPr>
            <a:fld id="{AD3CA624-FEFC-46F6-994F-5D117BE27EC6}" type="slidenum">
              <a:rPr lang="en-US" altLang="en-US"/>
              <a:pPr>
                <a:defRPr/>
              </a:pPr>
              <a:t>‹#›</a:t>
            </a:fld>
            <a:endParaRPr lang="en-US" altLang="en-US"/>
          </a:p>
        </p:txBody>
      </p:sp>
    </p:spTree>
    <p:extLst>
      <p:ext uri="{BB962C8B-B14F-4D97-AF65-F5344CB8AC3E}">
        <p14:creationId xmlns:p14="http://schemas.microsoft.com/office/powerpoint/2010/main" val="4676293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5"/>
          </p:nvPr>
        </p:nvSpPr>
        <p:spPr/>
        <p:txBody>
          <a:bodyPr/>
          <a:lstStyle>
            <a:lvl1pPr>
              <a:defRPr/>
            </a:lvl1pPr>
          </a:lstStyle>
          <a:p>
            <a:pPr>
              <a:defRPr/>
            </a:pPr>
            <a:endParaRPr lang="en-US"/>
          </a:p>
        </p:txBody>
      </p:sp>
      <p:sp>
        <p:nvSpPr>
          <p:cNvPr id="9" name="Footer Placeholder 7"/>
          <p:cNvSpPr>
            <a:spLocks noGrp="1"/>
          </p:cNvSpPr>
          <p:nvPr>
            <p:ph type="ftr" sz="quarter" idx="16"/>
          </p:nvPr>
        </p:nvSpPr>
        <p:spPr/>
        <p:txBody>
          <a:bodyPr/>
          <a:lstStyle>
            <a:lvl1pPr>
              <a:defRPr/>
            </a:lvl1pPr>
          </a:lstStyle>
          <a:p>
            <a:pPr>
              <a:defRPr/>
            </a:pPr>
            <a:endParaRPr lang="en-US" dirty="0"/>
          </a:p>
        </p:txBody>
      </p:sp>
      <p:sp>
        <p:nvSpPr>
          <p:cNvPr id="10" name="Slide Number Placeholder 8"/>
          <p:cNvSpPr>
            <a:spLocks noGrp="1"/>
          </p:cNvSpPr>
          <p:nvPr>
            <p:ph type="sldNum" sz="quarter" idx="17"/>
          </p:nvPr>
        </p:nvSpPr>
        <p:spPr/>
        <p:txBody>
          <a:bodyPr/>
          <a:lstStyle>
            <a:lvl1pPr>
              <a:defRPr/>
            </a:lvl1pPr>
          </a:lstStyle>
          <a:p>
            <a:pPr>
              <a:defRPr/>
            </a:pPr>
            <a:fld id="{246B5762-0239-4533-A9CA-D36136966AFF}" type="slidenum">
              <a:rPr lang="en-US" altLang="en-US"/>
              <a:pPr>
                <a:defRPr/>
              </a:pPr>
              <a:t>‹#›</a:t>
            </a:fld>
            <a:endParaRPr lang="en-US" altLang="en-US"/>
          </a:p>
        </p:txBody>
      </p:sp>
    </p:spTree>
    <p:extLst>
      <p:ext uri="{BB962C8B-B14F-4D97-AF65-F5344CB8AC3E}">
        <p14:creationId xmlns:p14="http://schemas.microsoft.com/office/powerpoint/2010/main" val="109131928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587E80B4-6FDA-472D-89C5-85AD09DD203C}" type="slidenum">
              <a:rPr lang="en-US" altLang="en-US"/>
              <a:pPr>
                <a:defRPr/>
              </a:pPr>
              <a:t>‹#›</a:t>
            </a:fld>
            <a:endParaRPr lang="en-US" altLang="en-US"/>
          </a:p>
        </p:txBody>
      </p:sp>
    </p:spTree>
    <p:extLst>
      <p:ext uri="{BB962C8B-B14F-4D97-AF65-F5344CB8AC3E}">
        <p14:creationId xmlns:p14="http://schemas.microsoft.com/office/powerpoint/2010/main" val="730961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486CCDE-EFFB-44CC-AF7E-8A82536E098D}" type="slidenum">
              <a:rPr lang="en-US" altLang="en-US"/>
              <a:pPr>
                <a:defRPr/>
              </a:pPr>
              <a:t>‹#›</a:t>
            </a:fld>
            <a:endParaRPr lang="en-US" altLang="en-US"/>
          </a:p>
        </p:txBody>
      </p:sp>
    </p:spTree>
    <p:extLst>
      <p:ext uri="{BB962C8B-B14F-4D97-AF65-F5344CB8AC3E}">
        <p14:creationId xmlns:p14="http://schemas.microsoft.com/office/powerpoint/2010/main" val="9662562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4"/>
          </p:nvPr>
        </p:nvSpPr>
        <p:spPr/>
        <p:txBody>
          <a:bodyPr/>
          <a:lstStyle>
            <a:lvl1pPr>
              <a:defRPr/>
            </a:lvl1pPr>
          </a:lstStyle>
          <a:p>
            <a:pPr>
              <a:defRPr/>
            </a:pP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50AEA269-DF22-4441-8D66-A934730D814D}" type="slidenum">
              <a:rPr lang="en-US" altLang="en-US"/>
              <a:pPr>
                <a:defRPr/>
              </a:pPr>
              <a:t>‹#›</a:t>
            </a:fld>
            <a:endParaRPr lang="en-US" altLang="en-US"/>
          </a:p>
        </p:txBody>
      </p:sp>
    </p:spTree>
    <p:extLst>
      <p:ext uri="{BB962C8B-B14F-4D97-AF65-F5344CB8AC3E}">
        <p14:creationId xmlns:p14="http://schemas.microsoft.com/office/powerpoint/2010/main" val="26644890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F3CE7188-5AAF-45CB-9423-ABB28E4F9522}" type="slidenum">
              <a:rPr lang="en-US" altLang="en-US"/>
              <a:pPr>
                <a:defRPr/>
              </a:pPr>
              <a:t>‹#›</a:t>
            </a:fld>
            <a:endParaRPr lang="en-US" altLang="en-US"/>
          </a:p>
        </p:txBody>
      </p:sp>
    </p:spTree>
    <p:extLst>
      <p:ext uri="{BB962C8B-B14F-4D97-AF65-F5344CB8AC3E}">
        <p14:creationId xmlns:p14="http://schemas.microsoft.com/office/powerpoint/2010/main" val="35400140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eaLnBrk="1" hangingPunct="1">
              <a:defRPr sz="1000">
                <a:solidFill>
                  <a:schemeClr val="tx1"/>
                </a:solidFill>
              </a:defRPr>
            </a:lvl1pPr>
          </a:lstStyle>
          <a:p>
            <a:pPr>
              <a:defRPr/>
            </a:pPr>
            <a:endParaRPr lang="en-US"/>
          </a:p>
        </p:txBody>
      </p:sp>
      <p:sp>
        <p:nvSpPr>
          <p:cNvPr id="5" name="Footer Placeholder 4"/>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eaLnBrk="1" hangingPunct="1">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eaLnBrk="1" hangingPunct="1">
              <a:defRPr sz="1000">
                <a:solidFill>
                  <a:schemeClr val="tx1"/>
                </a:solidFill>
              </a:defRPr>
            </a:lvl1pPr>
          </a:lstStyle>
          <a:p>
            <a:pPr>
              <a:defRPr/>
            </a:pPr>
            <a:fld id="{770F546B-ACE2-4EE3-BD5D-3E055A4178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 id="2147484115" r:id="rId17"/>
  </p:sldLayoutIdLst>
  <p:transition>
    <p:fade/>
  </p:transition>
  <p:hf sldNum="0" hdr="0" ftr="0" dt="0"/>
  <p:txStyles>
    <p:titleStyle>
      <a:lvl1pPr algn="ctr"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73050" y="1068388"/>
            <a:ext cx="8610600" cy="1371600"/>
          </a:xfrm>
        </p:spPr>
        <p:txBody>
          <a:bodyPr>
            <a:normAutofit/>
          </a:bodyPr>
          <a:lstStyle/>
          <a:p>
            <a:pPr eaLnBrk="1" fontAlgn="auto" hangingPunct="1">
              <a:spcAft>
                <a:spcPts val="0"/>
              </a:spcAft>
              <a:defRPr/>
            </a:pPr>
            <a:r>
              <a:rPr lang="en-US" altLang="en-US" b="1" i="1" cap="none" dirty="0">
                <a:solidFill>
                  <a:srgbClr val="000099"/>
                </a:solidFill>
                <a:latin typeface="Arial" panose="020B0604020202020204" pitchFamily="34" charset="0"/>
                <a:cs typeface="Arial" panose="020B0604020202020204" pitchFamily="34" charset="0"/>
              </a:rPr>
              <a:t>On Becoming A </a:t>
            </a:r>
            <a:br>
              <a:rPr lang="en-US" altLang="en-US" b="1" i="1" cap="none" dirty="0">
                <a:solidFill>
                  <a:srgbClr val="000099"/>
                </a:solidFill>
                <a:latin typeface="Arial" panose="020B0604020202020204" pitchFamily="34" charset="0"/>
                <a:cs typeface="Arial" panose="020B0604020202020204" pitchFamily="34" charset="0"/>
              </a:rPr>
            </a:br>
            <a:r>
              <a:rPr lang="en-US" altLang="en-US" b="1" i="1" cap="none" dirty="0">
                <a:solidFill>
                  <a:srgbClr val="000099"/>
                </a:solidFill>
                <a:latin typeface="Arial" panose="020B0604020202020204" pitchFamily="34" charset="0"/>
                <a:cs typeface="Arial" panose="020B0604020202020204" pitchFamily="34" charset="0"/>
              </a:rPr>
              <a:t>Leader In Risk Management</a:t>
            </a:r>
            <a:endParaRPr lang="en-US" altLang="en-US" sz="5400" i="1" cap="none" dirty="0">
              <a:solidFill>
                <a:srgbClr val="000099"/>
              </a:solidFill>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4294967295"/>
          </p:nvPr>
        </p:nvSpPr>
        <p:spPr>
          <a:xfrm>
            <a:off x="273050" y="2439988"/>
            <a:ext cx="8610600" cy="3581400"/>
          </a:xfrm>
        </p:spPr>
        <p:txBody>
          <a:bodyPr/>
          <a:lstStyle/>
          <a:p>
            <a:pPr marL="0" indent="0" algn="ctr" eaLnBrk="1" fontAlgn="auto" hangingPunct="1">
              <a:lnSpc>
                <a:spcPct val="100000"/>
              </a:lnSpc>
              <a:spcBef>
                <a:spcPts val="0"/>
              </a:spcBef>
              <a:spcAft>
                <a:spcPts val="0"/>
              </a:spcAft>
              <a:buFont typeface="Wingdings" panose="05000000000000000000" pitchFamily="2" charset="2"/>
              <a:buNone/>
              <a:defRPr/>
            </a:pPr>
            <a:r>
              <a:rPr lang="en-US" altLang="en-US" sz="3000" b="1" dirty="0">
                <a:latin typeface="Arial" panose="020B0604020202020204" pitchFamily="34" charset="0"/>
              </a:rPr>
              <a:t>ENGG404 </a:t>
            </a:r>
            <a:r>
              <a:rPr lang="en-US" altLang="en-US" sz="3000" b="1" dirty="0" smtClean="0">
                <a:latin typeface="Arial" panose="020B0604020202020204" pitchFamily="34" charset="0"/>
              </a:rPr>
              <a:t>– </a:t>
            </a:r>
            <a:r>
              <a:rPr lang="en-US" altLang="en-US" sz="3000" b="1" smtClean="0">
                <a:latin typeface="Arial" panose="020B0604020202020204" pitchFamily="34" charset="0"/>
              </a:rPr>
              <a:t>Seminar </a:t>
            </a:r>
            <a:r>
              <a:rPr lang="en-US" altLang="en-US" sz="3000" b="1" cap="none" smtClean="0">
                <a:latin typeface="Arial" panose="020B0604020202020204" pitchFamily="34" charset="0"/>
              </a:rPr>
              <a:t>#6 </a:t>
            </a:r>
            <a:r>
              <a:rPr lang="en-US" altLang="en-US" sz="3000" b="1" cap="none" dirty="0">
                <a:latin typeface="Arial" panose="020B0604020202020204" pitchFamily="34" charset="0"/>
              </a:rPr>
              <a:t>of </a:t>
            </a:r>
            <a:r>
              <a:rPr lang="en-US" altLang="en-US" sz="3000" b="1" cap="none" dirty="0" smtClean="0">
                <a:latin typeface="Arial" panose="020B0604020202020204" pitchFamily="34" charset="0"/>
              </a:rPr>
              <a:t>6</a:t>
            </a:r>
            <a:r>
              <a:rPr lang="en-US" altLang="en-US" sz="3000" cap="none" dirty="0" smtClean="0">
                <a:latin typeface="Arial" panose="020B0604020202020204" pitchFamily="34" charset="0"/>
              </a:rPr>
              <a:t>:</a:t>
            </a:r>
            <a:endParaRPr lang="en-US" altLang="en-US" sz="30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r>
              <a:rPr lang="en-US" altLang="en-US" sz="3000" cap="none" dirty="0" smtClean="0">
                <a:latin typeface="Arial" panose="020B0604020202020204" pitchFamily="34" charset="0"/>
              </a:rPr>
              <a:t>Team </a:t>
            </a:r>
            <a:r>
              <a:rPr lang="en-US" altLang="en-US" sz="3000" cap="none" dirty="0">
                <a:latin typeface="Arial" panose="020B0604020202020204" pitchFamily="34" charset="0"/>
              </a:rPr>
              <a:t>Project Assignment</a:t>
            </a: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p:txBody>
      </p:sp>
      <p:sp>
        <p:nvSpPr>
          <p:cNvPr id="23556"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355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93C46295-D909-4DB4-8C8C-89B3637E280E}"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a:t>
            </a:fld>
            <a:endParaRPr lang="en-US" altLang="en-US" sz="1200" b="1">
              <a:solidFill>
                <a:srgbClr val="000000"/>
              </a:solidFill>
              <a:latin typeface="Arial" panose="020B0604020202020204" pitchFamily="34" charset="0"/>
              <a:ea typeface="ＭＳ Ｐゴシック" panose="020B0600070205080204" pitchFamily="34" charset="-128"/>
            </a:endParaRPr>
          </a:p>
        </p:txBody>
      </p:sp>
      <p:pic>
        <p:nvPicPr>
          <p:cNvPr id="235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050" y="4076700"/>
            <a:ext cx="20193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
          <p:cNvPicPr>
            <a:picLocks noChangeAspect="1"/>
          </p:cNvPicPr>
          <p:nvPr/>
        </p:nvPicPr>
        <p:blipFill>
          <a:blip r:embed="rId4">
            <a:extLst>
              <a:ext uri="{28A0092B-C50C-407E-A947-70E740481C1C}">
                <a14:useLocalDpi xmlns:a14="http://schemas.microsoft.com/office/drawing/2010/main" val="0"/>
              </a:ext>
            </a:extLst>
          </a:blip>
          <a:srcRect b="5457"/>
          <a:stretch>
            <a:fillRect/>
          </a:stretch>
        </p:blipFill>
        <p:spPr bwMode="auto">
          <a:xfrm>
            <a:off x="6216650" y="4303713"/>
            <a:ext cx="266700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3" name="TextBox 2"/>
          <p:cNvSpPr txBox="1"/>
          <p:nvPr/>
        </p:nvSpPr>
        <p:spPr>
          <a:xfrm>
            <a:off x="650258" y="6005532"/>
            <a:ext cx="2593531" cy="335798"/>
          </a:xfrm>
          <a:prstGeom prst="rect">
            <a:avLst/>
          </a:prstGeom>
          <a:noFill/>
        </p:spPr>
        <p:txBody>
          <a:bodyPr wrap="none" rtlCol="0">
            <a:spAutoFit/>
          </a:bodyPr>
          <a:lstStyle/>
          <a:p>
            <a:pPr defTabSz="803702"/>
            <a:r>
              <a:rPr lang="en-CA" sz="1582" dirty="0">
                <a:solidFill>
                  <a:prstClr val="white">
                    <a:lumMod val="50000"/>
                  </a:prstClr>
                </a:solidFill>
                <a:latin typeface="Calibri" panose="020F0502020204030204"/>
              </a:rPr>
              <a:t>Team Project Seminar #1 of 8</a:t>
            </a:r>
            <a:endParaRPr lang="en-US" sz="1582" dirty="0">
              <a:solidFill>
                <a:prstClr val="white">
                  <a:lumMod val="50000"/>
                </a:prstClr>
              </a:solidFill>
              <a:latin typeface="Calibri" panose="020F0502020204030204"/>
            </a:endParaRPr>
          </a:p>
        </p:txBody>
      </p:sp>
      <p:sp>
        <p:nvSpPr>
          <p:cNvPr id="2" name="TextBox 1"/>
          <p:cNvSpPr txBox="1"/>
          <p:nvPr/>
        </p:nvSpPr>
        <p:spPr>
          <a:xfrm>
            <a:off x="1066800" y="922529"/>
            <a:ext cx="7063959" cy="2789738"/>
          </a:xfrm>
          <a:prstGeom prst="rect">
            <a:avLst/>
          </a:prstGeom>
          <a:noFill/>
        </p:spPr>
        <p:txBody>
          <a:bodyPr wrap="square" rtlCol="0">
            <a:spAutoFit/>
          </a:bodyPr>
          <a:lstStyle/>
          <a:p>
            <a:pPr defTabSz="803702"/>
            <a:r>
              <a:rPr lang="en-CA" sz="3164" dirty="0">
                <a:solidFill>
                  <a:prstClr val="black"/>
                </a:solidFill>
                <a:latin typeface="Calibri" panose="020F0502020204030204"/>
              </a:rPr>
              <a:t>Today:</a:t>
            </a:r>
          </a:p>
          <a:p>
            <a:pPr defTabSz="803702"/>
            <a:endParaRPr lang="en-CA" sz="3164" dirty="0">
              <a:solidFill>
                <a:prstClr val="black"/>
              </a:solidFill>
              <a:latin typeface="Calibri" panose="020F0502020204030204"/>
            </a:endParaRPr>
          </a:p>
          <a:p>
            <a:pPr marL="251157" indent="-251157" defTabSz="803702">
              <a:buFont typeface="Arial" panose="020B0604020202020204" pitchFamily="34" charset="0"/>
              <a:buChar char="•"/>
            </a:pPr>
            <a:r>
              <a:rPr lang="en-CA" sz="2800" dirty="0" smtClean="0">
                <a:solidFill>
                  <a:prstClr val="black"/>
                </a:solidFill>
                <a:latin typeface="Calibri" panose="020F0502020204030204"/>
              </a:rPr>
              <a:t>Team </a:t>
            </a:r>
            <a:r>
              <a:rPr lang="en-CA" sz="2800" dirty="0">
                <a:solidFill>
                  <a:prstClr val="black"/>
                </a:solidFill>
                <a:latin typeface="Calibri" panose="020F0502020204030204"/>
              </a:rPr>
              <a:t>Project Final Technical </a:t>
            </a:r>
            <a:r>
              <a:rPr lang="en-CA" sz="2800" dirty="0" smtClean="0">
                <a:solidFill>
                  <a:prstClr val="black"/>
                </a:solidFill>
                <a:latin typeface="Calibri" panose="020F0502020204030204"/>
              </a:rPr>
              <a:t>Report Chapters: </a:t>
            </a:r>
            <a:endParaRPr lang="en-CA" sz="2800" dirty="0">
              <a:solidFill>
                <a:prstClr val="black"/>
              </a:solidFill>
              <a:latin typeface="Calibri" panose="020F0502020204030204"/>
            </a:endParaRPr>
          </a:p>
          <a:p>
            <a:pPr marL="708357" lvl="1" indent="-251157" defTabSz="803702">
              <a:buFont typeface="Arial" panose="020B0604020202020204" pitchFamily="34" charset="0"/>
              <a:buChar char="•"/>
            </a:pPr>
            <a:r>
              <a:rPr lang="en-CA" sz="2800" dirty="0" smtClean="0">
                <a:solidFill>
                  <a:prstClr val="black"/>
                </a:solidFill>
                <a:latin typeface="Calibri" panose="020F0502020204030204"/>
              </a:rPr>
              <a:t>Issues with Implementation</a:t>
            </a:r>
          </a:p>
          <a:p>
            <a:pPr marL="708357" lvl="1" indent="-251157" defTabSz="803702">
              <a:buFont typeface="Arial" panose="020B0604020202020204" pitchFamily="34" charset="0"/>
              <a:buChar char="•"/>
            </a:pPr>
            <a:r>
              <a:rPr lang="en-CA" sz="2800" dirty="0" smtClean="0">
                <a:solidFill>
                  <a:prstClr val="black"/>
                </a:solidFill>
                <a:latin typeface="Calibri" panose="020F0502020204030204"/>
              </a:rPr>
              <a:t>Next Steps</a:t>
            </a:r>
            <a:endParaRPr lang="en-CA" sz="2800" dirty="0">
              <a:solidFill>
                <a:prstClr val="black"/>
              </a:solidFill>
              <a:latin typeface="Calibri" panose="020F0502020204030204"/>
            </a:endParaRPr>
          </a:p>
          <a:p>
            <a:pPr marL="251157" indent="-251157" defTabSz="803702">
              <a:buFont typeface="Arial" panose="020B0604020202020204" pitchFamily="34" charset="0"/>
              <a:buChar char="•"/>
            </a:pPr>
            <a:r>
              <a:rPr lang="en-CA" sz="2800" dirty="0" smtClean="0">
                <a:solidFill>
                  <a:prstClr val="black"/>
                </a:solidFill>
                <a:latin typeface="Calibri" panose="020F0502020204030204"/>
              </a:rPr>
              <a:t>Work on II and NS</a:t>
            </a:r>
            <a:endParaRPr lang="en-CA" sz="2800" dirty="0">
              <a:solidFill>
                <a:prstClr val="black"/>
              </a:solidFill>
              <a:latin typeface="Calibri" panose="020F0502020204030204"/>
            </a:endParaRPr>
          </a:p>
        </p:txBody>
      </p:sp>
    </p:spTree>
    <p:extLst>
      <p:ext uri="{BB962C8B-B14F-4D97-AF65-F5344CB8AC3E}">
        <p14:creationId xmlns:p14="http://schemas.microsoft.com/office/powerpoint/2010/main" val="23424537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455613" y="822325"/>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ts val="0"/>
              </a:spcBef>
              <a:buFont typeface="Wingdings" panose="05000000000000000000" pitchFamily="2" charset="2"/>
              <a:buChar char="Ø"/>
              <a:defRPr/>
            </a:pPr>
            <a:r>
              <a:rPr lang="en-US" altLang="en-US" sz="1800" dirty="0">
                <a:latin typeface="Arial" panose="020B0604020202020204" pitchFamily="34" charset="0"/>
              </a:rPr>
              <a:t>At the end of this seminar and certainly before the next seminar, you should be at this stage of the project:</a:t>
            </a: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r>
              <a:rPr lang="en-US" altLang="en-US" sz="1800" dirty="0">
                <a:latin typeface="Arial" panose="020B0604020202020204" pitchFamily="34" charset="0"/>
              </a:rPr>
              <a:t>“Draft” – awaiting feedback from Progress Report; begin revisions after you have received the feedback on your progress report.</a:t>
            </a:r>
          </a:p>
        </p:txBody>
      </p:sp>
      <p:sp>
        <p:nvSpPr>
          <p:cNvPr id="3379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70918CA3-83CC-4136-8DBD-4C11590E0092}"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3</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33796"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dirty="0">
                <a:solidFill>
                  <a:srgbClr val="000000"/>
                </a:solidFill>
                <a:latin typeface="Arial" panose="020B0604020202020204" pitchFamily="34" charset="0"/>
                <a:ea typeface="ＭＳ Ｐゴシック" panose="020B0600070205080204" pitchFamily="34" charset="-128"/>
              </a:rPr>
              <a:t>ESRM - LRM</a:t>
            </a:r>
            <a:endParaRPr lang="en-US" altLang="en-US" sz="1200" b="1" dirty="0">
              <a:solidFill>
                <a:srgbClr val="000000"/>
              </a:solidFill>
              <a:latin typeface="Arial" panose="020B0604020202020204" pitchFamily="34" charset="0"/>
              <a:ea typeface="ＭＳ Ｐゴシック" panose="020B0600070205080204" pitchFamily="34" charset="-128"/>
            </a:endParaRPr>
          </a:p>
        </p:txBody>
      </p:sp>
      <p:sp>
        <p:nvSpPr>
          <p:cNvPr id="33850"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graphicFrame>
        <p:nvGraphicFramePr>
          <p:cNvPr id="3" name="Table 2"/>
          <p:cNvGraphicFramePr>
            <a:graphicFrameLocks noGrp="1"/>
          </p:cNvGraphicFramePr>
          <p:nvPr>
            <p:extLst>
              <p:ext uri="{D42A27DB-BD31-4B8C-83A1-F6EECF244321}">
                <p14:modId xmlns:p14="http://schemas.microsoft.com/office/powerpoint/2010/main" val="1804930640"/>
              </p:ext>
            </p:extLst>
          </p:nvPr>
        </p:nvGraphicFramePr>
        <p:xfrm>
          <a:off x="455614" y="2057400"/>
          <a:ext cx="8226424" cy="2781661"/>
        </p:xfrm>
        <a:graphic>
          <a:graphicData uri="http://schemas.openxmlformats.org/drawingml/2006/table">
            <a:tbl>
              <a:tblPr firstRow="1" firstCol="1" lastRow="1" lastCol="1" bandRow="1" bandCol="1"/>
              <a:tblGrid>
                <a:gridCol w="5183186">
                  <a:extLst>
                    <a:ext uri="{9D8B030D-6E8A-4147-A177-3AD203B41FA5}">
                      <a16:colId xmlns:a16="http://schemas.microsoft.com/office/drawing/2014/main" val="20000"/>
                    </a:ext>
                  </a:extLst>
                </a:gridCol>
                <a:gridCol w="3043238">
                  <a:extLst>
                    <a:ext uri="{9D8B030D-6E8A-4147-A177-3AD203B41FA5}">
                      <a16:colId xmlns:a16="http://schemas.microsoft.com/office/drawing/2014/main" val="20001"/>
                    </a:ext>
                  </a:extLst>
                </a:gridCol>
              </a:tblGrid>
              <a:tr h="298251">
                <a:tc>
                  <a:txBody>
                    <a:bodyPr/>
                    <a:lstStyle/>
                    <a:p>
                      <a:pPr>
                        <a:spcAft>
                          <a:spcPts val="600"/>
                        </a:spcAft>
                      </a:pPr>
                      <a:r>
                        <a:rPr lang="en-US" sz="1600" b="1" dirty="0">
                          <a:effectLst/>
                          <a:latin typeface="Arial" panose="020B0604020202020204" pitchFamily="34" charset="0"/>
                          <a:ea typeface="Times New Roman" panose="02020603050405020304" pitchFamily="18" charset="0"/>
                        </a:rPr>
                        <a:t>Final Technical Report Focus Areas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600"/>
                        </a:spcAft>
                      </a:pPr>
                      <a:r>
                        <a:rPr lang="en-US" sz="1600" b="1" dirty="0">
                          <a:effectLst/>
                          <a:latin typeface="Arial" panose="020B0604020202020204" pitchFamily="34" charset="0"/>
                          <a:ea typeface="Times New Roman" panose="02020603050405020304" pitchFamily="18" charset="0"/>
                        </a:rPr>
                        <a:t>Expected Progress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49125">
                <a:tc>
                  <a:txBody>
                    <a:bodyPr/>
                    <a:lstStyle/>
                    <a:p>
                      <a:pPr>
                        <a:spcAft>
                          <a:spcPts val="600"/>
                        </a:spcAft>
                      </a:pPr>
                      <a:r>
                        <a:rPr lang="en-US" sz="1600">
                          <a:effectLst/>
                          <a:latin typeface="Arial" panose="020B0604020202020204" pitchFamily="34" charset="0"/>
                          <a:ea typeface="Times New Roman" panose="02020603050405020304" pitchFamily="18" charset="0"/>
                        </a:rPr>
                        <a:t>Cover Page and Table of Contents</a:t>
                      </a:r>
                      <a:endParaRPr lang="en-CA" sz="160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Done!</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9125">
                <a:tc>
                  <a:txBody>
                    <a:bodyPr/>
                    <a:lstStyle/>
                    <a:p>
                      <a:pPr>
                        <a:spcAft>
                          <a:spcPts val="600"/>
                        </a:spcAft>
                      </a:pPr>
                      <a:r>
                        <a:rPr lang="en-US" sz="1600" b="1" dirty="0">
                          <a:effectLst/>
                          <a:latin typeface="Arial" panose="020B0604020202020204" pitchFamily="34" charset="0"/>
                          <a:ea typeface="Times New Roman" panose="02020603050405020304" pitchFamily="18" charset="0"/>
                        </a:rPr>
                        <a:t>Executive Summary: </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 </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ES: Incident Description and Losses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850">
                <a:tc>
                  <a:txBody>
                    <a:bodyPr/>
                    <a:lstStyle/>
                    <a:p>
                      <a:pPr>
                        <a:spcAft>
                          <a:spcPts val="600"/>
                        </a:spcAft>
                      </a:pPr>
                      <a:r>
                        <a:rPr lang="en-US" sz="1600" dirty="0">
                          <a:effectLst/>
                          <a:latin typeface="Arial" panose="020B0604020202020204" pitchFamily="34" charset="0"/>
                          <a:ea typeface="Times New Roman" panose="02020603050405020304" pitchFamily="18" charset="0"/>
                        </a:rPr>
                        <a:t>ES: Context and Purpose of the Incident Investigation</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9125">
                <a:tc>
                  <a:txBody>
                    <a:bodyPr/>
                    <a:lstStyle/>
                    <a:p>
                      <a:pPr>
                        <a:spcAft>
                          <a:spcPts val="600"/>
                        </a:spcAft>
                      </a:pPr>
                      <a:r>
                        <a:rPr lang="en-US" sz="1600">
                          <a:effectLst/>
                          <a:latin typeface="Arial" panose="020B0604020202020204" pitchFamily="34" charset="0"/>
                          <a:ea typeface="Times New Roman" panose="02020603050405020304" pitchFamily="18" charset="0"/>
                        </a:rPr>
                        <a:t>ES: Root Cause Analysis Summary</a:t>
                      </a:r>
                      <a:endParaRPr lang="en-CA" sz="160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9125">
                <a:tc>
                  <a:txBody>
                    <a:bodyPr/>
                    <a:lstStyle/>
                    <a:p>
                      <a:pPr>
                        <a:spcAft>
                          <a:spcPts val="600"/>
                        </a:spcAft>
                      </a:pPr>
                      <a:r>
                        <a:rPr lang="en-US" sz="1600">
                          <a:effectLst/>
                          <a:latin typeface="Arial" panose="020B0604020202020204" pitchFamily="34" charset="0"/>
                          <a:ea typeface="Times New Roman" panose="02020603050405020304" pitchFamily="18" charset="0"/>
                        </a:rPr>
                        <a:t>ES: List of the Latent Causes</a:t>
                      </a:r>
                      <a:endParaRPr lang="en-CA" sz="160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ES: Recommendations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 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ES: Business Case Analysis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 </a:t>
                      </a:r>
                      <a:r>
                        <a:rPr lang="en-US" sz="1600" b="0" dirty="0" smtClean="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ES: Issues with </a:t>
                      </a:r>
                      <a:r>
                        <a:rPr lang="en-US" sz="1600" dirty="0" smtClean="0">
                          <a:effectLst/>
                          <a:latin typeface="Arial" panose="020B0604020202020204" pitchFamily="34" charset="0"/>
                          <a:ea typeface="Times New Roman" panose="02020603050405020304" pitchFamily="18" charset="0"/>
                        </a:rPr>
                        <a:t>Implementation and Next Steps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 Starting</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9125">
                <a:tc>
                  <a:txBody>
                    <a:bodyPr/>
                    <a:lstStyle/>
                    <a:p>
                      <a:pPr>
                        <a:spcAft>
                          <a:spcPts val="600"/>
                        </a:spcAft>
                      </a:pP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026187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455613" y="822325"/>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ts val="0"/>
              </a:spcBef>
              <a:buFont typeface="Wingdings" panose="05000000000000000000" pitchFamily="2" charset="2"/>
              <a:buChar char="Ø"/>
              <a:defRPr/>
            </a:pPr>
            <a:r>
              <a:rPr lang="en-US" altLang="en-US" sz="1800" dirty="0">
                <a:latin typeface="Arial" panose="020B0604020202020204" pitchFamily="34" charset="0"/>
              </a:rPr>
              <a:t>At the end of this seminar and certainly before the next seminar, you should be at this stage of the project:</a:t>
            </a: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endParaRPr>
          </a:p>
          <a:p>
            <a:pPr eaLnBrk="1" hangingPunct="1">
              <a:lnSpc>
                <a:spcPct val="100000"/>
              </a:lnSpc>
              <a:spcBef>
                <a:spcPts val="0"/>
              </a:spcBef>
              <a:buFont typeface="Wingdings" panose="05000000000000000000" pitchFamily="2" charset="2"/>
              <a:buChar char="Ø"/>
              <a:defRPr/>
            </a:pPr>
            <a:r>
              <a:rPr lang="en-CA" altLang="en-US" sz="1800" dirty="0">
                <a:latin typeface="Arial" panose="020B0604020202020204" pitchFamily="34" charset="0"/>
              </a:rPr>
              <a:t>“Draft” – awaiting feedback from Progress Report; begin revisions after you have received the feedback on your progress report.</a:t>
            </a:r>
            <a:endParaRPr lang="en-US" altLang="en-US" sz="1800" dirty="0">
              <a:latin typeface="Arial" panose="020B0604020202020204" pitchFamily="34" charset="0"/>
            </a:endParaRPr>
          </a:p>
        </p:txBody>
      </p:sp>
      <p:sp>
        <p:nvSpPr>
          <p:cNvPr id="3379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70918CA3-83CC-4136-8DBD-4C11590E0092}"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4</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33796"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dirty="0">
                <a:solidFill>
                  <a:srgbClr val="000000"/>
                </a:solidFill>
                <a:latin typeface="Arial" panose="020B0604020202020204" pitchFamily="34" charset="0"/>
                <a:ea typeface="ＭＳ Ｐゴシック" panose="020B0600070205080204" pitchFamily="34" charset="-128"/>
              </a:rPr>
              <a:t>ESRM - LRM</a:t>
            </a:r>
            <a:endParaRPr lang="en-US" altLang="en-US" sz="1200" b="1" dirty="0">
              <a:solidFill>
                <a:srgbClr val="000000"/>
              </a:solidFill>
              <a:latin typeface="Arial" panose="020B0604020202020204" pitchFamily="34" charset="0"/>
              <a:ea typeface="ＭＳ Ｐゴシック" panose="020B0600070205080204" pitchFamily="34" charset="-128"/>
            </a:endParaRPr>
          </a:p>
        </p:txBody>
      </p:sp>
      <p:sp>
        <p:nvSpPr>
          <p:cNvPr id="33850"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graphicFrame>
        <p:nvGraphicFramePr>
          <p:cNvPr id="3" name="Table 2"/>
          <p:cNvGraphicFramePr>
            <a:graphicFrameLocks noGrp="1"/>
          </p:cNvGraphicFramePr>
          <p:nvPr>
            <p:extLst>
              <p:ext uri="{D42A27DB-BD31-4B8C-83A1-F6EECF244321}">
                <p14:modId xmlns:p14="http://schemas.microsoft.com/office/powerpoint/2010/main" val="3617355257"/>
              </p:ext>
            </p:extLst>
          </p:nvPr>
        </p:nvGraphicFramePr>
        <p:xfrm>
          <a:off x="455614" y="2133600"/>
          <a:ext cx="8226424" cy="2791062"/>
        </p:xfrm>
        <a:graphic>
          <a:graphicData uri="http://schemas.openxmlformats.org/drawingml/2006/table">
            <a:tbl>
              <a:tblPr firstRow="1" firstCol="1" lastRow="1" lastCol="1" bandRow="1" bandCol="1"/>
              <a:tblGrid>
                <a:gridCol w="5183186">
                  <a:extLst>
                    <a:ext uri="{9D8B030D-6E8A-4147-A177-3AD203B41FA5}">
                      <a16:colId xmlns:a16="http://schemas.microsoft.com/office/drawing/2014/main" val="20000"/>
                    </a:ext>
                  </a:extLst>
                </a:gridCol>
                <a:gridCol w="3043238">
                  <a:extLst>
                    <a:ext uri="{9D8B030D-6E8A-4147-A177-3AD203B41FA5}">
                      <a16:colId xmlns:a16="http://schemas.microsoft.com/office/drawing/2014/main" val="20001"/>
                    </a:ext>
                  </a:extLst>
                </a:gridCol>
              </a:tblGrid>
              <a:tr h="298251">
                <a:tc>
                  <a:txBody>
                    <a:bodyPr/>
                    <a:lstStyle/>
                    <a:p>
                      <a:pPr>
                        <a:spcAft>
                          <a:spcPts val="600"/>
                        </a:spcAft>
                      </a:pPr>
                      <a:r>
                        <a:rPr lang="en-US" sz="1600" b="1" dirty="0">
                          <a:effectLst/>
                          <a:latin typeface="Arial" panose="020B0604020202020204" pitchFamily="34" charset="0"/>
                          <a:ea typeface="Times New Roman" panose="02020603050405020304" pitchFamily="18" charset="0"/>
                        </a:rPr>
                        <a:t>Final Technical Report Focus Areas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600"/>
                        </a:spcAft>
                      </a:pPr>
                      <a:r>
                        <a:rPr lang="en-US" sz="1600" b="1" dirty="0">
                          <a:effectLst/>
                          <a:latin typeface="Arial" panose="020B0604020202020204" pitchFamily="34" charset="0"/>
                          <a:ea typeface="Times New Roman" panose="02020603050405020304" pitchFamily="18" charset="0"/>
                        </a:rPr>
                        <a:t>Expected Progress</a:t>
                      </a: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49125">
                <a:tc>
                  <a:txBody>
                    <a:bodyPr/>
                    <a:lstStyle/>
                    <a:p>
                      <a:pPr>
                        <a:spcAft>
                          <a:spcPts val="600"/>
                        </a:spcAft>
                      </a:pPr>
                      <a:r>
                        <a:rPr lang="en-US" sz="1600" b="1" dirty="0" smtClean="0">
                          <a:effectLst/>
                          <a:latin typeface="Arial" panose="020B0604020202020204" pitchFamily="34" charset="0"/>
                          <a:ea typeface="Times New Roman" panose="02020603050405020304" pitchFamily="18" charset="0"/>
                        </a:rPr>
                        <a:t>Chapters:</a:t>
                      </a:r>
                      <a:r>
                        <a:rPr lang="en-US" sz="1600" b="1" i="1" dirty="0" smtClean="0">
                          <a:effectLst/>
                          <a:latin typeface="Arial" panose="020B0604020202020204" pitchFamily="34" charset="0"/>
                          <a:ea typeface="Times New Roman" panose="02020603050405020304" pitchFamily="18" charset="0"/>
                        </a:rPr>
                        <a:t> </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 </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1</a:t>
                      </a:r>
                      <a:r>
                        <a:rPr lang="en-US" sz="1600" dirty="0" smtClean="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Incident Description and Losses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251">
                <a:tc>
                  <a:txBody>
                    <a:bodyPr/>
                    <a:lstStyle/>
                    <a:p>
                      <a:pPr>
                        <a:spcAft>
                          <a:spcPts val="600"/>
                        </a:spcAft>
                      </a:pPr>
                      <a:r>
                        <a:rPr lang="en-US" sz="1600" dirty="0">
                          <a:effectLst/>
                          <a:latin typeface="Arial" panose="020B0604020202020204" pitchFamily="34" charset="0"/>
                          <a:ea typeface="Times New Roman" panose="02020603050405020304" pitchFamily="18" charset="0"/>
                        </a:rPr>
                        <a:t>2</a:t>
                      </a:r>
                      <a:r>
                        <a:rPr lang="en-US" sz="1600" dirty="0" smtClean="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Context and Purpose of the Incident Investigation</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3</a:t>
                      </a:r>
                      <a:r>
                        <a:rPr lang="en-US" sz="1600" dirty="0" smtClean="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Root Cause Analysis – Discussion</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4</a:t>
                      </a:r>
                      <a:r>
                        <a:rPr lang="en-US" sz="1600" dirty="0" smtClean="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Application of the Cause and Effect Model:</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5</a:t>
                      </a:r>
                      <a:r>
                        <a:rPr lang="en-US" sz="1600" dirty="0" smtClean="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Key Recommendations </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smtClean="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6</a:t>
                      </a:r>
                      <a:r>
                        <a:rPr lang="en-US" sz="1600" dirty="0" smtClean="0">
                          <a:effectLst/>
                          <a:latin typeface="Arial" panose="020B0604020202020204" pitchFamily="34" charset="0"/>
                          <a:ea typeface="Times New Roman" panose="02020603050405020304" pitchFamily="18" charset="0"/>
                        </a:rPr>
                        <a:t>: Business</a:t>
                      </a:r>
                      <a:r>
                        <a:rPr lang="en-US" sz="1600" baseline="0" dirty="0" smtClean="0">
                          <a:effectLst/>
                          <a:latin typeface="Arial" panose="020B0604020202020204" pitchFamily="34" charset="0"/>
                          <a:ea typeface="Times New Roman" panose="02020603050405020304" pitchFamily="18" charset="0"/>
                        </a:rPr>
                        <a:t> Case Analysis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smtClean="0">
                          <a:effectLst/>
                          <a:latin typeface="Arial" panose="020B0604020202020204" pitchFamily="34" charset="0"/>
                          <a:ea typeface="Times New Roman" panose="02020603050405020304" pitchFamily="18" charset="0"/>
                        </a:rPr>
                        <a:t>Draft</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9125">
                <a:tc>
                  <a:txBody>
                    <a:bodyPr/>
                    <a:lstStyle/>
                    <a:p>
                      <a:pPr>
                        <a:spcAft>
                          <a:spcPts val="600"/>
                        </a:spcAft>
                      </a:pPr>
                      <a:r>
                        <a:rPr lang="en-US" sz="1600" dirty="0">
                          <a:effectLst/>
                          <a:latin typeface="Arial" panose="020B0604020202020204" pitchFamily="34" charset="0"/>
                          <a:ea typeface="Times New Roman" panose="02020603050405020304" pitchFamily="18" charset="0"/>
                        </a:rPr>
                        <a:t>7</a:t>
                      </a:r>
                      <a:r>
                        <a:rPr lang="en-US" sz="1600" dirty="0" smtClean="0">
                          <a:effectLst/>
                          <a:latin typeface="Arial" panose="020B0604020202020204" pitchFamily="34" charset="0"/>
                          <a:ea typeface="Times New Roman" panose="02020603050405020304" pitchFamily="18" charset="0"/>
                        </a:rPr>
                        <a:t>: Issues with Implementation</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 </a:t>
                      </a:r>
                      <a:r>
                        <a:rPr lang="en-US" sz="1600" b="0" dirty="0" smtClean="0">
                          <a:effectLst/>
                          <a:latin typeface="Arial" panose="020B0604020202020204" pitchFamily="34" charset="0"/>
                          <a:ea typeface="Times New Roman" panose="02020603050405020304" pitchFamily="18" charset="0"/>
                        </a:rPr>
                        <a:t>Starting</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9125">
                <a:tc>
                  <a:txBody>
                    <a:bodyPr/>
                    <a:lstStyle/>
                    <a:p>
                      <a:pPr>
                        <a:spcAft>
                          <a:spcPts val="600"/>
                        </a:spcAft>
                      </a:pPr>
                      <a:r>
                        <a:rPr lang="en-US" sz="1600" dirty="0" smtClean="0">
                          <a:effectLst/>
                          <a:latin typeface="Arial" panose="020B0604020202020204" pitchFamily="34" charset="0"/>
                          <a:ea typeface="Times New Roman" panose="02020603050405020304" pitchFamily="18" charset="0"/>
                        </a:rPr>
                        <a:t>8: Next</a:t>
                      </a:r>
                      <a:r>
                        <a:rPr lang="en-US" sz="1600" baseline="0" dirty="0" smtClean="0">
                          <a:effectLst/>
                          <a:latin typeface="Arial" panose="020B0604020202020204" pitchFamily="34" charset="0"/>
                          <a:ea typeface="Times New Roman" panose="02020603050405020304" pitchFamily="18" charset="0"/>
                        </a:rPr>
                        <a:t> Steps</a:t>
                      </a:r>
                      <a:endParaRPr lang="en-CA" sz="160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US" sz="1600" b="0" dirty="0">
                          <a:effectLst/>
                          <a:latin typeface="Arial" panose="020B0604020202020204" pitchFamily="34" charset="0"/>
                          <a:ea typeface="Times New Roman" panose="02020603050405020304" pitchFamily="18" charset="0"/>
                        </a:rPr>
                        <a:t> </a:t>
                      </a:r>
                      <a:r>
                        <a:rPr lang="en-US" sz="1600" b="0" dirty="0" smtClean="0">
                          <a:effectLst/>
                          <a:latin typeface="Arial" panose="020B0604020202020204" pitchFamily="34" charset="0"/>
                          <a:ea typeface="Times New Roman" panose="02020603050405020304" pitchFamily="18" charset="0"/>
                        </a:rPr>
                        <a:t>Starting</a:t>
                      </a:r>
                      <a:endParaRPr lang="en-CA" sz="1600" b="0" dirty="0">
                        <a:effectLst/>
                        <a:latin typeface="Times New Roman" panose="02020603050405020304" pitchFamily="18" charset="0"/>
                        <a:ea typeface="Times New Roman" panose="02020603050405020304" pitchFamily="18" charset="0"/>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9125">
                <a:tc>
                  <a:txBody>
                    <a:bodyPr/>
                    <a:lstStyle/>
                    <a:p>
                      <a:pPr marL="0" algn="l" defTabSz="914400" rtl="0" eaLnBrk="1" latinLnBrk="0" hangingPunct="1">
                        <a:spcAft>
                          <a:spcPts val="600"/>
                        </a:spcAft>
                      </a:pPr>
                      <a:r>
                        <a:rPr lang="en-CA" sz="1600" kern="1200" dirty="0" smtClean="0">
                          <a:solidFill>
                            <a:schemeClr val="tx1"/>
                          </a:solidFill>
                          <a:effectLst/>
                          <a:latin typeface="Arial" panose="020B0604020202020204" pitchFamily="34" charset="0"/>
                          <a:ea typeface="Times New Roman" panose="02020603050405020304" pitchFamily="18" charset="0"/>
                          <a:cs typeface="+mn-cs"/>
                        </a:rPr>
                        <a:t>Appendix</a:t>
                      </a:r>
                      <a:r>
                        <a:rPr lang="en-CA" sz="1600" kern="1200" baseline="0" dirty="0" smtClean="0">
                          <a:solidFill>
                            <a:schemeClr val="tx1"/>
                          </a:solidFill>
                          <a:effectLst/>
                          <a:latin typeface="Arial" panose="020B0604020202020204" pitchFamily="34" charset="0"/>
                          <a:ea typeface="Times New Roman" panose="02020603050405020304" pitchFamily="18" charset="0"/>
                          <a:cs typeface="+mn-cs"/>
                        </a:rPr>
                        <a:t> A</a:t>
                      </a:r>
                      <a:r>
                        <a:rPr lang="en-CA" sz="1600" kern="1200" dirty="0" smtClean="0">
                          <a:solidFill>
                            <a:schemeClr val="tx1"/>
                          </a:solidFill>
                          <a:effectLst/>
                          <a:latin typeface="Arial" panose="020B0604020202020204" pitchFamily="34" charset="0"/>
                          <a:ea typeface="Times New Roman" panose="02020603050405020304" pitchFamily="18" charset="0"/>
                          <a:cs typeface="+mn-cs"/>
                        </a:rPr>
                        <a:t>: </a:t>
                      </a:r>
                      <a:r>
                        <a:rPr lang="en-CA" sz="1600" kern="1200" dirty="0">
                          <a:solidFill>
                            <a:schemeClr val="tx1"/>
                          </a:solidFill>
                          <a:effectLst/>
                          <a:latin typeface="Arial" panose="020B0604020202020204" pitchFamily="34" charset="0"/>
                          <a:ea typeface="Times New Roman" panose="02020603050405020304" pitchFamily="18" charset="0"/>
                          <a:cs typeface="+mn-cs"/>
                        </a:rPr>
                        <a:t>Root Cause Analysis – Chart</a:t>
                      </a: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600" b="0" dirty="0">
                          <a:effectLst/>
                          <a:latin typeface="Arial" panose="020B0604020202020204" pitchFamily="34" charset="0"/>
                          <a:ea typeface="Times New Roman" panose="02020603050405020304" pitchFamily="18" charset="0"/>
                        </a:rPr>
                        <a:t> Draft</a:t>
                      </a:r>
                      <a:endParaRPr lang="en-CA" sz="1600" kern="1200" dirty="0">
                        <a:solidFill>
                          <a:schemeClr val="tx1"/>
                        </a:solidFill>
                        <a:effectLst/>
                        <a:latin typeface="Arial" panose="020B0604020202020204" pitchFamily="34" charset="0"/>
                        <a:ea typeface="Times New Roman" panose="02020603050405020304" pitchFamily="18" charset="0"/>
                        <a:cs typeface="+mn-cs"/>
                      </a:endParaRPr>
                    </a:p>
                  </a:txBody>
                  <a:tcPr marL="53135" marR="531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19346"/>
                  </a:ext>
                </a:extLst>
              </a:tr>
            </a:tbl>
          </a:graphicData>
        </a:graphic>
      </p:graphicFrame>
    </p:spTree>
    <p:extLst>
      <p:ext uri="{BB962C8B-B14F-4D97-AF65-F5344CB8AC3E}">
        <p14:creationId xmlns:p14="http://schemas.microsoft.com/office/powerpoint/2010/main" val="39219282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4294967295"/>
          </p:nvPr>
        </p:nvSpPr>
        <p:spPr>
          <a:xfrm>
            <a:off x="457200" y="822325"/>
            <a:ext cx="8226425" cy="5575300"/>
          </a:xfrm>
          <a:solidFill>
            <a:srgbClr val="FFFFFF">
              <a:alpha val="69804"/>
            </a:srgbClr>
          </a:solidFill>
          <a:ln>
            <a:solidFill>
              <a:srgbClr val="000000"/>
            </a:solidFill>
            <a:miter lim="800000"/>
            <a:headEnd/>
            <a:tailEnd/>
          </a:ln>
        </p:spPr>
        <p:txBody>
          <a:bodyPr>
            <a:normAutofit/>
          </a:bodyPr>
          <a:lstStyle/>
          <a:p>
            <a:pPr marL="0" indent="0" eaLnBrk="1" fontAlgn="auto" hangingPunct="1">
              <a:lnSpc>
                <a:spcPct val="100000"/>
              </a:lnSpc>
              <a:spcAft>
                <a:spcPts val="0"/>
              </a:spcAft>
              <a:buNone/>
              <a:defRPr/>
            </a:pPr>
            <a:r>
              <a:rPr lang="en-US" altLang="en-US" sz="1800" b="1" cap="none" dirty="0" smtClean="0">
                <a:latin typeface="Arial" panose="020B0604020202020204" pitchFamily="34" charset="0"/>
              </a:rPr>
              <a:t>Issues with Implementation</a:t>
            </a: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For </a:t>
            </a:r>
            <a:r>
              <a:rPr lang="en-CA" altLang="en-US" sz="1800" cap="none" dirty="0">
                <a:latin typeface="Arial" panose="020B0604020202020204" pitchFamily="34" charset="0"/>
              </a:rPr>
              <a:t>this section in the team project, explore challenges (potential hurdles, issues, drawbacks, or pitfalls) that you think you may encounter during the implementation of your set of recommendations.</a:t>
            </a:r>
          </a:p>
          <a:p>
            <a:pPr marL="0" indent="0" eaLnBrk="1" fontAlgn="auto" hangingPunct="1">
              <a:lnSpc>
                <a:spcPct val="100000"/>
              </a:lnSpc>
              <a:spcAft>
                <a:spcPts val="0"/>
              </a:spcAft>
              <a:buNone/>
              <a:defRPr/>
            </a:pPr>
            <a:r>
              <a:rPr lang="en-CA" altLang="en-US" sz="1800" cap="none" dirty="0">
                <a:latin typeface="Arial" panose="020B0604020202020204" pitchFamily="34" charset="0"/>
              </a:rPr>
              <a:t>Complete this section as follows:</a:t>
            </a:r>
          </a:p>
          <a:p>
            <a:pPr eaLnBrk="1" fontAlgn="auto" hangingPunct="1">
              <a:lnSpc>
                <a:spcPct val="100000"/>
              </a:lnSpc>
              <a:spcAft>
                <a:spcPts val="0"/>
              </a:spcAft>
              <a:defRPr/>
            </a:pPr>
            <a:r>
              <a:rPr lang="en-CA" altLang="en-US" sz="1800" cap="none" dirty="0" smtClean="0">
                <a:latin typeface="Arial" panose="020B0604020202020204" pitchFamily="34" charset="0"/>
              </a:rPr>
              <a:t>Select </a:t>
            </a:r>
            <a:r>
              <a:rPr lang="en-CA" altLang="en-US" sz="1800" cap="none" dirty="0">
                <a:latin typeface="Arial" panose="020B0604020202020204" pitchFamily="34" charset="0"/>
              </a:rPr>
              <a:t>and state one of your top recommendations created </a:t>
            </a:r>
            <a:r>
              <a:rPr lang="en-CA" altLang="en-US" sz="1800" cap="none" dirty="0" smtClean="0">
                <a:latin typeface="Arial" panose="020B0604020202020204" pitchFamily="34" charset="0"/>
              </a:rPr>
              <a:t>above, </a:t>
            </a:r>
            <a:endParaRPr lang="en-CA" altLang="en-US" sz="1800" cap="none" dirty="0">
              <a:latin typeface="Arial" panose="020B0604020202020204" pitchFamily="34" charset="0"/>
            </a:endParaRPr>
          </a:p>
          <a:p>
            <a:pPr eaLnBrk="1" fontAlgn="auto" hangingPunct="1">
              <a:lnSpc>
                <a:spcPct val="100000"/>
              </a:lnSpc>
              <a:spcAft>
                <a:spcPts val="0"/>
              </a:spcAft>
              <a:defRPr/>
            </a:pPr>
            <a:r>
              <a:rPr lang="en-CA" altLang="en-US" sz="1800" cap="none" dirty="0" smtClean="0">
                <a:latin typeface="Arial" panose="020B0604020202020204" pitchFamily="34" charset="0"/>
              </a:rPr>
              <a:t>Select</a:t>
            </a:r>
            <a:r>
              <a:rPr lang="en-CA" altLang="en-US" sz="1800" cap="none" dirty="0">
                <a:latin typeface="Arial" panose="020B0604020202020204" pitchFamily="34" charset="0"/>
              </a:rPr>
              <a:t>, state, and briefly describe any general topic from handbook chapter </a:t>
            </a:r>
            <a:r>
              <a:rPr lang="en-CA" altLang="en-US" sz="1800" b="1" cap="none" dirty="0">
                <a:latin typeface="Arial" panose="020B0604020202020204" pitchFamily="34" charset="0"/>
              </a:rPr>
              <a:t>Leadership, Motivation, Organizational Design, and Culture</a:t>
            </a:r>
            <a:r>
              <a:rPr lang="en-CA" altLang="en-US" sz="1800" cap="none" dirty="0">
                <a:latin typeface="Arial" panose="020B0604020202020204" pitchFamily="34" charset="0"/>
              </a:rPr>
              <a:t> (e.g. corporate culture, leadership commitment, </a:t>
            </a:r>
            <a:r>
              <a:rPr lang="en-CA" altLang="en-US" sz="1800" cap="none" dirty="0" err="1">
                <a:latin typeface="Arial" panose="020B0604020202020204" pitchFamily="34" charset="0"/>
              </a:rPr>
              <a:t>etc</a:t>
            </a:r>
            <a:r>
              <a:rPr lang="en-CA" altLang="en-US" sz="1800" cap="none" dirty="0">
                <a:latin typeface="Arial" panose="020B0604020202020204" pitchFamily="34" charset="0"/>
              </a:rPr>
              <a:t>; please note that “cost or expense” is NOT one of the topics), and</a:t>
            </a:r>
          </a:p>
          <a:p>
            <a:pPr eaLnBrk="1" fontAlgn="auto" hangingPunct="1">
              <a:lnSpc>
                <a:spcPct val="100000"/>
              </a:lnSpc>
              <a:spcAft>
                <a:spcPts val="0"/>
              </a:spcAft>
              <a:defRPr/>
            </a:pPr>
            <a:r>
              <a:rPr lang="en-CA" altLang="en-US" sz="1800" cap="none" dirty="0" smtClean="0">
                <a:latin typeface="Arial" panose="020B0604020202020204" pitchFamily="34" charset="0"/>
              </a:rPr>
              <a:t>State </a:t>
            </a:r>
            <a:r>
              <a:rPr lang="en-CA" altLang="en-US" sz="1800" cap="none" dirty="0">
                <a:latin typeface="Arial" panose="020B0604020202020204" pitchFamily="34" charset="0"/>
              </a:rPr>
              <a:t>and explore </a:t>
            </a:r>
            <a:r>
              <a:rPr lang="en-CA" altLang="en-US" sz="1800" cap="none" dirty="0" smtClean="0">
                <a:latin typeface="Arial" panose="020B0604020202020204" pitchFamily="34" charset="0"/>
              </a:rPr>
              <a:t>two </a:t>
            </a:r>
            <a:r>
              <a:rPr lang="en-CA" altLang="en-US" sz="1800" cap="none" dirty="0">
                <a:latin typeface="Arial" panose="020B0604020202020204" pitchFamily="34" charset="0"/>
              </a:rPr>
              <a:t>challenges (potential hurdles, issues, drawbacks, or pitfalls) concerning the implementation of </a:t>
            </a:r>
            <a:r>
              <a:rPr lang="en-CA" altLang="en-US" sz="1800" cap="none" dirty="0" smtClean="0">
                <a:latin typeface="Arial" panose="020B0604020202020204" pitchFamily="34" charset="0"/>
              </a:rPr>
              <a:t>this recommendation. </a:t>
            </a:r>
            <a:endParaRPr lang="en-CA" altLang="en-US" sz="1800" cap="none" dirty="0">
              <a:latin typeface="Arial" panose="020B0604020202020204" pitchFamily="34" charset="0"/>
            </a:endParaRP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Ensure </a:t>
            </a:r>
            <a:r>
              <a:rPr lang="en-CA" altLang="en-US" sz="1800" cap="none" dirty="0">
                <a:latin typeface="Arial" panose="020B0604020202020204" pitchFamily="34" charset="0"/>
              </a:rPr>
              <a:t>that these challenges relate to leadership and culture and are </a:t>
            </a:r>
            <a:r>
              <a:rPr lang="en-CA" altLang="en-US" sz="1800" b="1" cap="none" dirty="0">
                <a:latin typeface="Arial" panose="020B0604020202020204" pitchFamily="34" charset="0"/>
              </a:rPr>
              <a:t>not technology, cost, or logistical challenges. Do NOT suggest solutions to overcome these challenges</a:t>
            </a:r>
            <a:r>
              <a:rPr lang="en-CA" altLang="en-US" sz="1800" cap="none" dirty="0">
                <a:latin typeface="Arial" panose="020B0604020202020204" pitchFamily="34" charset="0"/>
              </a:rPr>
              <a:t>. </a:t>
            </a:r>
          </a:p>
          <a:p>
            <a:pPr marL="0" indent="0" eaLnBrk="1" fontAlgn="auto" hangingPunct="1">
              <a:lnSpc>
                <a:spcPct val="100000"/>
              </a:lnSpc>
              <a:spcAft>
                <a:spcPts val="0"/>
              </a:spcAft>
              <a:buNone/>
              <a:defRPr/>
            </a:pPr>
            <a:endParaRPr lang="en-US" altLang="en-US" sz="1800" cap="none" dirty="0">
              <a:latin typeface="Arial" panose="020B0604020202020204" pitchFamily="34" charset="0"/>
            </a:endParaRPr>
          </a:p>
        </p:txBody>
      </p:sp>
      <p:sp>
        <p:nvSpPr>
          <p:cNvPr id="4198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0DB34B4-5BF1-4D7B-8E75-0FBD9CD0B1C6}"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5</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8"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9"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spTree>
    <p:extLst>
      <p:ext uri="{BB962C8B-B14F-4D97-AF65-F5344CB8AC3E}">
        <p14:creationId xmlns:p14="http://schemas.microsoft.com/office/powerpoint/2010/main" val="17675295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4294967295"/>
          </p:nvPr>
        </p:nvSpPr>
        <p:spPr>
          <a:xfrm>
            <a:off x="457200" y="822325"/>
            <a:ext cx="8226425" cy="5575300"/>
          </a:xfrm>
          <a:solidFill>
            <a:srgbClr val="FFFFFF">
              <a:alpha val="69804"/>
            </a:srgbClr>
          </a:solidFill>
          <a:ln>
            <a:solidFill>
              <a:srgbClr val="000000"/>
            </a:solidFill>
            <a:miter lim="800000"/>
            <a:headEnd/>
            <a:tailEnd/>
          </a:ln>
        </p:spPr>
        <p:txBody>
          <a:bodyPr>
            <a:normAutofit fontScale="92500" lnSpcReduction="10000"/>
          </a:bodyPr>
          <a:lstStyle/>
          <a:p>
            <a:pPr marL="0" indent="0" eaLnBrk="1" fontAlgn="auto" hangingPunct="1">
              <a:lnSpc>
                <a:spcPct val="100000"/>
              </a:lnSpc>
              <a:spcAft>
                <a:spcPts val="0"/>
              </a:spcAft>
              <a:buNone/>
              <a:defRPr/>
            </a:pPr>
            <a:r>
              <a:rPr lang="en-US" altLang="en-US" sz="1800" b="1" cap="none" dirty="0" smtClean="0">
                <a:latin typeface="Arial" panose="020B0604020202020204" pitchFamily="34" charset="0"/>
              </a:rPr>
              <a:t>Next Steps</a:t>
            </a:r>
          </a:p>
          <a:p>
            <a:pPr marL="0" indent="0" eaLnBrk="1" fontAlgn="auto" hangingPunct="1">
              <a:lnSpc>
                <a:spcPct val="100000"/>
              </a:lnSpc>
              <a:spcAft>
                <a:spcPts val="0"/>
              </a:spcAft>
              <a:buNone/>
              <a:defRPr/>
            </a:pPr>
            <a:r>
              <a:rPr lang="en-CA" altLang="en-US" sz="1800" cap="none" dirty="0">
                <a:latin typeface="Arial" panose="020B0604020202020204" pitchFamily="34" charset="0"/>
              </a:rPr>
              <a:t>Include your persuasive and convincing arguments to convince management to support your recommendations</a:t>
            </a:r>
            <a:r>
              <a:rPr lang="en-CA" altLang="en-US" sz="1800" cap="none" dirty="0" smtClean="0">
                <a:latin typeface="Arial" panose="020B0604020202020204" pitchFamily="34" charset="0"/>
              </a:rPr>
              <a:t>. </a:t>
            </a:r>
            <a:r>
              <a:rPr lang="en-CA" altLang="en-US" sz="1800" cap="none" dirty="0">
                <a:latin typeface="Arial" panose="020B0604020202020204" pitchFamily="34" charset="0"/>
              </a:rPr>
              <a:t>These arguments are addressed to management in order to gain their support and approval to proceed with your recommendations. A brief discussion should answer these questions as follows: </a:t>
            </a:r>
          </a:p>
          <a:p>
            <a:pPr eaLnBrk="1" fontAlgn="auto" hangingPunct="1">
              <a:lnSpc>
                <a:spcPct val="100000"/>
              </a:lnSpc>
              <a:spcAft>
                <a:spcPts val="0"/>
              </a:spcAft>
              <a:defRPr/>
            </a:pPr>
            <a:r>
              <a:rPr lang="en-CA" altLang="en-US" sz="1800" b="1" cap="none" dirty="0" smtClean="0">
                <a:latin typeface="Arial" panose="020B0604020202020204" pitchFamily="34" charset="0"/>
              </a:rPr>
              <a:t>What </a:t>
            </a:r>
            <a:r>
              <a:rPr lang="en-CA" altLang="en-US" sz="1800" b="1" cap="none" dirty="0">
                <a:latin typeface="Arial" panose="020B0604020202020204" pitchFamily="34" charset="0"/>
              </a:rPr>
              <a:t>is it that you want Management to do now?</a:t>
            </a:r>
            <a:r>
              <a:rPr lang="en-CA" altLang="en-US" sz="1800" cap="none" dirty="0">
                <a:latin typeface="Arial" panose="020B0604020202020204" pitchFamily="34" charset="0"/>
              </a:rPr>
              <a:t> (Hint: Support the </a:t>
            </a:r>
            <a:r>
              <a:rPr lang="en-CA" altLang="en-US" sz="1800" cap="none" dirty="0" smtClean="0">
                <a:latin typeface="Arial" panose="020B0604020202020204" pitchFamily="34" charset="0"/>
              </a:rPr>
              <a:t>recommendations)</a:t>
            </a:r>
            <a:endParaRPr lang="en-CA" altLang="en-US" sz="1800" cap="none" dirty="0">
              <a:latin typeface="Arial" panose="020B0604020202020204" pitchFamily="34" charset="0"/>
            </a:endParaRPr>
          </a:p>
          <a:p>
            <a:pPr eaLnBrk="1" fontAlgn="auto" hangingPunct="1">
              <a:lnSpc>
                <a:spcPct val="100000"/>
              </a:lnSpc>
              <a:spcAft>
                <a:spcPts val="0"/>
              </a:spcAft>
              <a:defRPr/>
            </a:pPr>
            <a:r>
              <a:rPr lang="en-CA" altLang="en-US" sz="1800" cap="none" dirty="0" smtClean="0">
                <a:latin typeface="Arial" panose="020B0604020202020204" pitchFamily="34" charset="0"/>
              </a:rPr>
              <a:t>For </a:t>
            </a:r>
            <a:r>
              <a:rPr lang="en-CA" altLang="en-US" sz="1800" cap="none" dirty="0">
                <a:latin typeface="Arial" panose="020B0604020202020204" pitchFamily="34" charset="0"/>
              </a:rPr>
              <a:t>each of your Top 3 recommendations: </a:t>
            </a:r>
            <a:r>
              <a:rPr lang="en-CA" altLang="en-US" sz="1800" b="1" cap="none" dirty="0">
                <a:latin typeface="Arial" panose="020B0604020202020204" pitchFamily="34" charset="0"/>
              </a:rPr>
              <a:t>What are the benefits? Will your recommendation prevent an event similar to the actual loss event? How or why?</a:t>
            </a:r>
          </a:p>
          <a:p>
            <a:pPr eaLnBrk="1" fontAlgn="auto" hangingPunct="1">
              <a:lnSpc>
                <a:spcPct val="100000"/>
              </a:lnSpc>
              <a:spcAft>
                <a:spcPts val="0"/>
              </a:spcAft>
              <a:defRPr/>
            </a:pPr>
            <a:r>
              <a:rPr lang="en-CA" altLang="en-US" sz="1800" b="1" cap="none" dirty="0" smtClean="0">
                <a:latin typeface="Arial" panose="020B0604020202020204" pitchFamily="34" charset="0"/>
              </a:rPr>
              <a:t>“What </a:t>
            </a:r>
            <a:r>
              <a:rPr lang="en-CA" altLang="en-US" sz="1800" b="1" cap="none" dirty="0">
                <a:latin typeface="Arial" panose="020B0604020202020204" pitchFamily="34" charset="0"/>
              </a:rPr>
              <a:t>if I don’t?” What might happen if management does NOT implement your </a:t>
            </a:r>
            <a:r>
              <a:rPr lang="en-CA" altLang="en-US" sz="1800" b="1" cap="none" dirty="0" smtClean="0">
                <a:latin typeface="Arial" panose="020B0604020202020204" pitchFamily="34" charset="0"/>
              </a:rPr>
              <a:t>recommendations? </a:t>
            </a:r>
            <a:r>
              <a:rPr lang="en-CA" altLang="en-US" sz="1800" cap="none" dirty="0" smtClean="0">
                <a:latin typeface="Arial" panose="020B0604020202020204" pitchFamily="34" charset="0"/>
              </a:rPr>
              <a:t>(i.e</a:t>
            </a:r>
            <a:r>
              <a:rPr lang="en-CA" altLang="en-US" sz="1800" cap="none" dirty="0">
                <a:latin typeface="Arial" panose="020B0604020202020204" pitchFamily="34" charset="0"/>
              </a:rPr>
              <a:t>. what is a probable outcome at ABC’s Operations / Facility</a:t>
            </a:r>
            <a:r>
              <a:rPr lang="en-CA" altLang="en-US" sz="1800" cap="none" dirty="0" smtClean="0">
                <a:latin typeface="Arial" panose="020B0604020202020204" pitchFamily="34" charset="0"/>
              </a:rPr>
              <a:t>?) </a:t>
            </a:r>
          </a:p>
          <a:p>
            <a:pPr eaLnBrk="1" fontAlgn="auto" hangingPunct="1">
              <a:lnSpc>
                <a:spcPct val="100000"/>
              </a:lnSpc>
              <a:spcAft>
                <a:spcPts val="0"/>
              </a:spcAft>
              <a:defRPr/>
            </a:pPr>
            <a:r>
              <a:rPr lang="en-CA" altLang="en-US" sz="1800" b="1" cap="none" dirty="0" smtClean="0">
                <a:latin typeface="Arial" panose="020B0604020202020204" pitchFamily="34" charset="0"/>
              </a:rPr>
              <a:t>What </a:t>
            </a:r>
            <a:r>
              <a:rPr lang="en-CA" altLang="en-US" sz="1800" b="1" cap="none" dirty="0">
                <a:latin typeface="Arial" panose="020B0604020202020204" pitchFamily="34" charset="0"/>
              </a:rPr>
              <a:t>are you asking for? </a:t>
            </a:r>
            <a:r>
              <a:rPr lang="en-CA" altLang="en-US" sz="1800" cap="none" dirty="0">
                <a:latin typeface="Arial" panose="020B0604020202020204" pitchFamily="34" charset="0"/>
              </a:rPr>
              <a:t>(Hint: What do you need from management in order to implement your recommendations?)</a:t>
            </a: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This </a:t>
            </a:r>
            <a:r>
              <a:rPr lang="en-CA" altLang="en-US" sz="1800" cap="none" dirty="0">
                <a:latin typeface="Arial" panose="020B0604020202020204" pitchFamily="34" charset="0"/>
              </a:rPr>
              <a:t>chapter is your final opportunity to persuade management to support your set of recommendations and to convince management to authorize you to proceed i.e. you want Management to approve your project. In other words, you want to ask management for their approval to fund and proceed with your team’s set of recommendations. </a:t>
            </a:r>
          </a:p>
          <a:p>
            <a:pPr marL="0" indent="0" eaLnBrk="1" fontAlgn="auto" hangingPunct="1">
              <a:lnSpc>
                <a:spcPct val="100000"/>
              </a:lnSpc>
              <a:spcAft>
                <a:spcPts val="0"/>
              </a:spcAft>
              <a:buNone/>
              <a:defRPr/>
            </a:pPr>
            <a:endParaRPr lang="en-US" altLang="en-US" sz="1800" b="1" cap="none" dirty="0">
              <a:latin typeface="Arial" panose="020B0604020202020204" pitchFamily="34" charset="0"/>
            </a:endParaRPr>
          </a:p>
        </p:txBody>
      </p:sp>
      <p:sp>
        <p:nvSpPr>
          <p:cNvPr id="4198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0DB34B4-5BF1-4D7B-8E75-0FBD9CD0B1C6}"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6</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8"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9"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spTree>
    <p:extLst>
      <p:ext uri="{BB962C8B-B14F-4D97-AF65-F5344CB8AC3E}">
        <p14:creationId xmlns:p14="http://schemas.microsoft.com/office/powerpoint/2010/main" val="28876627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455613" y="822325"/>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marL="0" lvl="1" indent="0" eaLnBrk="1" hangingPunct="1">
              <a:lnSpc>
                <a:spcPct val="100000"/>
              </a:lnSpc>
              <a:spcBef>
                <a:spcPct val="0"/>
              </a:spcBef>
              <a:buNone/>
              <a:defRPr/>
            </a:pPr>
            <a:r>
              <a:rPr lang="en-US" altLang="en-US" sz="2000" b="1" dirty="0">
                <a:latin typeface="Arial" panose="020B0604020202020204" pitchFamily="34" charset="0"/>
              </a:rPr>
              <a:t>Formative Assessment in the </a:t>
            </a:r>
            <a:r>
              <a:rPr lang="en-US" altLang="en-US" sz="2000" b="1" dirty="0" smtClean="0">
                <a:latin typeface="Arial" panose="020B0604020202020204" pitchFamily="34" charset="0"/>
              </a:rPr>
              <a:t>Last Two </a:t>
            </a:r>
            <a:r>
              <a:rPr lang="en-US" altLang="en-US" sz="2000" b="1" dirty="0">
                <a:latin typeface="Arial" panose="020B0604020202020204" pitchFamily="34" charset="0"/>
              </a:rPr>
              <a:t>Seminars:</a:t>
            </a:r>
          </a:p>
          <a:p>
            <a:pPr marL="609600" lvl="1" indent="-609600" eaLnBrk="1" hangingPunct="1">
              <a:lnSpc>
                <a:spcPct val="100000"/>
              </a:lnSpc>
              <a:spcBef>
                <a:spcPct val="0"/>
              </a:spcBef>
              <a:buFont typeface="Wingdings" panose="05000000000000000000" pitchFamily="2" charset="2"/>
              <a:buChar char="Ø"/>
              <a:defRPr/>
            </a:pPr>
            <a:endParaRPr lang="en-US" altLang="en-US" sz="2000" dirty="0">
              <a:latin typeface="Arial" panose="020B0604020202020204" pitchFamily="34" charset="0"/>
            </a:endParaRPr>
          </a:p>
          <a:p>
            <a:pPr marL="609600" lvl="1" indent="-609600" eaLnBrk="1" hangingPunct="1">
              <a:lnSpc>
                <a:spcPct val="100000"/>
              </a:lnSpc>
              <a:spcBef>
                <a:spcPct val="0"/>
              </a:spcBef>
              <a:buFont typeface="Wingdings" panose="05000000000000000000" pitchFamily="2" charset="2"/>
              <a:buChar char="Ø"/>
              <a:defRPr/>
            </a:pPr>
            <a:r>
              <a:rPr lang="en-US" altLang="en-US" sz="2000" dirty="0">
                <a:latin typeface="Arial" panose="020B0604020202020204" pitchFamily="34" charset="0"/>
              </a:rPr>
              <a:t>Members of the Instruction Team will be available to review your report for any gaps, answer questions, and provide feedback. Approach any one us.</a:t>
            </a:r>
          </a:p>
          <a:p>
            <a:pPr marL="609600" lvl="1" indent="-609600" eaLnBrk="1" hangingPunct="1">
              <a:lnSpc>
                <a:spcPct val="100000"/>
              </a:lnSpc>
              <a:spcBef>
                <a:spcPct val="0"/>
              </a:spcBef>
              <a:buFont typeface="Wingdings" panose="05000000000000000000" pitchFamily="2" charset="2"/>
              <a:buChar char="Ø"/>
              <a:defRPr/>
            </a:pPr>
            <a:endParaRPr lang="en-CA" altLang="en-US" sz="2000" b="1" dirty="0">
              <a:latin typeface="Arial" panose="020B0604020202020204" pitchFamily="34" charset="0"/>
            </a:endParaRPr>
          </a:p>
          <a:p>
            <a:pPr marL="609600" lvl="1" indent="-609600" eaLnBrk="1" hangingPunct="1">
              <a:lnSpc>
                <a:spcPct val="100000"/>
              </a:lnSpc>
              <a:spcBef>
                <a:spcPct val="0"/>
              </a:spcBef>
              <a:buFont typeface="Wingdings" panose="05000000000000000000" pitchFamily="2" charset="2"/>
              <a:buChar char="Ø"/>
              <a:defRPr/>
            </a:pPr>
            <a:r>
              <a:rPr lang="en-CA" altLang="en-US" sz="2000" b="1" dirty="0">
                <a:latin typeface="Arial" panose="020B0604020202020204" pitchFamily="34" charset="0"/>
              </a:rPr>
              <a:t>Have your questions ready. “Can you review the entire report?” is not an acceptable question. </a:t>
            </a:r>
          </a:p>
          <a:p>
            <a:pPr marL="609600" lvl="1" indent="-609600" eaLnBrk="1" hangingPunct="1">
              <a:lnSpc>
                <a:spcPct val="100000"/>
              </a:lnSpc>
              <a:spcBef>
                <a:spcPct val="0"/>
              </a:spcBef>
              <a:buFont typeface="Wingdings" panose="05000000000000000000" pitchFamily="2" charset="2"/>
              <a:buChar char="Ø"/>
              <a:defRPr/>
            </a:pPr>
            <a:endParaRPr lang="en-CA" altLang="en-US" sz="2000" b="1" dirty="0" smtClean="0">
              <a:latin typeface="Arial" panose="020B0604020202020204" pitchFamily="34" charset="0"/>
            </a:endParaRPr>
          </a:p>
          <a:p>
            <a:pPr marL="609600" lvl="1" indent="-609600" eaLnBrk="1" hangingPunct="1">
              <a:lnSpc>
                <a:spcPct val="100000"/>
              </a:lnSpc>
              <a:spcBef>
                <a:spcPct val="0"/>
              </a:spcBef>
              <a:buFont typeface="Wingdings" panose="05000000000000000000" pitchFamily="2" charset="2"/>
              <a:buChar char="Ø"/>
              <a:defRPr/>
            </a:pPr>
            <a:r>
              <a:rPr lang="en-CA" altLang="en-US" sz="2000" b="1" dirty="0" smtClean="0">
                <a:latin typeface="Arial" panose="020B0604020202020204" pitchFamily="34" charset="0"/>
              </a:rPr>
              <a:t>Use </a:t>
            </a:r>
            <a:r>
              <a:rPr lang="en-CA" altLang="en-US" sz="2000" b="1" dirty="0">
                <a:latin typeface="Arial" panose="020B0604020202020204" pitchFamily="34" charset="0"/>
              </a:rPr>
              <a:t>the marking rubrics to make notes on feedback. </a:t>
            </a:r>
          </a:p>
          <a:p>
            <a:pPr marL="609600" lvl="1" indent="-609600" eaLnBrk="1" hangingPunct="1">
              <a:lnSpc>
                <a:spcPct val="100000"/>
              </a:lnSpc>
              <a:spcBef>
                <a:spcPct val="0"/>
              </a:spcBef>
              <a:buFont typeface="Wingdings" panose="05000000000000000000" pitchFamily="2" charset="2"/>
              <a:buChar char="Ø"/>
              <a:defRPr/>
            </a:pPr>
            <a:endParaRPr lang="en-CA" altLang="en-US" sz="2000" dirty="0">
              <a:latin typeface="Arial" panose="020B0604020202020204" pitchFamily="34" charset="0"/>
            </a:endParaRPr>
          </a:p>
          <a:p>
            <a:pPr marL="609600" lvl="1" indent="-609600" eaLnBrk="1" hangingPunct="1">
              <a:lnSpc>
                <a:spcPct val="100000"/>
              </a:lnSpc>
              <a:spcBef>
                <a:spcPct val="0"/>
              </a:spcBef>
              <a:buFont typeface="Wingdings" panose="05000000000000000000" pitchFamily="2" charset="2"/>
              <a:buChar char="Ø"/>
              <a:defRPr/>
            </a:pPr>
            <a:r>
              <a:rPr lang="en-CA" altLang="en-US" sz="2000" dirty="0">
                <a:latin typeface="Arial" panose="020B0604020202020204" pitchFamily="34" charset="0"/>
              </a:rPr>
              <a:t>Random selection and ordered. Respect time limits. </a:t>
            </a:r>
          </a:p>
          <a:p>
            <a:pPr marL="609600" lvl="1" indent="-609600" eaLnBrk="1" hangingPunct="1">
              <a:lnSpc>
                <a:spcPct val="100000"/>
              </a:lnSpc>
              <a:spcBef>
                <a:spcPct val="0"/>
              </a:spcBef>
              <a:buFont typeface="Wingdings" panose="05000000000000000000" pitchFamily="2" charset="2"/>
              <a:buChar char="Ø"/>
              <a:defRPr/>
            </a:pPr>
            <a:endParaRPr lang="en-CA" altLang="en-US" sz="2000" dirty="0">
              <a:latin typeface="Arial" panose="020B0604020202020204" pitchFamily="34" charset="0"/>
            </a:endParaRPr>
          </a:p>
          <a:p>
            <a:pPr marL="609600" lvl="1" indent="-609600" eaLnBrk="1" hangingPunct="1">
              <a:lnSpc>
                <a:spcPct val="100000"/>
              </a:lnSpc>
              <a:spcBef>
                <a:spcPct val="0"/>
              </a:spcBef>
              <a:buFont typeface="Wingdings" panose="05000000000000000000" pitchFamily="2" charset="2"/>
              <a:buChar char="Ø"/>
              <a:defRPr/>
            </a:pPr>
            <a:r>
              <a:rPr lang="en-CA" altLang="en-US" sz="2000" dirty="0">
                <a:latin typeface="Arial" panose="020B0604020202020204" pitchFamily="34" charset="0"/>
              </a:rPr>
              <a:t>Bring either a HARD-COPY draft or one document in PDF format on one laptop.</a:t>
            </a:r>
          </a:p>
          <a:p>
            <a:pPr marL="609600" lvl="1" indent="-609600" eaLnBrk="1" hangingPunct="1">
              <a:lnSpc>
                <a:spcPct val="100000"/>
              </a:lnSpc>
              <a:spcBef>
                <a:spcPct val="0"/>
              </a:spcBef>
              <a:buFont typeface="Wingdings" panose="05000000000000000000" pitchFamily="2" charset="2"/>
              <a:buChar char="Ø"/>
              <a:defRPr/>
            </a:pPr>
            <a:endParaRPr lang="en-CA" altLang="en-US" sz="2000" dirty="0">
              <a:latin typeface="Arial" panose="020B0604020202020204" pitchFamily="34" charset="0"/>
            </a:endParaRPr>
          </a:p>
          <a:p>
            <a:pPr marL="609600" lvl="1" indent="-609600" eaLnBrk="1" hangingPunct="1">
              <a:lnSpc>
                <a:spcPct val="100000"/>
              </a:lnSpc>
              <a:spcBef>
                <a:spcPct val="0"/>
              </a:spcBef>
              <a:buFont typeface="Wingdings" panose="05000000000000000000" pitchFamily="2" charset="2"/>
              <a:buChar char="Ø"/>
              <a:defRPr/>
            </a:pPr>
            <a:r>
              <a:rPr lang="en-CA" altLang="en-US" sz="2000" dirty="0">
                <a:latin typeface="Arial" panose="020B0604020202020204" pitchFamily="34" charset="0"/>
              </a:rPr>
              <a:t>Instruction Team will finish by 3PM if no teams remain to request a formative assessment. </a:t>
            </a:r>
            <a:endParaRPr lang="en-US" altLang="en-US" sz="2000" dirty="0">
              <a:latin typeface="Arial" panose="020B0604020202020204" pitchFamily="34" charset="0"/>
            </a:endParaRPr>
          </a:p>
        </p:txBody>
      </p:sp>
      <p:sp>
        <p:nvSpPr>
          <p:cNvPr id="2355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39A985CC-22B8-44D3-8465-C5BEE770547F}" type="slidenum">
              <a:rPr lang="en-US" altLang="en-US" sz="1200" b="1">
                <a:solidFill>
                  <a:srgbClr val="000000"/>
                </a:solidFill>
                <a:latin typeface="Arial" panose="020B0604020202020204" pitchFamily="34" charset="0"/>
                <a:ea typeface="MS PGothic" panose="020B0600070205080204" pitchFamily="34" charset="-128"/>
              </a:rPr>
              <a:pPr algn="r" eaLnBrk="1" hangingPunct="1">
                <a:lnSpc>
                  <a:spcPct val="100000"/>
                </a:lnSpc>
                <a:spcBef>
                  <a:spcPct val="0"/>
                </a:spcBef>
                <a:buClrTx/>
                <a:buFontTx/>
                <a:buNone/>
              </a:pPr>
              <a:t>7</a:t>
            </a:fld>
            <a:endParaRPr lang="en-US" altLang="en-US" sz="1200" b="1">
              <a:solidFill>
                <a:srgbClr val="000000"/>
              </a:solidFill>
              <a:latin typeface="Arial" panose="020B0604020202020204" pitchFamily="34" charset="0"/>
              <a:ea typeface="MS PGothic" panose="020B0600070205080204" pitchFamily="34" charset="-128"/>
            </a:endParaRPr>
          </a:p>
        </p:txBody>
      </p:sp>
      <p:sp>
        <p:nvSpPr>
          <p:cNvPr id="7"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sp>
        <p:nvSpPr>
          <p:cNvPr id="8"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dirty="0">
                <a:solidFill>
                  <a:srgbClr val="000000"/>
                </a:solidFill>
                <a:latin typeface="Arial" panose="020B0604020202020204" pitchFamily="34" charset="0"/>
                <a:ea typeface="ＭＳ Ｐゴシック" panose="020B0600070205080204" pitchFamily="34" charset="-128"/>
              </a:rPr>
              <a:t>ESRM - ENGG404 LRM</a:t>
            </a:r>
            <a:endParaRPr lang="en-US" altLang="en-US" sz="1200" b="1" dirty="0">
              <a:solidFill>
                <a:srgbClr val="0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22914380"/>
      </p:ext>
    </p:extLst>
  </p:cSld>
  <p:clrMapOvr>
    <a:masterClrMapping/>
  </p:clrMapOvr>
  <p:transition>
    <p:fade/>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2741</TotalTime>
  <Words>833</Words>
  <Application>Microsoft Office PowerPoint</Application>
  <PresentationFormat>On-screen Show (4:3)</PresentationFormat>
  <Paragraphs>149</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ＭＳ Ｐゴシック</vt:lpstr>
      <vt:lpstr>ＭＳ Ｐゴシック</vt:lpstr>
      <vt:lpstr>Arial</vt:lpstr>
      <vt:lpstr>Calibri</vt:lpstr>
      <vt:lpstr>Times New Roman</vt:lpstr>
      <vt:lpstr>Tw Cen MT</vt:lpstr>
      <vt:lpstr>Wingdings</vt:lpstr>
      <vt:lpstr>Droplet</vt:lpstr>
      <vt:lpstr>On Becoming A  Leader In Risk Management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ESRM</dc:title>
  <dc:creator>Cocchio</dc:creator>
  <cp:lastModifiedBy>Lisa White</cp:lastModifiedBy>
  <cp:revision>236</cp:revision>
  <cp:lastPrinted>2018-10-25T16:12:40Z</cp:lastPrinted>
  <dcterms:created xsi:type="dcterms:W3CDTF">2005-10-11T15:58:53Z</dcterms:created>
  <dcterms:modified xsi:type="dcterms:W3CDTF">2020-02-12T15:21:40Z</dcterms:modified>
</cp:coreProperties>
</file>