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1" r:id="rId4"/>
    <p:sldId id="259" r:id="rId5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7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CA" dirty="0" smtClean="0"/>
              <a:t>Chapter 8.6: Seminar – HANDOUT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8D73426D-3E17-4256-9528-C1B52E539FD5}" type="datetimeFigureOut">
              <a:rPr lang="en-CA" smtClean="0"/>
              <a:t>2019-10-01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1DCECFB3-95E8-4A0F-911D-D157442B4C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505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A80AD2CF-CB3C-4631-9EF4-26F44824793F}" type="datetimeFigureOut">
              <a:rPr lang="en-CA" smtClean="0"/>
              <a:t>2019-10-01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A5DF274A-4885-438A-8931-5C6B25DF4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33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F274A-4885-438A-8931-5C6B25DF44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37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D600-D24A-4B62-8CD7-C5F014760D02}" type="datetime1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76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42FC-5060-4EE3-8647-C6A974DE411D}" type="datetime1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2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CA88-4E3D-42C0-AE03-FA79F037E673}" type="datetime1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12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C3F0-F138-4263-97EF-2A16086145D9}" type="datetime1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86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C800-AD7D-40F2-B671-34C363321CBB}" type="datetime1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0365-5847-4390-9DAC-A92086AB2EE0}" type="datetime1">
              <a:rPr lang="en-CA" smtClean="0"/>
              <a:t>2019-10-01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26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FB1C-9A8B-401F-90C7-1AEF89DDEE17}" type="datetime1">
              <a:rPr lang="en-CA" smtClean="0"/>
              <a:t>2019-10-01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1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BDB9-9E3D-4D63-86ED-C01768C15D2D}" type="datetime1">
              <a:rPr lang="en-CA" smtClean="0"/>
              <a:t>2019-10-01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26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E1D5-DBDE-4791-9E28-30F39AC27DBE}" type="datetime1">
              <a:rPr lang="en-CA" smtClean="0"/>
              <a:t>2019-10-01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9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0E4D-CE30-4D64-8B5D-7F343D8A10FA}" type="datetime1">
              <a:rPr lang="en-CA" smtClean="0"/>
              <a:t>2019-10-01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95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394B-BEB9-440C-9E70-9CC7291902DC}" type="datetime1">
              <a:rPr lang="en-CA" smtClean="0"/>
              <a:t>2019-10-01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7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D47F-24FD-4591-9A77-EE2B19C8F6BB}" type="datetime1">
              <a:rPr lang="en-CA" smtClean="0"/>
              <a:t>2019-10-01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Chapter 8.6: Seminar - HANDOUT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158F-E5AA-4638-A14F-CEFC8BBA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86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81" y="180803"/>
            <a:ext cx="7772400" cy="978041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Case #6: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Seminar on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Legal Side of Risk Management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the Hub Oil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Incident </a:t>
            </a:r>
            <a:b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(r</a:t>
            </a:r>
            <a:r>
              <a:rPr lang="en-CA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ecommend print ONE copy per 2 people / TWO copies per team)</a:t>
            </a:r>
            <a:endParaRPr lang="en-CA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Case #6</a:t>
            </a:r>
            <a:r>
              <a:rPr lang="en-CA" dirty="0" smtClean="0"/>
              <a:t>: Seminar - HANDOUT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399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3" y="147140"/>
            <a:ext cx="8640694" cy="6209211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CA" dirty="0" smtClean="0"/>
              <a:t>Case #6</a:t>
            </a:r>
            <a:r>
              <a:rPr lang="en-CA" dirty="0" smtClean="0"/>
              <a:t>: Seminar - HANDOUT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77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15" y="165462"/>
            <a:ext cx="8406970" cy="6270171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CA" dirty="0" smtClean="0"/>
              <a:t>Case #6</a:t>
            </a:r>
            <a:r>
              <a:rPr lang="en-CA" dirty="0" smtClean="0"/>
              <a:t>: Seminar - HANDOUT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77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7" y="0"/>
            <a:ext cx="8620605" cy="640080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CA" dirty="0" smtClean="0"/>
              <a:t>Case #6</a:t>
            </a:r>
            <a:r>
              <a:rPr lang="en-CA" dirty="0" smtClean="0"/>
              <a:t>: Seminar - HANDOUT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457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35</Words>
  <Application>Microsoft Office PowerPoint</Application>
  <PresentationFormat>On-screen Show (4:3)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Case #6: Seminar on  The Legal Side of Risk Management and the Hub Oil Incident  (recommend print ONE copy per 2 people / TWO copies per team)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8-02: Seminar on the Legal Side of Risk Management  and the Hub Oil Incident – HANDOUT, TWO PER TEAM</dc:title>
  <dc:creator>cocchio</dc:creator>
  <cp:lastModifiedBy>cocchio</cp:lastModifiedBy>
  <cp:revision>8</cp:revision>
  <cp:lastPrinted>2018-06-11T18:50:29Z</cp:lastPrinted>
  <dcterms:created xsi:type="dcterms:W3CDTF">2016-10-18T15:20:51Z</dcterms:created>
  <dcterms:modified xsi:type="dcterms:W3CDTF">2019-10-01T21:44:32Z</dcterms:modified>
</cp:coreProperties>
</file>