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17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un Woosaree" userId="25f5c25c-43df-4629-b556-7ee07bd5d553" providerId="ADAL" clId="{9090CE47-F36D-4074-913A-207B6CD72449}"/>
    <pc:docChg chg="custSel modSld">
      <pc:chgData name="Arun Woosaree" userId="25f5c25c-43df-4629-b556-7ee07bd5d553" providerId="ADAL" clId="{9090CE47-F36D-4074-913A-207B6CD72449}" dt="2018-01-23T02:24:48.623" v="21"/>
      <pc:docMkLst>
        <pc:docMk/>
      </pc:docMkLst>
      <pc:sldChg chg="modSp setBg">
        <pc:chgData name="Arun Woosaree" userId="25f5c25c-43df-4629-b556-7ee07bd5d553" providerId="ADAL" clId="{9090CE47-F36D-4074-913A-207B6CD72449}" dt="2018-01-23T02:23:46.918" v="5"/>
        <pc:sldMkLst>
          <pc:docMk/>
          <pc:sldMk cId="532109400" sldId="256"/>
        </pc:sldMkLst>
        <pc:spChg chg="mod">
          <ac:chgData name="Arun Woosaree" userId="25f5c25c-43df-4629-b556-7ee07bd5d553" providerId="ADAL" clId="{9090CE47-F36D-4074-913A-207B6CD72449}" dt="2018-01-23T02:23:46.918" v="5"/>
          <ac:spMkLst>
            <pc:docMk/>
            <pc:sldMk cId="532109400" sldId="256"/>
            <ac:spMk id="2" creationId="{B7D11C16-A984-4408-BFF0-D7B17E294AEE}"/>
          </ac:spMkLst>
        </pc:spChg>
        <pc:spChg chg="mod">
          <ac:chgData name="Arun Woosaree" userId="25f5c25c-43df-4629-b556-7ee07bd5d553" providerId="ADAL" clId="{9090CE47-F36D-4074-913A-207B6CD72449}" dt="2018-01-23T02:23:46.918" v="5"/>
          <ac:spMkLst>
            <pc:docMk/>
            <pc:sldMk cId="532109400" sldId="256"/>
            <ac:spMk id="3" creationId="{CB82DFD9-A549-41C3-BBBF-3D67FC2ED1CC}"/>
          </ac:spMkLst>
        </pc:spChg>
        <pc:picChg chg="mod">
          <ac:chgData name="Arun Woosaree" userId="25f5c25c-43df-4629-b556-7ee07bd5d553" providerId="ADAL" clId="{9090CE47-F36D-4074-913A-207B6CD72449}" dt="2018-01-23T02:23:46.918" v="5"/>
          <ac:picMkLst>
            <pc:docMk/>
            <pc:sldMk cId="532109400" sldId="256"/>
            <ac:picMk id="5" creationId="{1CF08FC7-5235-4500-9F9E-BFD0A2393FF5}"/>
          </ac:picMkLst>
        </pc:picChg>
      </pc:sldChg>
      <pc:sldChg chg="addSp delSp modSp setBg">
        <pc:chgData name="Arun Woosaree" userId="25f5c25c-43df-4629-b556-7ee07bd5d553" providerId="ADAL" clId="{9090CE47-F36D-4074-913A-207B6CD72449}" dt="2018-01-23T02:24:48.623" v="21"/>
        <pc:sldMkLst>
          <pc:docMk/>
          <pc:sldMk cId="1530893756" sldId="257"/>
        </pc:sldMkLst>
        <pc:spChg chg="mod">
          <ac:chgData name="Arun Woosaree" userId="25f5c25c-43df-4629-b556-7ee07bd5d553" providerId="ADAL" clId="{9090CE47-F36D-4074-913A-207B6CD72449}" dt="2018-01-23T02:24:30.521" v="16"/>
          <ac:spMkLst>
            <pc:docMk/>
            <pc:sldMk cId="1530893756" sldId="257"/>
            <ac:spMk id="2" creationId="{B7D11C16-A984-4408-BFF0-D7B17E294AEE}"/>
          </ac:spMkLst>
        </pc:spChg>
        <pc:spChg chg="mod">
          <ac:chgData name="Arun Woosaree" userId="25f5c25c-43df-4629-b556-7ee07bd5d553" providerId="ADAL" clId="{9090CE47-F36D-4074-913A-207B6CD72449}" dt="2018-01-23T02:24:30.521" v="16"/>
          <ac:spMkLst>
            <pc:docMk/>
            <pc:sldMk cId="1530893756" sldId="257"/>
            <ac:spMk id="7" creationId="{B2644C8D-A818-4535-BC47-710A04C307D3}"/>
          </ac:spMkLst>
        </pc:spChg>
        <pc:picChg chg="del">
          <ac:chgData name="Arun Woosaree" userId="25f5c25c-43df-4629-b556-7ee07bd5d553" providerId="ADAL" clId="{9090CE47-F36D-4074-913A-207B6CD72449}" dt="2018-01-23T02:24:02.402" v="6" actId="478"/>
          <ac:picMkLst>
            <pc:docMk/>
            <pc:sldMk cId="1530893756" sldId="257"/>
            <ac:picMk id="5" creationId="{1CF08FC7-5235-4500-9F9E-BFD0A2393FF5}"/>
          </ac:picMkLst>
        </pc:picChg>
        <pc:picChg chg="add mod">
          <ac:chgData name="Arun Woosaree" userId="25f5c25c-43df-4629-b556-7ee07bd5d553" providerId="ADAL" clId="{9090CE47-F36D-4074-913A-207B6CD72449}" dt="2018-01-23T02:24:30.521" v="16"/>
          <ac:picMkLst>
            <pc:docMk/>
            <pc:sldMk cId="1530893756" sldId="257"/>
            <ac:picMk id="6" creationId="{3E37F511-284A-4CC9-9142-3FB11646C639}"/>
          </ac:picMkLst>
        </pc:picChg>
      </pc:sldChg>
      <pc:sldChg chg="addSp delSp modSp setBg">
        <pc:chgData name="Arun Woosaree" userId="25f5c25c-43df-4629-b556-7ee07bd5d553" providerId="ADAL" clId="{9090CE47-F36D-4074-913A-207B6CD72449}" dt="2018-01-23T02:24:48.623" v="21"/>
        <pc:sldMkLst>
          <pc:docMk/>
          <pc:sldMk cId="3443102399" sldId="258"/>
        </pc:sldMkLst>
        <pc:spChg chg="mod">
          <ac:chgData name="Arun Woosaree" userId="25f5c25c-43df-4629-b556-7ee07bd5d553" providerId="ADAL" clId="{9090CE47-F36D-4074-913A-207B6CD72449}" dt="2018-01-23T02:24:33.284" v="17"/>
          <ac:spMkLst>
            <pc:docMk/>
            <pc:sldMk cId="3443102399" sldId="258"/>
            <ac:spMk id="2" creationId="{B7D11C16-A984-4408-BFF0-D7B17E294AEE}"/>
          </ac:spMkLst>
        </pc:spChg>
        <pc:spChg chg="mod">
          <ac:chgData name="Arun Woosaree" userId="25f5c25c-43df-4629-b556-7ee07bd5d553" providerId="ADAL" clId="{9090CE47-F36D-4074-913A-207B6CD72449}" dt="2018-01-23T02:24:33.284" v="17"/>
          <ac:spMkLst>
            <pc:docMk/>
            <pc:sldMk cId="3443102399" sldId="258"/>
            <ac:spMk id="6" creationId="{8BAF9355-3C64-4100-A768-B0B0D0793CEF}"/>
          </ac:spMkLst>
        </pc:spChg>
        <pc:spChg chg="mod">
          <ac:chgData name="Arun Woosaree" userId="25f5c25c-43df-4629-b556-7ee07bd5d553" providerId="ADAL" clId="{9090CE47-F36D-4074-913A-207B6CD72449}" dt="2018-01-23T02:24:33.284" v="17"/>
          <ac:spMkLst>
            <pc:docMk/>
            <pc:sldMk cId="3443102399" sldId="258"/>
            <ac:spMk id="7" creationId="{B2644C8D-A818-4535-BC47-710A04C307D3}"/>
          </ac:spMkLst>
        </pc:spChg>
        <pc:graphicFrameChg chg="mod">
          <ac:chgData name="Arun Woosaree" userId="25f5c25c-43df-4629-b556-7ee07bd5d553" providerId="ADAL" clId="{9090CE47-F36D-4074-913A-207B6CD72449}" dt="2018-01-23T02:24:33.284" v="17"/>
          <ac:graphicFrameMkLst>
            <pc:docMk/>
            <pc:sldMk cId="3443102399" sldId="258"/>
            <ac:graphicFrameMk id="9" creationId="{2CCDF976-FB5D-481D-A486-8157AF053B6E}"/>
          </ac:graphicFrameMkLst>
        </pc:graphicFrameChg>
        <pc:picChg chg="del">
          <ac:chgData name="Arun Woosaree" userId="25f5c25c-43df-4629-b556-7ee07bd5d553" providerId="ADAL" clId="{9090CE47-F36D-4074-913A-207B6CD72449}" dt="2018-01-23T02:24:07.187" v="8" actId="478"/>
          <ac:picMkLst>
            <pc:docMk/>
            <pc:sldMk cId="3443102399" sldId="258"/>
            <ac:picMk id="5" creationId="{1CF08FC7-5235-4500-9F9E-BFD0A2393FF5}"/>
          </ac:picMkLst>
        </pc:picChg>
        <pc:picChg chg="add mod">
          <ac:chgData name="Arun Woosaree" userId="25f5c25c-43df-4629-b556-7ee07bd5d553" providerId="ADAL" clId="{9090CE47-F36D-4074-913A-207B6CD72449}" dt="2018-01-23T02:24:33.284" v="17"/>
          <ac:picMkLst>
            <pc:docMk/>
            <pc:sldMk cId="3443102399" sldId="258"/>
            <ac:picMk id="8" creationId="{C603E318-A39F-468D-B05F-5B6D8A50A57E}"/>
          </ac:picMkLst>
        </pc:picChg>
      </pc:sldChg>
      <pc:sldChg chg="addSp delSp modSp setBg">
        <pc:chgData name="Arun Woosaree" userId="25f5c25c-43df-4629-b556-7ee07bd5d553" providerId="ADAL" clId="{9090CE47-F36D-4074-913A-207B6CD72449}" dt="2018-01-23T02:24:48.623" v="21"/>
        <pc:sldMkLst>
          <pc:docMk/>
          <pc:sldMk cId="4177227486" sldId="262"/>
        </pc:sldMkLst>
        <pc:spChg chg="mod">
          <ac:chgData name="Arun Woosaree" userId="25f5c25c-43df-4629-b556-7ee07bd5d553" providerId="ADAL" clId="{9090CE47-F36D-4074-913A-207B6CD72449}" dt="2018-01-23T02:24:36.141" v="18"/>
          <ac:spMkLst>
            <pc:docMk/>
            <pc:sldMk cId="4177227486" sldId="262"/>
            <ac:spMk id="2" creationId="{B7D11C16-A984-4408-BFF0-D7B17E294AEE}"/>
          </ac:spMkLst>
        </pc:spChg>
        <pc:spChg chg="mod">
          <ac:chgData name="Arun Woosaree" userId="25f5c25c-43df-4629-b556-7ee07bd5d553" providerId="ADAL" clId="{9090CE47-F36D-4074-913A-207B6CD72449}" dt="2018-01-23T02:24:36.141" v="18"/>
          <ac:spMkLst>
            <pc:docMk/>
            <pc:sldMk cId="4177227486" sldId="262"/>
            <ac:spMk id="6" creationId="{8BAF9355-3C64-4100-A768-B0B0D0793CEF}"/>
          </ac:spMkLst>
        </pc:spChg>
        <pc:spChg chg="mod">
          <ac:chgData name="Arun Woosaree" userId="25f5c25c-43df-4629-b556-7ee07bd5d553" providerId="ADAL" clId="{9090CE47-F36D-4074-913A-207B6CD72449}" dt="2018-01-23T02:24:36.141" v="18"/>
          <ac:spMkLst>
            <pc:docMk/>
            <pc:sldMk cId="4177227486" sldId="262"/>
            <ac:spMk id="7" creationId="{B2644C8D-A818-4535-BC47-710A04C307D3}"/>
          </ac:spMkLst>
        </pc:spChg>
        <pc:graphicFrameChg chg="mod">
          <ac:chgData name="Arun Woosaree" userId="25f5c25c-43df-4629-b556-7ee07bd5d553" providerId="ADAL" clId="{9090CE47-F36D-4074-913A-207B6CD72449}" dt="2018-01-23T02:24:36.141" v="18"/>
          <ac:graphicFrameMkLst>
            <pc:docMk/>
            <pc:sldMk cId="4177227486" sldId="262"/>
            <ac:graphicFrameMk id="9" creationId="{2CCDF976-FB5D-481D-A486-8157AF053B6E}"/>
          </ac:graphicFrameMkLst>
        </pc:graphicFrameChg>
        <pc:picChg chg="del">
          <ac:chgData name="Arun Woosaree" userId="25f5c25c-43df-4629-b556-7ee07bd5d553" providerId="ADAL" clId="{9090CE47-F36D-4074-913A-207B6CD72449}" dt="2018-01-23T02:24:11.363" v="10" actId="478"/>
          <ac:picMkLst>
            <pc:docMk/>
            <pc:sldMk cId="4177227486" sldId="262"/>
            <ac:picMk id="5" creationId="{1CF08FC7-5235-4500-9F9E-BFD0A2393FF5}"/>
          </ac:picMkLst>
        </pc:picChg>
        <pc:picChg chg="add mod">
          <ac:chgData name="Arun Woosaree" userId="25f5c25c-43df-4629-b556-7ee07bd5d553" providerId="ADAL" clId="{9090CE47-F36D-4074-913A-207B6CD72449}" dt="2018-01-23T02:24:36.141" v="18"/>
          <ac:picMkLst>
            <pc:docMk/>
            <pc:sldMk cId="4177227486" sldId="262"/>
            <ac:picMk id="8" creationId="{D8DEE98F-AD22-432B-A6B4-9AD9E2B2F47C}"/>
          </ac:picMkLst>
        </pc:picChg>
      </pc:sldChg>
      <pc:sldChg chg="addSp delSp modSp setBg">
        <pc:chgData name="Arun Woosaree" userId="25f5c25c-43df-4629-b556-7ee07bd5d553" providerId="ADAL" clId="{9090CE47-F36D-4074-913A-207B6CD72449}" dt="2018-01-23T02:24:48.623" v="21"/>
        <pc:sldMkLst>
          <pc:docMk/>
          <pc:sldMk cId="3155032263" sldId="263"/>
        </pc:sldMkLst>
        <pc:spChg chg="mod">
          <ac:chgData name="Arun Woosaree" userId="25f5c25c-43df-4629-b556-7ee07bd5d553" providerId="ADAL" clId="{9090CE47-F36D-4074-913A-207B6CD72449}" dt="2018-01-23T02:24:38.548" v="19"/>
          <ac:spMkLst>
            <pc:docMk/>
            <pc:sldMk cId="3155032263" sldId="263"/>
            <ac:spMk id="2" creationId="{B7D11C16-A984-4408-BFF0-D7B17E294AEE}"/>
          </ac:spMkLst>
        </pc:spChg>
        <pc:spChg chg="mod">
          <ac:chgData name="Arun Woosaree" userId="25f5c25c-43df-4629-b556-7ee07bd5d553" providerId="ADAL" clId="{9090CE47-F36D-4074-913A-207B6CD72449}" dt="2018-01-23T02:24:38.548" v="19"/>
          <ac:spMkLst>
            <pc:docMk/>
            <pc:sldMk cId="3155032263" sldId="263"/>
            <ac:spMk id="6" creationId="{8BAF9355-3C64-4100-A768-B0B0D0793CEF}"/>
          </ac:spMkLst>
        </pc:spChg>
        <pc:spChg chg="mod">
          <ac:chgData name="Arun Woosaree" userId="25f5c25c-43df-4629-b556-7ee07bd5d553" providerId="ADAL" clId="{9090CE47-F36D-4074-913A-207B6CD72449}" dt="2018-01-23T02:24:38.548" v="19"/>
          <ac:spMkLst>
            <pc:docMk/>
            <pc:sldMk cId="3155032263" sldId="263"/>
            <ac:spMk id="7" creationId="{B2644C8D-A818-4535-BC47-710A04C307D3}"/>
          </ac:spMkLst>
        </pc:spChg>
        <pc:graphicFrameChg chg="mod">
          <ac:chgData name="Arun Woosaree" userId="25f5c25c-43df-4629-b556-7ee07bd5d553" providerId="ADAL" clId="{9090CE47-F36D-4074-913A-207B6CD72449}" dt="2018-01-23T02:24:38.548" v="19"/>
          <ac:graphicFrameMkLst>
            <pc:docMk/>
            <pc:sldMk cId="3155032263" sldId="263"/>
            <ac:graphicFrameMk id="9" creationId="{2CCDF976-FB5D-481D-A486-8157AF053B6E}"/>
          </ac:graphicFrameMkLst>
        </pc:graphicFrameChg>
        <pc:picChg chg="del">
          <ac:chgData name="Arun Woosaree" userId="25f5c25c-43df-4629-b556-7ee07bd5d553" providerId="ADAL" clId="{9090CE47-F36D-4074-913A-207B6CD72449}" dt="2018-01-23T02:24:14.832" v="12" actId="478"/>
          <ac:picMkLst>
            <pc:docMk/>
            <pc:sldMk cId="3155032263" sldId="263"/>
            <ac:picMk id="5" creationId="{1CF08FC7-5235-4500-9F9E-BFD0A2393FF5}"/>
          </ac:picMkLst>
        </pc:picChg>
        <pc:picChg chg="add mod">
          <ac:chgData name="Arun Woosaree" userId="25f5c25c-43df-4629-b556-7ee07bd5d553" providerId="ADAL" clId="{9090CE47-F36D-4074-913A-207B6CD72449}" dt="2018-01-23T02:24:38.548" v="19"/>
          <ac:picMkLst>
            <pc:docMk/>
            <pc:sldMk cId="3155032263" sldId="263"/>
            <ac:picMk id="8" creationId="{DAC62A63-FB93-43F7-BB03-D9637AF19E65}"/>
          </ac:picMkLst>
        </pc:picChg>
      </pc:sldChg>
      <pc:sldChg chg="addSp delSp modSp setBg">
        <pc:chgData name="Arun Woosaree" userId="25f5c25c-43df-4629-b556-7ee07bd5d553" providerId="ADAL" clId="{9090CE47-F36D-4074-913A-207B6CD72449}" dt="2018-01-23T02:24:48.623" v="21"/>
        <pc:sldMkLst>
          <pc:docMk/>
          <pc:sldMk cId="2462712205" sldId="264"/>
        </pc:sldMkLst>
        <pc:spChg chg="mod">
          <ac:chgData name="Arun Woosaree" userId="25f5c25c-43df-4629-b556-7ee07bd5d553" providerId="ADAL" clId="{9090CE47-F36D-4074-913A-207B6CD72449}" dt="2018-01-23T02:24:41.084" v="20"/>
          <ac:spMkLst>
            <pc:docMk/>
            <pc:sldMk cId="2462712205" sldId="264"/>
            <ac:spMk id="2" creationId="{B7D11C16-A984-4408-BFF0-D7B17E294AEE}"/>
          </ac:spMkLst>
        </pc:spChg>
        <pc:spChg chg="mod">
          <ac:chgData name="Arun Woosaree" userId="25f5c25c-43df-4629-b556-7ee07bd5d553" providerId="ADAL" clId="{9090CE47-F36D-4074-913A-207B6CD72449}" dt="2018-01-23T02:24:41.084" v="20"/>
          <ac:spMkLst>
            <pc:docMk/>
            <pc:sldMk cId="2462712205" sldId="264"/>
            <ac:spMk id="7" creationId="{B2644C8D-A818-4535-BC47-710A04C307D3}"/>
          </ac:spMkLst>
        </pc:spChg>
        <pc:picChg chg="del">
          <ac:chgData name="Arun Woosaree" userId="25f5c25c-43df-4629-b556-7ee07bd5d553" providerId="ADAL" clId="{9090CE47-F36D-4074-913A-207B6CD72449}" dt="2018-01-23T02:24:18.081" v="14" actId="478"/>
          <ac:picMkLst>
            <pc:docMk/>
            <pc:sldMk cId="2462712205" sldId="264"/>
            <ac:picMk id="5" creationId="{1CF08FC7-5235-4500-9F9E-BFD0A2393FF5}"/>
          </ac:picMkLst>
        </pc:picChg>
        <pc:picChg chg="add mod">
          <ac:chgData name="Arun Woosaree" userId="25f5c25c-43df-4629-b556-7ee07bd5d553" providerId="ADAL" clId="{9090CE47-F36D-4074-913A-207B6CD72449}" dt="2018-01-23T02:24:41.084" v="20"/>
          <ac:picMkLst>
            <pc:docMk/>
            <pc:sldMk cId="2462712205" sldId="264"/>
            <ac:picMk id="6" creationId="{B92F386D-E408-44C8-9293-541026978B5D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dirty="0" err="1">
                <a:solidFill>
                  <a:srgbClr val="E61735"/>
                </a:solidFill>
              </a:rPr>
              <a:t>Heckin</a:t>
            </a:r>
            <a:r>
              <a:rPr lang="en-CA" dirty="0">
                <a:solidFill>
                  <a:srgbClr val="E61735"/>
                </a:solidFill>
              </a:rPr>
              <a:t> 3d graph wow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surface3DChart>
        <c:wireframe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/>
            <a:effectLst/>
            <a:sp3d/>
          </c:spP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34-43D1-BBE8-71BF49386BE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/>
            <a:effectLst/>
            <a:sp3d/>
          </c:spP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034-43D1-BBE8-71BF49386BE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/>
            <a:effectLst/>
            <a:sp3d/>
          </c:spP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034-43D1-BBE8-71BF49386BE9}"/>
            </c:ext>
          </c:extLst>
        </c:ser>
        <c:bandFmts>
          <c:bandFmt>
            <c:idx val="0"/>
            <c:spPr>
              <a:solidFill>
                <a:schemeClr val="accent1"/>
              </a:solidFill>
              <a:ln/>
              <a:effectLst/>
              <a:sp3d/>
            </c:spPr>
          </c:bandFmt>
          <c:bandFmt>
            <c:idx val="1"/>
            <c:spPr>
              <a:solidFill>
                <a:schemeClr val="accent2"/>
              </a:solidFill>
              <a:ln/>
              <a:effectLst/>
              <a:sp3d/>
            </c:spPr>
          </c:bandFmt>
          <c:bandFmt>
            <c:idx val="2"/>
            <c:spPr>
              <a:solidFill>
                <a:schemeClr val="accent3"/>
              </a:solidFill>
              <a:ln/>
              <a:effectLst/>
              <a:sp3d/>
            </c:spPr>
          </c:bandFmt>
          <c:bandFmt>
            <c:idx val="3"/>
            <c:spPr>
              <a:solidFill>
                <a:schemeClr val="accent4"/>
              </a:solidFill>
              <a:ln/>
              <a:effectLst/>
              <a:sp3d/>
            </c:spPr>
          </c:bandFmt>
          <c:bandFmt>
            <c:idx val="4"/>
            <c:spPr>
              <a:solidFill>
                <a:schemeClr val="accent5"/>
              </a:solidFill>
              <a:ln/>
              <a:effectLst/>
              <a:sp3d/>
            </c:spPr>
          </c:bandFmt>
          <c:bandFmt>
            <c:idx val="5"/>
            <c:spPr>
              <a:solidFill>
                <a:schemeClr val="accent6"/>
              </a:solidFill>
              <a:ln/>
              <a:effectLst/>
              <a:sp3d/>
            </c:spPr>
          </c:bandFmt>
          <c:bandFmt>
            <c:idx val="6"/>
            <c:spPr>
              <a:solidFill>
                <a:schemeClr val="accent1">
                  <a:lumMod val="60000"/>
                </a:schemeClr>
              </a:solidFill>
              <a:ln/>
              <a:effectLst/>
              <a:sp3d/>
            </c:spPr>
          </c:bandFmt>
          <c:bandFmt>
            <c:idx val="7"/>
            <c:spPr>
              <a:solidFill>
                <a:schemeClr val="accent2">
                  <a:lumMod val="60000"/>
                </a:schemeClr>
              </a:solidFill>
              <a:ln/>
              <a:effectLst/>
              <a:sp3d/>
            </c:spPr>
          </c:bandFmt>
          <c:bandFmt>
            <c:idx val="8"/>
            <c:spPr>
              <a:solidFill>
                <a:schemeClr val="accent3">
                  <a:lumMod val="60000"/>
                </a:schemeClr>
              </a:solidFill>
              <a:ln/>
              <a:effectLst/>
              <a:sp3d/>
            </c:spPr>
          </c:bandFmt>
          <c:bandFmt>
            <c:idx val="9"/>
            <c:spPr>
              <a:solidFill>
                <a:schemeClr val="accent4">
                  <a:lumMod val="60000"/>
                </a:schemeClr>
              </a:solidFill>
              <a:ln/>
              <a:effectLst/>
              <a:sp3d/>
            </c:spPr>
          </c:bandFmt>
          <c:bandFmt>
            <c:idx val="10"/>
            <c:spPr>
              <a:solidFill>
                <a:schemeClr val="accent5">
                  <a:lumMod val="60000"/>
                </a:schemeClr>
              </a:solidFill>
              <a:ln/>
              <a:effectLst/>
              <a:sp3d/>
            </c:spPr>
          </c:bandFmt>
          <c:bandFmt>
            <c:idx val="11"/>
            <c:spPr>
              <a:solidFill>
                <a:schemeClr val="accent6">
                  <a:lumMod val="60000"/>
                </a:schemeClr>
              </a:solidFill>
              <a:ln/>
              <a:effectLst/>
              <a:sp3d/>
            </c:spPr>
          </c:bandFmt>
          <c:bandFmt>
            <c:idx val="12"/>
            <c:spPr>
              <a:solidFill>
                <a:schemeClr val="accent1">
                  <a:lumMod val="80000"/>
                  <a:lumOff val="20000"/>
                </a:schemeClr>
              </a:solidFill>
              <a:ln/>
              <a:effectLst/>
              <a:sp3d/>
            </c:spPr>
          </c:bandFmt>
          <c:bandFmt>
            <c:idx val="13"/>
            <c:spPr>
              <a:solidFill>
                <a:schemeClr val="accent2">
                  <a:lumMod val="80000"/>
                  <a:lumOff val="20000"/>
                </a:schemeClr>
              </a:solidFill>
              <a:ln/>
              <a:effectLst/>
              <a:sp3d/>
            </c:spPr>
          </c:bandFmt>
          <c:bandFmt>
            <c:idx val="14"/>
            <c:spPr>
              <a:solidFill>
                <a:schemeClr val="accent3">
                  <a:lumMod val="80000"/>
                  <a:lumOff val="20000"/>
                </a:schemeClr>
              </a:solidFill>
              <a:ln/>
              <a:effectLst/>
              <a:sp3d/>
            </c:spPr>
          </c:bandFmt>
        </c:bandFmts>
        <c:axId val="1483857871"/>
        <c:axId val="1431010335"/>
        <c:axId val="1485149439"/>
      </c:surface3DChart>
      <c:catAx>
        <c:axId val="148385787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1010335"/>
        <c:crosses val="autoZero"/>
        <c:auto val="1"/>
        <c:lblAlgn val="ctr"/>
        <c:lblOffset val="100"/>
        <c:noMultiLvlLbl val="0"/>
      </c:catAx>
      <c:valAx>
        <c:axId val="14310103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3857871"/>
        <c:crosses val="autoZero"/>
        <c:crossBetween val="midCat"/>
      </c:valAx>
      <c:serAx>
        <c:axId val="1485149439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1010335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dirty="0">
                <a:solidFill>
                  <a:srgbClr val="E61735"/>
                </a:solidFill>
              </a:rPr>
              <a:t>Features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836-41A7-A4A0-AAE9CF595F7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836-41A7-A4A0-AAE9CF595F7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836-41A7-A4A0-AAE9CF595F7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836-41A7-A4A0-AAE9CF595F7A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34-43D1-BBE8-71BF49386BE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9836-41A7-A4A0-AAE9CF595F7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9836-41A7-A4A0-AAE9CF595F7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9836-41A7-A4A0-AAE9CF595F7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9836-41A7-A4A0-AAE9CF595F7A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034-43D1-BBE8-71BF49386BE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9836-41A7-A4A0-AAE9CF595F7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9836-41A7-A4A0-AAE9CF595F7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9836-41A7-A4A0-AAE9CF595F7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9836-41A7-A4A0-AAE9CF595F7A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034-43D1-BBE8-71BF49386B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dirty="0">
                <a:solidFill>
                  <a:srgbClr val="E61735"/>
                </a:solidFill>
              </a:rPr>
              <a:t>Price of Electric</a:t>
            </a:r>
            <a:r>
              <a:rPr lang="en-CA" baseline="0" dirty="0">
                <a:solidFill>
                  <a:srgbClr val="E61735"/>
                </a:solidFill>
              </a:rPr>
              <a:t> Vehicles</a:t>
            </a:r>
            <a:endParaRPr lang="en-CA" dirty="0">
              <a:solidFill>
                <a:srgbClr val="E61735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034-43D1-BBE8-71BF49386BE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034-43D1-BBE8-71BF49386BE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034-43D1-BBE8-71BF49386B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83857871"/>
        <c:axId val="1431010335"/>
      </c:lineChart>
      <c:catAx>
        <c:axId val="148385787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1010335"/>
        <c:crosses val="autoZero"/>
        <c:auto val="1"/>
        <c:lblAlgn val="ctr"/>
        <c:lblOffset val="100"/>
        <c:noMultiLvlLbl val="0"/>
      </c:catAx>
      <c:valAx>
        <c:axId val="14310103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38578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0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7AA527-4730-48CC-9ECE-2CC9B132C3C5}" type="datetimeFigureOut">
              <a:rPr lang="en-CA" smtClean="0"/>
              <a:t>2018-01-22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A42F9-9DE0-463F-BCEB-273C4E7FC7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3229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Tesla logo taken from here: https://logoepscdnphoto.b-cdn.net/wp-content/uploads/2013/02/tesla-motors-logo.png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A42F9-9DE0-463F-BCEB-273C4E7FC797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9176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Tesla logo taken from here: https://logoepscdnphoto.b-cdn.net/wp-content/uploads/2013/02/tesla-motors-logo.png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A42F9-9DE0-463F-BCEB-273C4E7FC797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1305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Tesla logo taken from here: https://logoepscdnphoto.b-cdn.net/wp-content/uploads/2013/02/tesla-motors-logo.png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A42F9-9DE0-463F-BCEB-273C4E7FC797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6989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Tesla logo taken from here: https://logoepscdnphoto.b-cdn.net/wp-content/uploads/2013/02/tesla-motors-logo.png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A42F9-9DE0-463F-BCEB-273C4E7FC797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8978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Tesla logo taken from here: https://logoepscdnphoto.b-cdn.net/wp-content/uploads/2013/02/tesla-motors-logo.png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A42F9-9DE0-463F-BCEB-273C4E7FC797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8249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Tesla logo taken from here: https://logoepscdnphoto.b-cdn.net/wp-content/uploads/2013/02/tesla-motors-logo.png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A42F9-9DE0-463F-BCEB-273C4E7FC797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284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C734D-102E-47C9-B393-79704EBE8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A7CA1-78CA-4FFF-824D-DDC2216156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AED1C-4E65-4316-99FF-930057E2C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208F-AE22-4939-8C91-6B88C9378E72}" type="datetimeFigureOut">
              <a:rPr lang="en-CA" smtClean="0"/>
              <a:t>2018-01-22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C0518-0D7E-4000-B664-79CF5B827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434C3-A895-4991-B307-A83977CF2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59B90-EB58-458F-A85B-21B3EBD910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069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4BB9F-CB36-40BE-9F59-EEB775649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E964FB-6886-4FBB-A322-F067CC367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63090-C610-4A74-9816-78F2D18D5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208F-AE22-4939-8C91-6B88C9378E72}" type="datetimeFigureOut">
              <a:rPr lang="en-CA" smtClean="0"/>
              <a:t>2018-01-22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FE1F3-D14E-4BD9-90B4-3B3896AF3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DEF97-3710-4A16-AA23-7B59635FB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59B90-EB58-458F-A85B-21B3EBD910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6800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CA7BD4-5CBE-424C-B325-8A84315286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43BE5-45A5-4333-8239-FD72FF163D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8B808-31D8-4FA6-B76C-1CBC12819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208F-AE22-4939-8C91-6B88C9378E72}" type="datetimeFigureOut">
              <a:rPr lang="en-CA" smtClean="0"/>
              <a:t>2018-01-22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A469B-3B6E-4C45-B05C-53B411632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46CB4-ACDF-4DB6-A4AF-6C4346F2E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59B90-EB58-458F-A85B-21B3EBD910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6559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0A5F7-A211-4D9F-BFC0-3B1D36152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CE573-A2C1-4963-B7C9-05277FD5C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B4E8B-FEF9-45B6-B940-6C064D5F9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208F-AE22-4939-8C91-6B88C9378E72}" type="datetimeFigureOut">
              <a:rPr lang="en-CA" smtClean="0"/>
              <a:t>2018-01-22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69DDB-8E12-420E-8D0E-213960138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D3A1B-BBBB-430F-BF2C-9091ED590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59B90-EB58-458F-A85B-21B3EBD910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2093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1447C-9513-4AD5-A091-BE335361E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D35CC-224F-4268-B136-A9FA7481E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C2957-E22F-4848-B7A6-C06450B43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208F-AE22-4939-8C91-6B88C9378E72}" type="datetimeFigureOut">
              <a:rPr lang="en-CA" smtClean="0"/>
              <a:t>2018-01-22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762A3-81CC-4E40-9291-71CD9DC7E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8C1B1-DF58-446E-A0D3-59FEEB002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59B90-EB58-458F-A85B-21B3EBD910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643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BCAEF-966C-48C2-A1DF-844F99521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CE1F9-7699-40DC-BB2B-AF0DAE6BC7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501290-E971-48D2-B6B6-A5A67322D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1B047-CED8-4494-97A4-7C1FDBAD2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208F-AE22-4939-8C91-6B88C9378E72}" type="datetimeFigureOut">
              <a:rPr lang="en-CA" smtClean="0"/>
              <a:t>2018-01-22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5D5200-6E68-4C8D-B196-77AED5E1E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02EA7-DE1E-486F-9236-940B4407B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59B90-EB58-458F-A85B-21B3EBD910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235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F92E3-7B96-4260-ACA0-1F9011DE7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AB80CE-44F6-4828-BBFF-8E8344AD7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FFA08-C585-4BD5-AF1E-FFC209356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92FA7E-343F-471D-96FA-023F1EEF13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853DE7-5993-4695-BA39-6052E8D8D1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D03E11-99DB-4394-8E18-15EFC615E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208F-AE22-4939-8C91-6B88C9378E72}" type="datetimeFigureOut">
              <a:rPr lang="en-CA" smtClean="0"/>
              <a:t>2018-01-22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F5BBD8-7B47-452A-8814-BB914BEE8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E16264-37AA-4E86-81FA-591D92E62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59B90-EB58-458F-A85B-21B3EBD910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012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E9701-8D56-4BAB-B194-90533D40A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EE6BFD-79B7-41E4-ADF8-A040D5BEC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208F-AE22-4939-8C91-6B88C9378E72}" type="datetimeFigureOut">
              <a:rPr lang="en-CA" smtClean="0"/>
              <a:t>2018-01-22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4BFB1F-EED7-48E1-9698-050A117D4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44A436-2FBF-4004-B558-B86E79107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59B90-EB58-458F-A85B-21B3EBD910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7501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902E8B-8910-48E8-9340-F39003DD4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208F-AE22-4939-8C91-6B88C9378E72}" type="datetimeFigureOut">
              <a:rPr lang="en-CA" smtClean="0"/>
              <a:t>2018-01-22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25DBEE-16AC-4E45-B840-D44504EFB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607B6-E4AA-40DC-8F0A-16C57B084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59B90-EB58-458F-A85B-21B3EBD910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2338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40DC9-8DC1-4D8E-9BDA-24AA3D7DF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03A9B-8834-4C17-AE9A-F597FECCD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EC2D3B-F129-41BC-B227-D1D70CDE7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81DEC-A28B-48F3-B384-CCC58BCB5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208F-AE22-4939-8C91-6B88C9378E72}" type="datetimeFigureOut">
              <a:rPr lang="en-CA" smtClean="0"/>
              <a:t>2018-01-22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B01176-AD5C-4556-A00A-493651AF1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E84339-BB6B-444D-AD7C-97E7F4B57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59B90-EB58-458F-A85B-21B3EBD910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2906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8C88E-7079-4345-B18B-274C8A521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D39F9D-4D80-44B9-847E-96E3F493BE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9B1602-A74A-4DB3-827B-5C8E76E1D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EF8AAF-C529-4097-AB9D-EE8814311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208F-AE22-4939-8C91-6B88C9378E72}" type="datetimeFigureOut">
              <a:rPr lang="en-CA" smtClean="0"/>
              <a:t>2018-01-22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D04A-9234-4D64-A3A4-CCC7BDD7C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9D106-9DF2-42FE-9350-F551CA7F1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59B90-EB58-458F-A85B-21B3EBD910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3392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FC9B17-D8CF-49F9-A3E7-21FDBD0E1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3F4C5-E8D3-437C-8028-9CDE38EF1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C36A9-D346-4FFC-BB49-A84BDA9924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A208F-AE22-4939-8C91-6B88C9378E72}" type="datetimeFigureOut">
              <a:rPr lang="en-CA" smtClean="0"/>
              <a:t>2018-01-22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DD5F9-A9D1-4983-B7A3-0F7EDFDCC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01D73-6FB7-4502-AAE3-B715F7918E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59B90-EB58-458F-A85B-21B3EBD910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589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17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11C16-A984-4408-BFF0-D7B17E294A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Tesla Motors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82DFD9-A549-41C3-BBBF-3D67FC2ED1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>
                <a:solidFill>
                  <a:schemeClr val="bg1"/>
                </a:solidFill>
                <a:latin typeface="+mj-lt"/>
              </a:rPr>
              <a:t>Why you should consider a Tesla for your next car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F08FC7-5235-4500-9F9E-BFD0A2393F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349875"/>
            <a:ext cx="1166969" cy="114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109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17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11C16-A984-4408-BFF0-D7B17E294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1781" y="332507"/>
            <a:ext cx="9144000" cy="960727"/>
          </a:xfrm>
        </p:spPr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Outline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644C8D-A818-4535-BC47-710A04C307D3}"/>
              </a:ext>
            </a:extLst>
          </p:cNvPr>
          <p:cNvSpPr txBox="1"/>
          <p:nvPr/>
        </p:nvSpPr>
        <p:spPr>
          <a:xfrm>
            <a:off x="1385456" y="1450252"/>
            <a:ext cx="8691418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>
                <a:solidFill>
                  <a:schemeClr val="bg1"/>
                </a:solidFill>
                <a:latin typeface="+mj-lt"/>
              </a:rPr>
              <a:t>1. The Environment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  <a:latin typeface="+mj-lt"/>
              </a:rPr>
              <a:t>No emissions!</a:t>
            </a:r>
          </a:p>
          <a:p>
            <a:endParaRPr lang="en-CA" sz="3200" dirty="0">
              <a:solidFill>
                <a:schemeClr val="bg1"/>
              </a:solidFill>
              <a:latin typeface="+mj-lt"/>
            </a:endParaRPr>
          </a:p>
          <a:p>
            <a:r>
              <a:rPr lang="en-CA" sz="4000" dirty="0">
                <a:solidFill>
                  <a:schemeClr val="bg1"/>
                </a:solidFill>
                <a:latin typeface="+mj-lt"/>
              </a:rPr>
              <a:t>2.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  <a:latin typeface="+mj-lt"/>
              </a:rPr>
              <a:t>It’s a car but so much more!</a:t>
            </a:r>
          </a:p>
          <a:p>
            <a:endParaRPr lang="en-CA" sz="3200" dirty="0">
              <a:solidFill>
                <a:schemeClr val="bg1"/>
              </a:solidFill>
              <a:latin typeface="+mj-lt"/>
            </a:endParaRPr>
          </a:p>
          <a:p>
            <a:r>
              <a:rPr lang="en-CA" sz="4000" dirty="0">
                <a:solidFill>
                  <a:schemeClr val="bg1"/>
                </a:solidFill>
                <a:latin typeface="+mj-lt"/>
              </a:rPr>
              <a:t>3. Price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  <a:latin typeface="+mj-lt"/>
              </a:rPr>
              <a:t>Not as expensive as you’d think!</a:t>
            </a:r>
          </a:p>
          <a:p>
            <a:pPr lvl="1"/>
            <a:endParaRPr lang="en-CA" dirty="0">
              <a:solidFill>
                <a:schemeClr val="bg1"/>
              </a:solidFill>
              <a:latin typeface="+mj-lt"/>
            </a:endParaRPr>
          </a:p>
          <a:p>
            <a:pPr lvl="1"/>
            <a:endParaRPr lang="en-CA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37F511-284A-4CC9-9142-3FB11646C6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349875"/>
            <a:ext cx="1166969" cy="114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89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17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11C16-A984-4408-BFF0-D7B17E294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1781" y="332507"/>
            <a:ext cx="9144000" cy="960727"/>
          </a:xfrm>
        </p:spPr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1. The Environment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644C8D-A818-4535-BC47-710A04C307D3}"/>
              </a:ext>
            </a:extLst>
          </p:cNvPr>
          <p:cNvSpPr txBox="1"/>
          <p:nvPr/>
        </p:nvSpPr>
        <p:spPr>
          <a:xfrm>
            <a:off x="3759199" y="1095792"/>
            <a:ext cx="49691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chemeClr val="bg1"/>
                </a:solidFill>
                <a:latin typeface="+mj-lt"/>
              </a:rPr>
              <a:t>Wow so environmentally friendly</a:t>
            </a:r>
            <a:endParaRPr lang="en-CA" sz="1200" dirty="0">
              <a:solidFill>
                <a:schemeClr val="bg1"/>
              </a:solidFill>
              <a:latin typeface="+mj-lt"/>
            </a:endParaRPr>
          </a:p>
          <a:p>
            <a:pPr lvl="1"/>
            <a:endParaRPr lang="en-CA" dirty="0">
              <a:solidFill>
                <a:schemeClr val="bg1"/>
              </a:solidFill>
              <a:latin typeface="+mj-lt"/>
            </a:endParaRPr>
          </a:p>
          <a:p>
            <a:pPr lvl="1"/>
            <a:endParaRPr lang="en-CA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AF9355-3C64-4100-A768-B0B0D0793CEF}"/>
              </a:ext>
            </a:extLst>
          </p:cNvPr>
          <p:cNvSpPr txBox="1"/>
          <p:nvPr/>
        </p:nvSpPr>
        <p:spPr>
          <a:xfrm>
            <a:off x="1547089" y="2408913"/>
            <a:ext cx="4969163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>
                <a:solidFill>
                  <a:schemeClr val="bg1"/>
                </a:solidFill>
                <a:latin typeface="+mj-lt"/>
              </a:rPr>
              <a:t>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>
                <a:solidFill>
                  <a:schemeClr val="bg1"/>
                </a:solidFill>
                <a:latin typeface="+mj-lt"/>
              </a:rPr>
              <a:t>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>
                <a:solidFill>
                  <a:schemeClr val="bg1"/>
                </a:solidFill>
                <a:latin typeface="+mj-lt"/>
              </a:rPr>
              <a:t>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>
                <a:solidFill>
                  <a:schemeClr val="bg1"/>
                </a:solidFill>
                <a:latin typeface="+mj-lt"/>
              </a:rPr>
              <a:t>Ooh check out this graph</a:t>
            </a:r>
            <a:endParaRPr lang="en-CA" sz="1200" dirty="0">
              <a:solidFill>
                <a:schemeClr val="bg1"/>
              </a:solidFill>
              <a:latin typeface="+mj-lt"/>
            </a:endParaRPr>
          </a:p>
          <a:p>
            <a:pPr lvl="1"/>
            <a:endParaRPr lang="en-CA" dirty="0">
              <a:solidFill>
                <a:schemeClr val="bg1"/>
              </a:solidFill>
              <a:latin typeface="+mj-lt"/>
            </a:endParaRPr>
          </a:p>
          <a:p>
            <a:pPr lvl="1"/>
            <a:endParaRPr lang="en-CA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2CCDF976-FB5D-481D-A486-8157AF053B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3932553"/>
              </p:ext>
            </p:extLst>
          </p:nvPr>
        </p:nvGraphicFramePr>
        <p:xfrm>
          <a:off x="2179780" y="1528071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C603E318-A39F-468D-B05F-5B6D8A50A5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349875"/>
            <a:ext cx="1166969" cy="114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10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7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7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7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Graphic spid="9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17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11C16-A984-4408-BFF0-D7B17E294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1781" y="332507"/>
            <a:ext cx="9144000" cy="960727"/>
          </a:xfrm>
        </p:spPr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2. Features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644C8D-A818-4535-BC47-710A04C307D3}"/>
              </a:ext>
            </a:extLst>
          </p:cNvPr>
          <p:cNvSpPr txBox="1"/>
          <p:nvPr/>
        </p:nvSpPr>
        <p:spPr>
          <a:xfrm>
            <a:off x="3663506" y="1096858"/>
            <a:ext cx="5523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err="1">
                <a:solidFill>
                  <a:schemeClr val="bg1"/>
                </a:solidFill>
                <a:latin typeface="+mj-lt"/>
              </a:rPr>
              <a:t>Daamn</a:t>
            </a:r>
            <a:r>
              <a:rPr lang="en-CA" sz="2800" dirty="0">
                <a:solidFill>
                  <a:schemeClr val="bg1"/>
                </a:solidFill>
                <a:latin typeface="+mj-lt"/>
              </a:rPr>
              <a:t> the car can drive on its own</a:t>
            </a:r>
            <a:endParaRPr lang="en-CA" sz="1200" dirty="0">
              <a:solidFill>
                <a:schemeClr val="bg1"/>
              </a:solidFill>
              <a:latin typeface="+mj-lt"/>
            </a:endParaRPr>
          </a:p>
          <a:p>
            <a:pPr lvl="1"/>
            <a:endParaRPr lang="en-CA" dirty="0">
              <a:solidFill>
                <a:schemeClr val="bg1"/>
              </a:solidFill>
              <a:latin typeface="+mj-lt"/>
            </a:endParaRPr>
          </a:p>
          <a:p>
            <a:pPr lvl="1"/>
            <a:endParaRPr lang="en-CA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AF9355-3C64-4100-A768-B0B0D0793CEF}"/>
              </a:ext>
            </a:extLst>
          </p:cNvPr>
          <p:cNvSpPr txBox="1"/>
          <p:nvPr/>
        </p:nvSpPr>
        <p:spPr>
          <a:xfrm>
            <a:off x="1547089" y="2408913"/>
            <a:ext cx="4969163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>
                <a:solidFill>
                  <a:schemeClr val="bg1"/>
                </a:solidFill>
                <a:latin typeface="+mj-lt"/>
              </a:rPr>
              <a:t>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>
                <a:solidFill>
                  <a:schemeClr val="bg1"/>
                </a:solidFill>
                <a:latin typeface="+mj-lt"/>
              </a:rPr>
              <a:t>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>
                <a:solidFill>
                  <a:schemeClr val="bg1"/>
                </a:solidFill>
                <a:latin typeface="+mj-lt"/>
              </a:rPr>
              <a:t>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>
                <a:solidFill>
                  <a:schemeClr val="bg1"/>
                </a:solidFill>
                <a:latin typeface="+mj-lt"/>
              </a:rPr>
              <a:t>Ooh check out this graph</a:t>
            </a:r>
            <a:endParaRPr lang="en-CA" sz="1200" dirty="0">
              <a:solidFill>
                <a:schemeClr val="bg1"/>
              </a:solidFill>
              <a:latin typeface="+mj-lt"/>
            </a:endParaRPr>
          </a:p>
          <a:p>
            <a:pPr lvl="1"/>
            <a:endParaRPr lang="en-CA" dirty="0">
              <a:solidFill>
                <a:schemeClr val="bg1"/>
              </a:solidFill>
              <a:latin typeface="+mj-lt"/>
            </a:endParaRPr>
          </a:p>
          <a:p>
            <a:pPr lvl="1"/>
            <a:endParaRPr lang="en-CA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2CCDF976-FB5D-481D-A486-8157AF053B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6431995"/>
              </p:ext>
            </p:extLst>
          </p:nvPr>
        </p:nvGraphicFramePr>
        <p:xfrm>
          <a:off x="2179780" y="1528071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D8DEE98F-AD22-432B-A6B4-9AD9E2B2F4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349875"/>
            <a:ext cx="1166969" cy="114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22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7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7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7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Graphic spid="9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17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11C16-A984-4408-BFF0-D7B17E294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1781" y="332507"/>
            <a:ext cx="9144000" cy="960727"/>
          </a:xfrm>
        </p:spPr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3. Price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644C8D-A818-4535-BC47-710A04C307D3}"/>
              </a:ext>
            </a:extLst>
          </p:cNvPr>
          <p:cNvSpPr txBox="1"/>
          <p:nvPr/>
        </p:nvSpPr>
        <p:spPr>
          <a:xfrm>
            <a:off x="3663506" y="1096858"/>
            <a:ext cx="5523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chemeClr val="bg1"/>
                </a:solidFill>
                <a:latin typeface="+mj-lt"/>
              </a:rPr>
              <a:t>How much will this hurt my wallet?</a:t>
            </a:r>
            <a:endParaRPr lang="en-CA" sz="1200" dirty="0">
              <a:solidFill>
                <a:schemeClr val="bg1"/>
              </a:solidFill>
              <a:latin typeface="+mj-lt"/>
            </a:endParaRPr>
          </a:p>
          <a:p>
            <a:pPr lvl="1"/>
            <a:endParaRPr lang="en-CA" dirty="0">
              <a:solidFill>
                <a:schemeClr val="bg1"/>
              </a:solidFill>
              <a:latin typeface="+mj-lt"/>
            </a:endParaRPr>
          </a:p>
          <a:p>
            <a:pPr lvl="1"/>
            <a:endParaRPr lang="en-CA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AF9355-3C64-4100-A768-B0B0D0793CEF}"/>
              </a:ext>
            </a:extLst>
          </p:cNvPr>
          <p:cNvSpPr txBox="1"/>
          <p:nvPr/>
        </p:nvSpPr>
        <p:spPr>
          <a:xfrm>
            <a:off x="1547089" y="2408913"/>
            <a:ext cx="4969163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>
                <a:solidFill>
                  <a:schemeClr val="bg1"/>
                </a:solidFill>
                <a:latin typeface="+mj-lt"/>
              </a:rPr>
              <a:t>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>
                <a:solidFill>
                  <a:schemeClr val="bg1"/>
                </a:solidFill>
                <a:latin typeface="+mj-lt"/>
              </a:rPr>
              <a:t>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>
                <a:solidFill>
                  <a:schemeClr val="bg1"/>
                </a:solidFill>
                <a:latin typeface="+mj-lt"/>
              </a:rPr>
              <a:t>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>
                <a:solidFill>
                  <a:schemeClr val="bg1"/>
                </a:solidFill>
                <a:latin typeface="+mj-lt"/>
              </a:rPr>
              <a:t>Ooh check out this graph</a:t>
            </a:r>
            <a:endParaRPr lang="en-CA" sz="1200" dirty="0">
              <a:solidFill>
                <a:schemeClr val="bg1"/>
              </a:solidFill>
              <a:latin typeface="+mj-lt"/>
            </a:endParaRPr>
          </a:p>
          <a:p>
            <a:pPr lvl="1"/>
            <a:endParaRPr lang="en-CA" dirty="0">
              <a:solidFill>
                <a:schemeClr val="bg1"/>
              </a:solidFill>
              <a:latin typeface="+mj-lt"/>
            </a:endParaRPr>
          </a:p>
          <a:p>
            <a:pPr lvl="1"/>
            <a:endParaRPr lang="en-CA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2CCDF976-FB5D-481D-A486-8157AF053B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6876962"/>
              </p:ext>
            </p:extLst>
          </p:nvPr>
        </p:nvGraphicFramePr>
        <p:xfrm>
          <a:off x="2179780" y="1528071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DAC62A63-FB93-43F7-BB03-D9637AF19E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349875"/>
            <a:ext cx="1166969" cy="114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03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7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7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7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Graphic spid="9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17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11C16-A984-4408-BFF0-D7B17E294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1781" y="332507"/>
            <a:ext cx="9144000" cy="960727"/>
          </a:xfrm>
        </p:spPr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644C8D-A818-4535-BC47-710A04C307D3}"/>
              </a:ext>
            </a:extLst>
          </p:cNvPr>
          <p:cNvSpPr txBox="1"/>
          <p:nvPr/>
        </p:nvSpPr>
        <p:spPr>
          <a:xfrm>
            <a:off x="1385456" y="1450252"/>
            <a:ext cx="8691418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>
                <a:solidFill>
                  <a:schemeClr val="bg1"/>
                </a:solidFill>
                <a:latin typeface="+mj-lt"/>
              </a:rPr>
              <a:t>1. The Environment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  <a:latin typeface="+mj-lt"/>
              </a:rPr>
              <a:t>No emissions!</a:t>
            </a:r>
          </a:p>
          <a:p>
            <a:endParaRPr lang="en-CA" sz="3200" dirty="0">
              <a:solidFill>
                <a:schemeClr val="bg1"/>
              </a:solidFill>
              <a:latin typeface="+mj-lt"/>
            </a:endParaRPr>
          </a:p>
          <a:p>
            <a:r>
              <a:rPr lang="en-CA" sz="4000" dirty="0">
                <a:solidFill>
                  <a:schemeClr val="bg1"/>
                </a:solidFill>
                <a:latin typeface="+mj-lt"/>
              </a:rPr>
              <a:t>2.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  <a:latin typeface="+mj-lt"/>
              </a:rPr>
              <a:t>It’s a car but so much more!</a:t>
            </a:r>
          </a:p>
          <a:p>
            <a:endParaRPr lang="en-CA" sz="3200" dirty="0">
              <a:solidFill>
                <a:schemeClr val="bg1"/>
              </a:solidFill>
              <a:latin typeface="+mj-lt"/>
            </a:endParaRPr>
          </a:p>
          <a:p>
            <a:r>
              <a:rPr lang="en-CA" sz="4000" dirty="0">
                <a:solidFill>
                  <a:schemeClr val="bg1"/>
                </a:solidFill>
                <a:latin typeface="+mj-lt"/>
              </a:rPr>
              <a:t>3. Price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  <a:latin typeface="+mj-lt"/>
              </a:rPr>
              <a:t>Not as expensive as you’d think!</a:t>
            </a:r>
          </a:p>
          <a:p>
            <a:pPr lvl="1"/>
            <a:endParaRPr lang="en-CA" dirty="0">
              <a:solidFill>
                <a:schemeClr val="bg1"/>
              </a:solidFill>
              <a:latin typeface="+mj-lt"/>
            </a:endParaRPr>
          </a:p>
          <a:p>
            <a:pPr lvl="1"/>
            <a:endParaRPr lang="en-CA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2F386D-E408-44C8-9293-541026978B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349875"/>
            <a:ext cx="1166969" cy="114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712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277</Words>
  <Application>Microsoft Office PowerPoint</Application>
  <PresentationFormat>Widescreen</PresentationFormat>
  <Paragraphs>53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Tesla Motors</vt:lpstr>
      <vt:lpstr>Outline</vt:lpstr>
      <vt:lpstr>1. The Environment</vt:lpstr>
      <vt:lpstr>2. Features</vt:lpstr>
      <vt:lpstr>3. Price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Tesla Motors</dc:title>
  <dc:creator>Arun Woosaree</dc:creator>
  <cp:lastModifiedBy>Arun Woosaree</cp:lastModifiedBy>
  <cp:revision>6</cp:revision>
  <dcterms:created xsi:type="dcterms:W3CDTF">2018-01-23T01:36:50Z</dcterms:created>
  <dcterms:modified xsi:type="dcterms:W3CDTF">2018-01-23T02:24:52Z</dcterms:modified>
</cp:coreProperties>
</file>