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767" autoAdjust="0"/>
  </p:normalViewPr>
  <p:slideViewPr>
    <p:cSldViewPr snapToGrid="0">
      <p:cViewPr varScale="1">
        <p:scale>
          <a:sx n="69" d="100"/>
          <a:sy n="69" d="100"/>
        </p:scale>
        <p:origin x="21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fbe40b718a170122fa72c1b9763950cc1b9e35531dd35774a10424f9dd198ab9::" providerId="AD" clId="Web-{E39D2E10-C362-4D55-9591-657BC6A2A165}"/>
    <pc:docChg chg="modSld">
      <pc:chgData name="Guest User" userId="S::urn:spo:anon#fbe40b718a170122fa72c1b9763950cc1b9e35531dd35774a10424f9dd198ab9::" providerId="AD" clId="Web-{E39D2E10-C362-4D55-9591-657BC6A2A165}" dt="2018-04-09T01:19:34.289" v="5"/>
      <pc:docMkLst>
        <pc:docMk/>
      </pc:docMkLst>
      <pc:sldChg chg="modSp">
        <pc:chgData name="Guest User" userId="S::urn:spo:anon#fbe40b718a170122fa72c1b9763950cc1b9e35531dd35774a10424f9dd198ab9::" providerId="AD" clId="Web-{E39D2E10-C362-4D55-9591-657BC6A2A165}" dt="2018-04-09T01:19:34.289" v="5"/>
        <pc:sldMkLst>
          <pc:docMk/>
          <pc:sldMk cId="3443102399" sldId="258"/>
        </pc:sldMkLst>
        <pc:picChg chg="mod">
          <ac:chgData name="Guest User" userId="S::urn:spo:anon#fbe40b718a170122fa72c1b9763950cc1b9e35531dd35774a10424f9dd198ab9::" providerId="AD" clId="Web-{E39D2E10-C362-4D55-9591-657BC6A2A165}" dt="2018-04-09T01:19:34.289" v="5"/>
          <ac:picMkLst>
            <pc:docMk/>
            <pc:sldMk cId="3443102399" sldId="258"/>
            <ac:picMk id="10" creationId="{CC0E679C-D459-4699-8F1E-91325D3B914E}"/>
          </ac:picMkLst>
        </pc:picChg>
      </pc:sldChg>
    </pc:docChg>
  </pc:docChgLst>
  <pc:docChgLst>
    <pc:chgData name="Arun Woosaree" userId="25f5c25c-43df-4629-b556-7ee07bd5d553" providerId="ADAL" clId="{E4833E8B-BAD3-4519-AF78-CADDEB0BAD3E}"/>
    <pc:docChg chg="undo redo custSel addSld delSld modSld sldOrd">
      <pc:chgData name="Arun Woosaree" userId="25f5c25c-43df-4629-b556-7ee07bd5d553" providerId="ADAL" clId="{E4833E8B-BAD3-4519-AF78-CADDEB0BAD3E}" dt="2018-01-26T06:59:08.090" v="4891" actId="1037"/>
      <pc:docMkLst>
        <pc:docMk/>
      </pc:docMkLst>
      <pc:sldChg chg="addSp delSp modSp setBg modNotesTx">
        <pc:chgData name="Arun Woosaree" userId="25f5c25c-43df-4629-b556-7ee07bd5d553" providerId="ADAL" clId="{E4833E8B-BAD3-4519-AF78-CADDEB0BAD3E}" dt="2018-01-26T06:56:31.241" v="4742" actId="1037"/>
        <pc:sldMkLst>
          <pc:docMk/>
          <pc:sldMk cId="532109400" sldId="256"/>
        </pc:sldMkLst>
        <pc:picChg chg="del mod">
          <ac:chgData name="Arun Woosaree" userId="25f5c25c-43df-4629-b556-7ee07bd5d553" providerId="ADAL" clId="{E4833E8B-BAD3-4519-AF78-CADDEB0BAD3E}" dt="2018-01-26T06:53:14.968" v="4679" actId="478"/>
          <ac:picMkLst>
            <pc:docMk/>
            <pc:sldMk cId="532109400" sldId="256"/>
            <ac:picMk id="5" creationId="{1CF08FC7-5235-4500-9F9E-BFD0A2393FF5}"/>
          </ac:picMkLst>
        </pc:picChg>
        <pc:picChg chg="del mod">
          <ac:chgData name="Arun Woosaree" userId="25f5c25c-43df-4629-b556-7ee07bd5d553" providerId="ADAL" clId="{E4833E8B-BAD3-4519-AF78-CADDEB0BAD3E}" dt="2018-01-26T06:46:55.597" v="4669" actId="478"/>
          <ac:picMkLst>
            <pc:docMk/>
            <pc:sldMk cId="532109400" sldId="256"/>
            <ac:picMk id="17" creationId="{EE15E95F-9848-436C-8DC5-FB98BF3551C4}"/>
          </ac:picMkLst>
        </pc:picChg>
        <pc:picChg chg="add mod">
          <ac:chgData name="Arun Woosaree" userId="25f5c25c-43df-4629-b556-7ee07bd5d553" providerId="ADAL" clId="{E4833E8B-BAD3-4519-AF78-CADDEB0BAD3E}" dt="2018-01-26T06:19:56.849" v="4650" actId="1076"/>
          <ac:picMkLst>
            <pc:docMk/>
            <pc:sldMk cId="532109400" sldId="256"/>
            <ac:picMk id="26" creationId="{4AF42B09-5C02-49CE-AE67-71BF533E92E4}"/>
          </ac:picMkLst>
        </pc:picChg>
        <pc:picChg chg="add del mod">
          <ac:chgData name="Arun Woosaree" userId="25f5c25c-43df-4629-b556-7ee07bd5d553" providerId="ADAL" clId="{E4833E8B-BAD3-4519-AF78-CADDEB0BAD3E}" dt="2018-01-26T06:38:00.382" v="4668" actId="1037"/>
          <ac:picMkLst>
            <pc:docMk/>
            <pc:sldMk cId="532109400" sldId="256"/>
            <ac:picMk id="28" creationId="{DD1FAABC-A8D7-4B0C-98C8-B386213B38FC}"/>
          </ac:picMkLst>
        </pc:picChg>
        <pc:picChg chg="add">
          <ac:chgData name="Arun Woosaree" userId="25f5c25c-43df-4629-b556-7ee07bd5d553" providerId="ADAL" clId="{E4833E8B-BAD3-4519-AF78-CADDEB0BAD3E}" dt="2018-01-26T06:53:15.417" v="4680" actId="1037"/>
          <ac:picMkLst>
            <pc:docMk/>
            <pc:sldMk cId="532109400" sldId="256"/>
            <ac:picMk id="29" creationId="{6B0E4A87-F204-4D13-B137-D0747080C1B7}"/>
          </ac:picMkLst>
        </pc:picChg>
        <pc:cxnChg chg="add del mod">
          <ac:chgData name="Arun Woosaree" userId="25f5c25c-43df-4629-b556-7ee07bd5d553" providerId="ADAL" clId="{E4833E8B-BAD3-4519-AF78-CADDEB0BAD3E}" dt="2018-01-26T06:18:08.151" v="4639" actId="478"/>
          <ac:cxnSpMkLst>
            <pc:docMk/>
            <pc:sldMk cId="532109400" sldId="256"/>
            <ac:cxnSpMk id="6" creationId="{E5C6858E-D6B8-4C19-9CF0-A29E844D7EE0}"/>
          </ac:cxnSpMkLst>
        </pc:cxnChg>
        <pc:cxnChg chg="add del mod">
          <ac:chgData name="Arun Woosaree" userId="25f5c25c-43df-4629-b556-7ee07bd5d553" providerId="ADAL" clId="{E4833E8B-BAD3-4519-AF78-CADDEB0BAD3E}" dt="2018-01-26T06:18:06.702" v="4638" actId="478"/>
          <ac:cxnSpMkLst>
            <pc:docMk/>
            <pc:sldMk cId="532109400" sldId="256"/>
            <ac:cxnSpMk id="7" creationId="{BCC781BB-35C9-410F-A2D0-98502BD31314}"/>
          </ac:cxnSpMkLst>
        </pc:cxnChg>
        <pc:cxnChg chg="add mod">
          <ac:chgData name="Arun Woosaree" userId="25f5c25c-43df-4629-b556-7ee07bd5d553" providerId="ADAL" clId="{E4833E8B-BAD3-4519-AF78-CADDEB0BAD3E}" dt="2018-01-26T06:17:58.247" v="4625" actId="1076"/>
          <ac:cxnSpMkLst>
            <pc:docMk/>
            <pc:sldMk cId="532109400" sldId="256"/>
            <ac:cxnSpMk id="24" creationId="{7188A7D8-55FD-4AC5-8B4F-A75775CEA63C}"/>
          </ac:cxnSpMkLst>
        </pc:cxnChg>
      </pc:sldChg>
      <pc:sldChg chg="addSp delSp modSp setBg modNotesTx">
        <pc:chgData name="Arun Woosaree" userId="25f5c25c-43df-4629-b556-7ee07bd5d553" providerId="ADAL" clId="{E4833E8B-BAD3-4519-AF78-CADDEB0BAD3E}" dt="2018-01-26T06:56:31.241" v="4742" actId="1037"/>
        <pc:sldMkLst>
          <pc:docMk/>
          <pc:sldMk cId="1530893756" sldId="257"/>
        </pc:sldMkLst>
        <pc:picChg chg="mod">
          <ac:chgData name="Arun Woosaree" userId="25f5c25c-43df-4629-b556-7ee07bd5d553" providerId="ADAL" clId="{E4833E8B-BAD3-4519-AF78-CADDEB0BAD3E}" dt="2018-01-26T06:53:10.028" v="4678" actId="1076"/>
          <ac:picMkLst>
            <pc:docMk/>
            <pc:sldMk cId="1530893756" sldId="257"/>
            <ac:picMk id="5" creationId="{1CF08FC7-5235-4500-9F9E-BFD0A2393FF5}"/>
          </ac:picMkLst>
        </pc:picChg>
        <pc:picChg chg="add del">
          <ac:chgData name="Arun Woosaree" userId="25f5c25c-43df-4629-b556-7ee07bd5d553" providerId="ADAL" clId="{E4833E8B-BAD3-4519-AF78-CADDEB0BAD3E}" dt="2018-01-26T06:19:39.613" v="4644" actId="1076"/>
          <ac:picMkLst>
            <pc:docMk/>
            <pc:sldMk cId="1530893756" sldId="257"/>
            <ac:picMk id="10" creationId="{E7E4CC2E-BF31-4414-9D36-20296F42F7C6}"/>
          </ac:picMkLst>
        </pc:picChg>
        <pc:picChg chg="add">
          <ac:chgData name="Arun Woosaree" userId="25f5c25c-43df-4629-b556-7ee07bd5d553" providerId="ADAL" clId="{E4833E8B-BAD3-4519-AF78-CADDEB0BAD3E}" dt="2018-01-26T06:20:00.470" v="4651" actId="1076"/>
          <ac:picMkLst>
            <pc:docMk/>
            <pc:sldMk cId="1530893756" sldId="257"/>
            <ac:picMk id="11" creationId="{745F43AB-A571-40C2-9117-90214DDD4C80}"/>
          </ac:picMkLst>
        </pc:picChg>
        <pc:cxnChg chg="add del">
          <ac:chgData name="Arun Woosaree" userId="25f5c25c-43df-4629-b556-7ee07bd5d553" providerId="ADAL" clId="{E4833E8B-BAD3-4519-AF78-CADDEB0BAD3E}" dt="2018-01-26T06:17:58.063" v="4624" actId="1076"/>
          <ac:cxnSpMkLst>
            <pc:docMk/>
            <pc:sldMk cId="1530893756" sldId="257"/>
            <ac:cxnSpMk id="6" creationId="{A1B7E725-6E02-4C87-84DA-643A58DBF158}"/>
          </ac:cxnSpMkLst>
        </pc:cxnChg>
        <pc:cxnChg chg="add del">
          <ac:chgData name="Arun Woosaree" userId="25f5c25c-43df-4629-b556-7ee07bd5d553" providerId="ADAL" clId="{E4833E8B-BAD3-4519-AF78-CADDEB0BAD3E}" dt="2018-01-26T06:17:58.063" v="4624" actId="1076"/>
          <ac:cxnSpMkLst>
            <pc:docMk/>
            <pc:sldMk cId="1530893756" sldId="257"/>
            <ac:cxnSpMk id="8" creationId="{A869A16A-CEBE-40A0-B2C0-617B26D12C8F}"/>
          </ac:cxnSpMkLst>
        </pc:cxnChg>
        <pc:cxnChg chg="add del">
          <ac:chgData name="Arun Woosaree" userId="25f5c25c-43df-4629-b556-7ee07bd5d553" providerId="ADAL" clId="{E4833E8B-BAD3-4519-AF78-CADDEB0BAD3E}" dt="2018-01-26T06:17:58.063" v="4624" actId="1076"/>
          <ac:cxnSpMkLst>
            <pc:docMk/>
            <pc:sldMk cId="1530893756" sldId="257"/>
            <ac:cxnSpMk id="9" creationId="{B8464CEC-3BCA-409F-91F1-149827BC4D87}"/>
          </ac:cxnSpMkLst>
        </pc:cxnChg>
      </pc:sldChg>
      <pc:sldChg chg="addSp delSp modSp setBg addAnim delAnim modAnim modNotesTx">
        <pc:chgData name="Arun Woosaree" userId="25f5c25c-43df-4629-b556-7ee07bd5d553" providerId="ADAL" clId="{E4833E8B-BAD3-4519-AF78-CADDEB0BAD3E}" dt="2018-01-26T06:59:08.090" v="4891" actId="1037"/>
        <pc:sldMkLst>
          <pc:docMk/>
          <pc:sldMk cId="3443102399" sldId="258"/>
        </pc:sldMkLst>
        <pc:spChg chg="mod">
          <ac:chgData name="Arun Woosaree" userId="25f5c25c-43df-4629-b556-7ee07bd5d553" providerId="ADAL" clId="{E4833E8B-BAD3-4519-AF78-CADDEB0BAD3E}" dt="2018-01-26T06:59:01.952" v="4880" actId="1035"/>
          <ac:spMkLst>
            <pc:docMk/>
            <pc:sldMk cId="3443102399" sldId="258"/>
            <ac:spMk id="2" creationId="{B7D11C16-A984-4408-BFF0-D7B17E294AEE}"/>
          </ac:spMkLst>
        </pc:spChg>
        <pc:spChg chg="add del">
          <ac:chgData name="Arun Woosaree" userId="25f5c25c-43df-4629-b556-7ee07bd5d553" providerId="ADAL" clId="{E4833E8B-BAD3-4519-AF78-CADDEB0BAD3E}" dt="2018-01-24T04:33:22.932" v="4432" actId="6549"/>
          <ac:spMkLst>
            <pc:docMk/>
            <pc:sldMk cId="3443102399" sldId="258"/>
            <ac:spMk id="3" creationId="{B8CA457A-216D-463E-B5C2-D2A1BB39DBDF}"/>
          </ac:spMkLst>
        </pc:spChg>
        <pc:spChg chg="add del mod">
          <ac:chgData name="Arun Woosaree" userId="25f5c25c-43df-4629-b556-7ee07bd5d553" providerId="ADAL" clId="{E4833E8B-BAD3-4519-AF78-CADDEB0BAD3E}" dt="2018-01-24T04:33:52.953" v="4444" actId="478"/>
          <ac:spMkLst>
            <pc:docMk/>
            <pc:sldMk cId="3443102399" sldId="258"/>
            <ac:spMk id="4" creationId="{A182A4A7-42E8-4FCD-A401-3661B44220C1}"/>
          </ac:spMkLst>
        </pc:spChg>
        <pc:spChg chg="add del mod">
          <ac:chgData name="Arun Woosaree" userId="25f5c25c-43df-4629-b556-7ee07bd5d553" providerId="ADAL" clId="{E4833E8B-BAD3-4519-AF78-CADDEB0BAD3E}" dt="2018-01-26T06:58:18.155" v="4753" actId="404"/>
          <ac:spMkLst>
            <pc:docMk/>
            <pc:sldMk cId="3443102399" sldId="258"/>
            <ac:spMk id="6" creationId="{8BAF9355-3C64-4100-A768-B0B0D0793CEF}"/>
          </ac:spMkLst>
        </pc:spChg>
        <pc:spChg chg="del">
          <ac:chgData name="Arun Woosaree" userId="25f5c25c-43df-4629-b556-7ee07bd5d553" providerId="ADAL" clId="{E4833E8B-BAD3-4519-AF78-CADDEB0BAD3E}" dt="2018-01-24T02:16:16.340" v="47" actId="478"/>
          <ac:spMkLst>
            <pc:docMk/>
            <pc:sldMk cId="3443102399" sldId="258"/>
            <ac:spMk id="7" creationId="{B2644C8D-A818-4535-BC47-710A04C307D3}"/>
          </ac:spMkLst>
        </pc:spChg>
        <pc:graphicFrameChg chg="del">
          <ac:chgData name="Arun Woosaree" userId="25f5c25c-43df-4629-b556-7ee07bd5d553" providerId="ADAL" clId="{E4833E8B-BAD3-4519-AF78-CADDEB0BAD3E}" dt="2018-01-24T02:16:12.050" v="46" actId="478"/>
          <ac:graphicFrameMkLst>
            <pc:docMk/>
            <pc:sldMk cId="3443102399" sldId="258"/>
            <ac:graphicFrameMk id="9" creationId="{2CCDF976-FB5D-481D-A486-8157AF053B6E}"/>
          </ac:graphicFrameMkLst>
        </pc:graphicFrameChg>
        <pc:picChg chg="del">
          <ac:chgData name="Arun Woosaree" userId="25f5c25c-43df-4629-b556-7ee07bd5d553" providerId="ADAL" clId="{E4833E8B-BAD3-4519-AF78-CADDEB0BAD3E}" dt="2018-01-26T06:53:19.422" v="4681" actId="478"/>
          <ac:picMkLst>
            <pc:docMk/>
            <pc:sldMk cId="3443102399" sldId="258"/>
            <ac:picMk id="5" creationId="{1CF08FC7-5235-4500-9F9E-BFD0A2393FF5}"/>
          </ac:picMkLst>
        </pc:picChg>
        <pc:picChg chg="add mod">
          <ac:chgData name="Arun Woosaree" userId="25f5c25c-43df-4629-b556-7ee07bd5d553" providerId="ADAL" clId="{E4833E8B-BAD3-4519-AF78-CADDEB0BAD3E}" dt="2018-01-26T06:59:08.090" v="4891" actId="1037"/>
          <ac:picMkLst>
            <pc:docMk/>
            <pc:sldMk cId="3443102399" sldId="258"/>
            <ac:picMk id="10" creationId="{CC0E679C-D459-4699-8F1E-91325D3B914E}"/>
          </ac:picMkLst>
        </pc:picChg>
        <pc:picChg chg="add">
          <ac:chgData name="Arun Woosaree" userId="25f5c25c-43df-4629-b556-7ee07bd5d553" providerId="ADAL" clId="{E4833E8B-BAD3-4519-AF78-CADDEB0BAD3E}" dt="2018-01-26T06:20:17.620" v="4652" actId="6549"/>
          <ac:picMkLst>
            <pc:docMk/>
            <pc:sldMk cId="3443102399" sldId="258"/>
            <ac:picMk id="11" creationId="{90963317-9666-4AD9-A977-D0549AB71A5E}"/>
          </ac:picMkLst>
        </pc:picChg>
        <pc:picChg chg="add">
          <ac:chgData name="Arun Woosaree" userId="25f5c25c-43df-4629-b556-7ee07bd5d553" providerId="ADAL" clId="{E4833E8B-BAD3-4519-AF78-CADDEB0BAD3E}" dt="2018-01-26T06:53:19.992" v="4682" actId="1037"/>
          <ac:picMkLst>
            <pc:docMk/>
            <pc:sldMk cId="3443102399" sldId="258"/>
            <ac:picMk id="12" creationId="{EC803154-A7A8-477F-BB7E-CFBD2CD020A1}"/>
          </ac:picMkLst>
        </pc:picChg>
        <pc:picChg chg="add del">
          <ac:chgData name="Arun Woosaree" userId="25f5c25c-43df-4629-b556-7ee07bd5d553" providerId="ADAL" clId="{E4833E8B-BAD3-4519-AF78-CADDEB0BAD3E}" dt="2018-01-24T04:33:22.932" v="4432" actId="6549"/>
          <ac:picMkLst>
            <pc:docMk/>
            <pc:sldMk cId="3443102399" sldId="258"/>
            <ac:picMk id="1026" creationId="{976C5159-257A-46CF-84D7-8D0EDE7FE31E}"/>
          </ac:picMkLst>
        </pc:picChg>
        <pc:picChg chg="add del">
          <ac:chgData name="Arun Woosaree" userId="25f5c25c-43df-4629-b556-7ee07bd5d553" providerId="ADAL" clId="{E4833E8B-BAD3-4519-AF78-CADDEB0BAD3E}" dt="2018-01-24T04:33:36.772" v="4436" actId="478"/>
          <ac:picMkLst>
            <pc:docMk/>
            <pc:sldMk cId="3443102399" sldId="258"/>
            <ac:picMk id="1028" creationId="{2AAA4743-2DCA-42F5-84EF-1B862EC6AE4C}"/>
          </ac:picMkLst>
        </pc:picChg>
        <pc:cxnChg chg="add del mod">
          <ac:chgData name="Arun Woosaree" userId="25f5c25c-43df-4629-b556-7ee07bd5d553" providerId="ADAL" clId="{E4833E8B-BAD3-4519-AF78-CADDEB0BAD3E}" dt="2018-01-26T06:17:57.901" v="4623" actId="6549"/>
          <ac:cxnSpMkLst>
            <pc:docMk/>
            <pc:sldMk cId="3443102399" sldId="258"/>
            <ac:cxnSpMk id="7" creationId="{F283AB29-1B23-4C89-80D3-0859644FF71A}"/>
          </ac:cxnSpMkLst>
        </pc:cxnChg>
        <pc:cxnChg chg="add del mod">
          <ac:chgData name="Arun Woosaree" userId="25f5c25c-43df-4629-b556-7ee07bd5d553" providerId="ADAL" clId="{E4833E8B-BAD3-4519-AF78-CADDEB0BAD3E}" dt="2018-01-26T06:17:57.901" v="4623" actId="6549"/>
          <ac:cxnSpMkLst>
            <pc:docMk/>
            <pc:sldMk cId="3443102399" sldId="258"/>
            <ac:cxnSpMk id="8" creationId="{86D29379-E9D8-410D-97D0-A357E898D388}"/>
          </ac:cxnSpMkLst>
        </pc:cxnChg>
        <pc:cxnChg chg="add del mod">
          <ac:chgData name="Arun Woosaree" userId="25f5c25c-43df-4629-b556-7ee07bd5d553" providerId="ADAL" clId="{E4833E8B-BAD3-4519-AF78-CADDEB0BAD3E}" dt="2018-01-26T06:17:57.901" v="4623" actId="6549"/>
          <ac:cxnSpMkLst>
            <pc:docMk/>
            <pc:sldMk cId="3443102399" sldId="258"/>
            <ac:cxnSpMk id="9" creationId="{0F4104DA-B0C7-42B5-95F7-88DDA27C17FC}"/>
          </ac:cxnSpMkLst>
        </pc:cxnChg>
      </pc:sldChg>
      <pc:sldChg chg="addSp delSp modSp setBg modNotesTx">
        <pc:chgData name="Arun Woosaree" userId="25f5c25c-43df-4629-b556-7ee07bd5d553" providerId="ADAL" clId="{E4833E8B-BAD3-4519-AF78-CADDEB0BAD3E}" dt="2018-01-26T06:57:10.170" v="4743" actId="255"/>
        <pc:sldMkLst>
          <pc:docMk/>
          <pc:sldMk cId="4177227486" sldId="262"/>
        </pc:sldMkLst>
        <pc:spChg chg="mod">
          <ac:chgData name="Arun Woosaree" userId="25f5c25c-43df-4629-b556-7ee07bd5d553" providerId="ADAL" clId="{E4833E8B-BAD3-4519-AF78-CADDEB0BAD3E}" dt="2018-01-26T06:57:10.170" v="4743" actId="255"/>
          <ac:spMkLst>
            <pc:docMk/>
            <pc:sldMk cId="4177227486" sldId="262"/>
            <ac:spMk id="6" creationId="{8BAF9355-3C64-4100-A768-B0B0D0793CEF}"/>
          </ac:spMkLst>
        </pc:spChg>
        <pc:picChg chg="mod">
          <ac:chgData name="Arun Woosaree" userId="25f5c25c-43df-4629-b556-7ee07bd5d553" providerId="ADAL" clId="{E4833E8B-BAD3-4519-AF78-CADDEB0BAD3E}" dt="2018-01-26T06:53:56.174" v="4732" actId="1035"/>
          <ac:picMkLst>
            <pc:docMk/>
            <pc:sldMk cId="4177227486" sldId="262"/>
            <ac:picMk id="3" creationId="{6DDA181B-2C65-4739-B1D7-C317DABC1C82}"/>
          </ac:picMkLst>
        </pc:picChg>
        <pc:picChg chg="del">
          <ac:chgData name="Arun Woosaree" userId="25f5c25c-43df-4629-b556-7ee07bd5d553" providerId="ADAL" clId="{E4833E8B-BAD3-4519-AF78-CADDEB0BAD3E}" dt="2018-01-26T06:54:05.423" v="4733" actId="478"/>
          <ac:picMkLst>
            <pc:docMk/>
            <pc:sldMk cId="4177227486" sldId="262"/>
            <ac:picMk id="5" creationId="{1CF08FC7-5235-4500-9F9E-BFD0A2393FF5}"/>
          </ac:picMkLst>
        </pc:picChg>
        <pc:picChg chg="add">
          <ac:chgData name="Arun Woosaree" userId="25f5c25c-43df-4629-b556-7ee07bd5d553" providerId="ADAL" clId="{E4833E8B-BAD3-4519-AF78-CADDEB0BAD3E}" dt="2018-01-26T06:20:19.323" v="4653" actId="1076"/>
          <ac:picMkLst>
            <pc:docMk/>
            <pc:sldMk cId="4177227486" sldId="262"/>
            <ac:picMk id="11" creationId="{CDB1B708-C0A6-4780-A0D3-C5379ADD61CD}"/>
          </ac:picMkLst>
        </pc:picChg>
        <pc:picChg chg="add">
          <ac:chgData name="Arun Woosaree" userId="25f5c25c-43df-4629-b556-7ee07bd5d553" providerId="ADAL" clId="{E4833E8B-BAD3-4519-AF78-CADDEB0BAD3E}" dt="2018-01-26T06:54:05.871" v="4734" actId="255"/>
          <ac:picMkLst>
            <pc:docMk/>
            <pc:sldMk cId="4177227486" sldId="262"/>
            <ac:picMk id="12" creationId="{1913DCB1-EA94-4572-A8CB-273424A861F8}"/>
          </ac:picMkLst>
        </pc:picChg>
        <pc:cxnChg chg="add del">
          <ac:chgData name="Arun Woosaree" userId="25f5c25c-43df-4629-b556-7ee07bd5d553" providerId="ADAL" clId="{E4833E8B-BAD3-4519-AF78-CADDEB0BAD3E}" dt="2018-01-26T06:17:57.716" v="4622" actId="1076"/>
          <ac:cxnSpMkLst>
            <pc:docMk/>
            <pc:sldMk cId="4177227486" sldId="262"/>
            <ac:cxnSpMk id="8" creationId="{A38FF894-EFF5-4373-9408-EC4626382664}"/>
          </ac:cxnSpMkLst>
        </pc:cxnChg>
        <pc:cxnChg chg="add del">
          <ac:chgData name="Arun Woosaree" userId="25f5c25c-43df-4629-b556-7ee07bd5d553" providerId="ADAL" clId="{E4833E8B-BAD3-4519-AF78-CADDEB0BAD3E}" dt="2018-01-26T06:17:57.716" v="4622" actId="1076"/>
          <ac:cxnSpMkLst>
            <pc:docMk/>
            <pc:sldMk cId="4177227486" sldId="262"/>
            <ac:cxnSpMk id="9" creationId="{4813172C-4724-479F-8486-07ABE572FB22}"/>
          </ac:cxnSpMkLst>
        </pc:cxnChg>
        <pc:cxnChg chg="add del">
          <ac:chgData name="Arun Woosaree" userId="25f5c25c-43df-4629-b556-7ee07bd5d553" providerId="ADAL" clId="{E4833E8B-BAD3-4519-AF78-CADDEB0BAD3E}" dt="2018-01-26T06:17:57.716" v="4622" actId="1076"/>
          <ac:cxnSpMkLst>
            <pc:docMk/>
            <pc:sldMk cId="4177227486" sldId="262"/>
            <ac:cxnSpMk id="10" creationId="{2675F234-5532-4394-9ED0-7648CF213B20}"/>
          </ac:cxnSpMkLst>
        </pc:cxnChg>
      </pc:sldChg>
      <pc:sldChg chg="addSp delSp setBg modAnim modNotesTx">
        <pc:chgData name="Arun Woosaree" userId="25f5c25c-43df-4629-b556-7ee07bd5d553" providerId="ADAL" clId="{E4833E8B-BAD3-4519-AF78-CADDEB0BAD3E}" dt="2018-01-26T06:56:31.241" v="4742" actId="1037"/>
        <pc:sldMkLst>
          <pc:docMk/>
          <pc:sldMk cId="3155032263" sldId="263"/>
        </pc:sldMkLst>
        <pc:picChg chg="del">
          <ac:chgData name="Arun Woosaree" userId="25f5c25c-43df-4629-b556-7ee07bd5d553" providerId="ADAL" clId="{E4833E8B-BAD3-4519-AF78-CADDEB0BAD3E}" dt="2018-01-26T06:54:08.944" v="4735" actId="478"/>
          <ac:picMkLst>
            <pc:docMk/>
            <pc:sldMk cId="3155032263" sldId="263"/>
            <ac:picMk id="5" creationId="{1CF08FC7-5235-4500-9F9E-BFD0A2393FF5}"/>
          </ac:picMkLst>
        </pc:picChg>
        <pc:picChg chg="add">
          <ac:chgData name="Arun Woosaree" userId="25f5c25c-43df-4629-b556-7ee07bd5d553" providerId="ADAL" clId="{E4833E8B-BAD3-4519-AF78-CADDEB0BAD3E}" dt="2018-01-26T06:20:20.842" v="4654" actId="1076"/>
          <ac:picMkLst>
            <pc:docMk/>
            <pc:sldMk cId="3155032263" sldId="263"/>
            <ac:picMk id="11" creationId="{68067B0C-BD20-45E2-A8F0-EEFF0EF0FA1E}"/>
          </ac:picMkLst>
        </pc:picChg>
        <pc:picChg chg="add">
          <ac:chgData name="Arun Woosaree" userId="25f5c25c-43df-4629-b556-7ee07bd5d553" providerId="ADAL" clId="{E4833E8B-BAD3-4519-AF78-CADDEB0BAD3E}" dt="2018-01-26T06:54:09.528" v="4736" actId="1037"/>
          <ac:picMkLst>
            <pc:docMk/>
            <pc:sldMk cId="3155032263" sldId="263"/>
            <ac:picMk id="12" creationId="{046BE0F8-B1C1-444C-BD80-4413BB0C6D74}"/>
          </ac:picMkLst>
        </pc:picChg>
        <pc:cxnChg chg="add del">
          <ac:chgData name="Arun Woosaree" userId="25f5c25c-43df-4629-b556-7ee07bd5d553" providerId="ADAL" clId="{E4833E8B-BAD3-4519-AF78-CADDEB0BAD3E}" dt="2018-01-26T06:17:57.647" v="4621" actId="1076"/>
          <ac:cxnSpMkLst>
            <pc:docMk/>
            <pc:sldMk cId="3155032263" sldId="263"/>
            <ac:cxnSpMk id="8" creationId="{108B93AC-A905-493D-923A-75B2504CF043}"/>
          </ac:cxnSpMkLst>
        </pc:cxnChg>
        <pc:cxnChg chg="add del">
          <ac:chgData name="Arun Woosaree" userId="25f5c25c-43df-4629-b556-7ee07bd5d553" providerId="ADAL" clId="{E4833E8B-BAD3-4519-AF78-CADDEB0BAD3E}" dt="2018-01-26T06:17:57.647" v="4621" actId="1076"/>
          <ac:cxnSpMkLst>
            <pc:docMk/>
            <pc:sldMk cId="3155032263" sldId="263"/>
            <ac:cxnSpMk id="9" creationId="{7D2EBFBD-58A6-42A5-8651-7726C93833E9}"/>
          </ac:cxnSpMkLst>
        </pc:cxnChg>
        <pc:cxnChg chg="add del">
          <ac:chgData name="Arun Woosaree" userId="25f5c25c-43df-4629-b556-7ee07bd5d553" providerId="ADAL" clId="{E4833E8B-BAD3-4519-AF78-CADDEB0BAD3E}" dt="2018-01-26T06:17:57.647" v="4621" actId="1076"/>
          <ac:cxnSpMkLst>
            <pc:docMk/>
            <pc:sldMk cId="3155032263" sldId="263"/>
            <ac:cxnSpMk id="10" creationId="{14448E3E-FCFD-420E-8CBD-BA258E649FE4}"/>
          </ac:cxnSpMkLst>
        </pc:cxnChg>
      </pc:sldChg>
      <pc:sldChg chg="addSp delSp modSp add ord setBg modAnim modNotesTx">
        <pc:chgData name="Arun Woosaree" userId="25f5c25c-43df-4629-b556-7ee07bd5d553" providerId="ADAL" clId="{E4833E8B-BAD3-4519-AF78-CADDEB0BAD3E}" dt="2018-01-26T06:57:33.481" v="4744" actId="255"/>
        <pc:sldMkLst>
          <pc:docMk/>
          <pc:sldMk cId="2462712205" sldId="264"/>
        </pc:sldMkLst>
        <pc:spChg chg="mod">
          <ac:chgData name="Arun Woosaree" userId="25f5c25c-43df-4629-b556-7ee07bd5d553" providerId="ADAL" clId="{E4833E8B-BAD3-4519-AF78-CADDEB0BAD3E}" dt="2018-01-23T02:22:34.065" v="45" actId="20577"/>
          <ac:spMkLst>
            <pc:docMk/>
            <pc:sldMk cId="2462712205" sldId="264"/>
            <ac:spMk id="2" creationId="{B7D11C16-A984-4408-BFF0-D7B17E294AEE}"/>
          </ac:spMkLst>
        </pc:spChg>
        <pc:spChg chg="mod">
          <ac:chgData name="Arun Woosaree" userId="25f5c25c-43df-4629-b556-7ee07bd5d553" providerId="ADAL" clId="{E4833E8B-BAD3-4519-AF78-CADDEB0BAD3E}" dt="2018-01-26T06:57:33.481" v="4744" actId="255"/>
          <ac:spMkLst>
            <pc:docMk/>
            <pc:sldMk cId="2462712205" sldId="264"/>
            <ac:spMk id="7" creationId="{B2644C8D-A818-4535-BC47-710A04C307D3}"/>
          </ac:spMkLst>
        </pc:spChg>
        <pc:picChg chg="del">
          <ac:chgData name="Arun Woosaree" userId="25f5c25c-43df-4629-b556-7ee07bd5d553" providerId="ADAL" clId="{E4833E8B-BAD3-4519-AF78-CADDEB0BAD3E}" dt="2018-01-26T06:54:12.130" v="4737" actId="478"/>
          <ac:picMkLst>
            <pc:docMk/>
            <pc:sldMk cId="2462712205" sldId="264"/>
            <ac:picMk id="5" creationId="{1CF08FC7-5235-4500-9F9E-BFD0A2393FF5}"/>
          </ac:picMkLst>
        </pc:picChg>
        <pc:picChg chg="add">
          <ac:chgData name="Arun Woosaree" userId="25f5c25c-43df-4629-b556-7ee07bd5d553" providerId="ADAL" clId="{E4833E8B-BAD3-4519-AF78-CADDEB0BAD3E}" dt="2018-01-26T06:20:22.359" v="4655" actId="1076"/>
          <ac:picMkLst>
            <pc:docMk/>
            <pc:sldMk cId="2462712205" sldId="264"/>
            <ac:picMk id="10" creationId="{A745CCD2-11B8-44F6-A059-930EE713A651}"/>
          </ac:picMkLst>
        </pc:picChg>
        <pc:picChg chg="add">
          <ac:chgData name="Arun Woosaree" userId="25f5c25c-43df-4629-b556-7ee07bd5d553" providerId="ADAL" clId="{E4833E8B-BAD3-4519-AF78-CADDEB0BAD3E}" dt="2018-01-26T06:54:12.763" v="4738" actId="255"/>
          <ac:picMkLst>
            <pc:docMk/>
            <pc:sldMk cId="2462712205" sldId="264"/>
            <ac:picMk id="11" creationId="{06F33145-E4FC-4BD5-807C-FBDC35328AFF}"/>
          </ac:picMkLst>
        </pc:picChg>
        <pc:cxnChg chg="add del">
          <ac:chgData name="Arun Woosaree" userId="25f5c25c-43df-4629-b556-7ee07bd5d553" providerId="ADAL" clId="{E4833E8B-BAD3-4519-AF78-CADDEB0BAD3E}" dt="2018-01-26T06:17:57.647" v="4620" actId="1076"/>
          <ac:cxnSpMkLst>
            <pc:docMk/>
            <pc:sldMk cId="2462712205" sldId="264"/>
            <ac:cxnSpMk id="6" creationId="{ABCB0E2C-D1E3-4F8F-BC21-26376A5FDBAF}"/>
          </ac:cxnSpMkLst>
        </pc:cxnChg>
        <pc:cxnChg chg="add del">
          <ac:chgData name="Arun Woosaree" userId="25f5c25c-43df-4629-b556-7ee07bd5d553" providerId="ADAL" clId="{E4833E8B-BAD3-4519-AF78-CADDEB0BAD3E}" dt="2018-01-26T06:17:57.647" v="4620" actId="1076"/>
          <ac:cxnSpMkLst>
            <pc:docMk/>
            <pc:sldMk cId="2462712205" sldId="264"/>
            <ac:cxnSpMk id="8" creationId="{9DD8C208-6E3D-4AAA-9B3F-4B68237113EB}"/>
          </ac:cxnSpMkLst>
        </pc:cxnChg>
        <pc:cxnChg chg="add del">
          <ac:chgData name="Arun Woosaree" userId="25f5c25c-43df-4629-b556-7ee07bd5d553" providerId="ADAL" clId="{E4833E8B-BAD3-4519-AF78-CADDEB0BAD3E}" dt="2018-01-26T06:17:57.647" v="4620" actId="1076"/>
          <ac:cxnSpMkLst>
            <pc:docMk/>
            <pc:sldMk cId="2462712205" sldId="264"/>
            <ac:cxnSpMk id="9" creationId="{EEB799C4-6596-4137-AD4F-7541AA6B9C58}"/>
          </ac:cxnSpMkLst>
        </pc:cxnChg>
      </pc:sldChg>
      <pc:sldChg chg="addSp delSp modTransition setBg">
        <pc:chgData name="Arun Woosaree" userId="25f5c25c-43df-4629-b556-7ee07bd5d553" providerId="ADAL" clId="{E4833E8B-BAD3-4519-AF78-CADDEB0BAD3E}" dt="2018-01-26T06:56:31.241" v="4742" actId="1037"/>
        <pc:sldMkLst>
          <pc:docMk/>
          <pc:sldMk cId="3065071629" sldId="265"/>
        </pc:sldMkLst>
        <pc:picChg chg="add">
          <ac:chgData name="Arun Woosaree" userId="25f5c25c-43df-4629-b556-7ee07bd5d553" providerId="ADAL" clId="{E4833E8B-BAD3-4519-AF78-CADDEB0BAD3E}" dt="2018-01-26T06:20:23.861" v="4656" actId="1076"/>
          <ac:picMkLst>
            <pc:docMk/>
            <pc:sldMk cId="3065071629" sldId="265"/>
            <ac:picMk id="8" creationId="{448F99C2-4231-4134-BB6B-E2241272B1F9}"/>
          </ac:picMkLst>
        </pc:picChg>
        <pc:cxnChg chg="add del">
          <ac:chgData name="Arun Woosaree" userId="25f5c25c-43df-4629-b556-7ee07bd5d553" providerId="ADAL" clId="{E4833E8B-BAD3-4519-AF78-CADDEB0BAD3E}" dt="2018-01-26T06:17:57.130" v="4619" actId="1076"/>
          <ac:cxnSpMkLst>
            <pc:docMk/>
            <pc:sldMk cId="3065071629" sldId="265"/>
            <ac:cxnSpMk id="5" creationId="{B26F3282-FB5E-432B-8C7B-EE1A4BC288EB}"/>
          </ac:cxnSpMkLst>
        </pc:cxnChg>
        <pc:cxnChg chg="add del">
          <ac:chgData name="Arun Woosaree" userId="25f5c25c-43df-4629-b556-7ee07bd5d553" providerId="ADAL" clId="{E4833E8B-BAD3-4519-AF78-CADDEB0BAD3E}" dt="2018-01-26T06:17:57.130" v="4619" actId="1076"/>
          <ac:cxnSpMkLst>
            <pc:docMk/>
            <pc:sldMk cId="3065071629" sldId="265"/>
            <ac:cxnSpMk id="6" creationId="{EDF6FA0C-562D-4C86-B85C-E441117C4AB2}"/>
          </ac:cxnSpMkLst>
        </pc:cxnChg>
        <pc:cxnChg chg="add del">
          <ac:chgData name="Arun Woosaree" userId="25f5c25c-43df-4629-b556-7ee07bd5d553" providerId="ADAL" clId="{E4833E8B-BAD3-4519-AF78-CADDEB0BAD3E}" dt="2018-01-26T06:17:57.130" v="4619" actId="1076"/>
          <ac:cxnSpMkLst>
            <pc:docMk/>
            <pc:sldMk cId="3065071629" sldId="265"/>
            <ac:cxnSpMk id="7" creationId="{BBF81956-8ECC-46A2-A14A-ACDB3539B44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AA527-4730-48CC-9ECE-2CC9B132C3C5}" type="datetimeFigureOut">
              <a:rPr lang="en-CA" smtClean="0"/>
              <a:t>2018-04-09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A42F9-9DE0-463F-BCEB-273C4E7FC797}" type="slidenum">
              <a:rPr lang="en-CA" smtClean="0"/>
              <a:t>‹#›</a:t>
            </a:fld>
            <a:endParaRPr lang="en-CA"/>
          </a:p>
        </p:txBody>
      </p:sp>
    </p:spTree>
    <p:extLst>
      <p:ext uri="{BB962C8B-B14F-4D97-AF65-F5344CB8AC3E}">
        <p14:creationId xmlns:p14="http://schemas.microsoft.com/office/powerpoint/2010/main" val="150322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nbc.com/2017/11/17/tesla-model-s-best-feature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tesla.com/en_CA/support/supercharging" TargetMode="External"/><Relationship Id="rId4" Type="http://schemas.openxmlformats.org/officeDocument/2006/relationships/hyperlink" Target="https://www.theverge.com/2017/1/12/14257914/tesla-supercharger-cost-electric-car-charg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reencarreports.com/news/1080871_electric-car-price-guide-every-2015-2016-plug-in-car-with-specs-updated"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tesla.com/en_CA/support/incentives" TargetMode="External"/><Relationship Id="rId4" Type="http://schemas.openxmlformats.org/officeDocument/2006/relationships/hyperlink" Target="https://www.tesla.com/en_CA/where-you-park"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Tesla logo: https://logoepscdnphoto.b-cdn.net/wp-content/uploads/2013/02/tesla-motors-logo.png</a:t>
            </a:r>
          </a:p>
          <a:p>
            <a:r>
              <a:rPr lang="en-CA" dirty="0">
                <a:cs typeface="Calibri"/>
              </a:rPr>
              <a:t>Background: </a:t>
            </a:r>
            <a:r>
              <a:rPr lang="en-CA" dirty="0"/>
              <a:t>https://alfa-img.com/show/white-and-red-background-images.html</a:t>
            </a:r>
          </a:p>
        </p:txBody>
      </p:sp>
      <p:sp>
        <p:nvSpPr>
          <p:cNvPr id="4" name="Slide Number Placeholder 3"/>
          <p:cNvSpPr>
            <a:spLocks noGrp="1"/>
          </p:cNvSpPr>
          <p:nvPr>
            <p:ph type="sldNum" sz="quarter" idx="10"/>
          </p:nvPr>
        </p:nvSpPr>
        <p:spPr/>
        <p:txBody>
          <a:bodyPr/>
          <a:lstStyle/>
          <a:p>
            <a:fld id="{BB5A42F9-9DE0-463F-BCEB-273C4E7FC797}" type="slidenum">
              <a:rPr lang="en-CA" smtClean="0"/>
              <a:t>1</a:t>
            </a:fld>
            <a:endParaRPr lang="en-CA"/>
          </a:p>
        </p:txBody>
      </p:sp>
    </p:spTree>
    <p:extLst>
      <p:ext uri="{BB962C8B-B14F-4D97-AF65-F5344CB8AC3E}">
        <p14:creationId xmlns:p14="http://schemas.microsoft.com/office/powerpoint/2010/main" val="170917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B5A42F9-9DE0-463F-BCEB-273C4E7FC797}" type="slidenum">
              <a:rPr lang="en-CA" smtClean="0"/>
              <a:t>2</a:t>
            </a:fld>
            <a:endParaRPr lang="en-CA"/>
          </a:p>
        </p:txBody>
      </p:sp>
    </p:spTree>
    <p:extLst>
      <p:ext uri="{BB962C8B-B14F-4D97-AF65-F5344CB8AC3E}">
        <p14:creationId xmlns:p14="http://schemas.microsoft.com/office/powerpoint/2010/main" val="354130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latin typeface="+mj-lt"/>
              </a:rPr>
              <a:t>Talking notes:</a:t>
            </a:r>
          </a:p>
          <a:p>
            <a:endParaRPr lang="en-CA" b="1" dirty="0">
              <a:latin typeface="+mj-lt"/>
            </a:endParaRPr>
          </a:p>
          <a:p>
            <a:r>
              <a:rPr lang="en-CA" b="1" dirty="0">
                <a:latin typeface="+mj-lt"/>
              </a:rPr>
              <a:t>Zero Emissions:</a:t>
            </a:r>
          </a:p>
          <a:p>
            <a:r>
              <a:rPr lang="en-CA" b="0" dirty="0">
                <a:latin typeface="+mj-lt"/>
              </a:rPr>
              <a:t>-Tesla cars don’t use gas, they use electricity, it’s the main reason everyone’s hyped about EV’s</a:t>
            </a:r>
          </a:p>
          <a:p>
            <a:r>
              <a:rPr lang="en-CA" b="0" dirty="0">
                <a:latin typeface="+mj-lt"/>
              </a:rPr>
              <a:t>-Electricity is relatively easy to clean up after. You don’t have to deal with disasters like oil spills.</a:t>
            </a:r>
          </a:p>
          <a:p>
            <a:endParaRPr lang="en-CA" b="1"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latin typeface="+mn-lt"/>
                <a:ea typeface="+mn-ea"/>
                <a:cs typeface="+mn-cs"/>
              </a:rPr>
              <a:t>“</a:t>
            </a:r>
            <a:r>
              <a:rPr lang="en-US" sz="1200" b="1" kern="1200" dirty="0">
                <a:solidFill>
                  <a:schemeClr val="tx1"/>
                </a:solidFill>
                <a:latin typeface="+mn-lt"/>
                <a:ea typeface="+mn-ea"/>
                <a:cs typeface="+mn-cs"/>
              </a:rPr>
              <a:t>Refining Gas Uses More Electricity Than Electric Cars”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a:t>
            </a:r>
            <a:r>
              <a:rPr lang="en-US" sz="1200" b="0" u="none" kern="1200" dirty="0">
                <a:solidFill>
                  <a:schemeClr val="tx1"/>
                </a:solidFill>
                <a:latin typeface="+mn-lt"/>
                <a:ea typeface="+mn-ea"/>
                <a:cs typeface="+mn-cs"/>
              </a:rPr>
              <a:t>But wait generating electricity has a carbon footprint!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latin typeface="+mn-lt"/>
                <a:ea typeface="+mn-ea"/>
                <a:cs typeface="+mn-cs"/>
              </a:rPr>
              <a:t>Yes, it does. However, refining gas actually uses more electricity than refining gas. </a:t>
            </a:r>
            <a:r>
              <a:rPr lang="en-CA" sz="1200" b="0" u="none" kern="1200" dirty="0">
                <a:solidFill>
                  <a:schemeClr val="tx1"/>
                </a:solidFill>
                <a:latin typeface="+mn-lt"/>
                <a:ea typeface="+mn-ea"/>
                <a:cs typeface="+mn-cs"/>
              </a:rPr>
              <a:t> In a video interview with Elon Musk, an American Documentary filmmaker named Chris Paine mentions that it takes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none"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4 to 6 kilowatt hours of electricity to refine every gallon of gasoline”, not including transportation costs. Elon Musk reinforces that statement saying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take an average of 5 kilowatt hours to refine gasoline, something like the Model S can go 20 miles on 5 kilowatt hours. You basically have the energy needed to power electric vehicles if you stop refining. “ –Elon</a:t>
            </a:r>
            <a:endParaRPr lang="en-CA" sz="1200" b="0" u="none" kern="1200" dirty="0">
              <a:solidFill>
                <a:schemeClr val="tx1"/>
              </a:solidFill>
              <a:latin typeface="+mn-lt"/>
              <a:ea typeface="+mn-ea"/>
              <a:cs typeface="+mn-cs"/>
            </a:endParaRPr>
          </a:p>
          <a:p>
            <a:r>
              <a:rPr lang="en-CA" sz="1200" kern="1200" dirty="0">
                <a:solidFill>
                  <a:schemeClr val="tx1"/>
                </a:solidFill>
                <a:latin typeface="+mn-lt"/>
                <a:ea typeface="+mn-ea"/>
                <a:cs typeface="+mn-cs"/>
              </a:rPr>
              <a:t>http://www.businessinsider.com/elon-musk-and-chris-paine-explain-how-the-electric-car-got-its-revenge-2011-10</a:t>
            </a:r>
          </a:p>
          <a:p>
            <a:endParaRPr lang="en-CA" b="1" dirty="0">
              <a:latin typeface="+mj-lt"/>
            </a:endParaRPr>
          </a:p>
          <a:p>
            <a:endParaRPr lang="en-CA" b="1" dirty="0">
              <a:latin typeface="+mj-lt"/>
            </a:endParaRPr>
          </a:p>
          <a:p>
            <a:r>
              <a:rPr lang="en-CA" sz="1200" b="1" kern="1200" dirty="0">
                <a:solidFill>
                  <a:schemeClr val="tx1"/>
                </a:solidFill>
                <a:latin typeface="+mn-lt"/>
                <a:ea typeface="+mn-ea"/>
                <a:cs typeface="+mn-cs"/>
              </a:rPr>
              <a:t>Aluminum vs steel</a:t>
            </a:r>
          </a:p>
          <a:p>
            <a:r>
              <a:rPr lang="en-CA" sz="1200" b="0" kern="1200" dirty="0">
                <a:solidFill>
                  <a:schemeClr val="tx1"/>
                </a:solidFill>
                <a:latin typeface="+mn-lt"/>
                <a:ea typeface="+mn-ea"/>
                <a:cs typeface="+mn-cs"/>
              </a:rPr>
              <a:t>The Tesla Model S has an aluminum frame, and the Model 3 uses an aluminum alloy.</a:t>
            </a:r>
          </a:p>
          <a:p>
            <a:r>
              <a:rPr lang="en-CA" sz="1200" b="0" kern="1200" dirty="0">
                <a:solidFill>
                  <a:schemeClr val="tx1"/>
                </a:solidFill>
                <a:latin typeface="+mn-lt"/>
                <a:ea typeface="+mn-ea"/>
                <a:cs typeface="+mn-cs"/>
              </a:rPr>
              <a:t>Aluminum may be more expensive than steel. But, in the long run it’s better, because aluminum is very light compared to other metals. This makes cars overall lighter, which in turn means that less energy is needed to actually move, which is what cars are made to do. </a:t>
            </a:r>
          </a:p>
          <a:p>
            <a:endParaRPr lang="en-CA" sz="1200" b="0" kern="1200" dirty="0">
              <a:solidFill>
                <a:schemeClr val="tx1"/>
              </a:solidFill>
              <a:latin typeface="+mn-lt"/>
              <a:ea typeface="+mn-ea"/>
              <a:cs typeface="+mn-cs"/>
            </a:endParaRPr>
          </a:p>
          <a:p>
            <a:r>
              <a:rPr lang="en-CA" sz="1200" b="0" kern="1200" dirty="0">
                <a:solidFill>
                  <a:schemeClr val="tx1"/>
                </a:solidFill>
                <a:latin typeface="+mn-lt"/>
                <a:ea typeface="+mn-ea"/>
                <a:cs typeface="+mn-cs"/>
              </a:rPr>
              <a:t>“</a:t>
            </a:r>
            <a:r>
              <a:rPr lang="en-US" dirty="0"/>
              <a:t>A fleet of aluminum vehicles saves the equivalent of 44 million tons of CO</a:t>
            </a:r>
            <a:r>
              <a:rPr lang="en-US" baseline="-25000" dirty="0"/>
              <a:t>2</a:t>
            </a:r>
            <a:r>
              <a:rPr lang="en-US" dirty="0"/>
              <a:t> emissions.”</a:t>
            </a:r>
            <a:endParaRPr lang="en-CA" sz="1200" b="0" kern="1200" dirty="0">
              <a:solidFill>
                <a:schemeClr val="tx1"/>
              </a:solidFill>
              <a:latin typeface="+mn-lt"/>
              <a:ea typeface="+mn-ea"/>
              <a:cs typeface="+mn-cs"/>
            </a:endParaRPr>
          </a:p>
          <a:p>
            <a:r>
              <a:rPr lang="en-CA" sz="1200" kern="1200" dirty="0">
                <a:solidFill>
                  <a:schemeClr val="tx1"/>
                </a:solidFill>
                <a:latin typeface="+mn-lt"/>
                <a:ea typeface="+mn-ea"/>
                <a:cs typeface="+mn-cs"/>
              </a:rPr>
              <a:t>https://www.thermofisher.com/blog/metals/aluminum-a-potential-weapon-in-the-fight-against-greenhouse-gas-emissions/</a:t>
            </a:r>
          </a:p>
          <a:p>
            <a:r>
              <a:rPr lang="en-CA" b="0" dirty="0">
                <a:latin typeface="+mj-lt"/>
              </a:rPr>
              <a:t>https://electrek.co/2017/08/22/tesla-model-3-body-alloy-mix/</a:t>
            </a:r>
          </a:p>
          <a:p>
            <a:endParaRPr lang="en-CA" b="1" dirty="0">
              <a:latin typeface="+mj-lt"/>
            </a:endParaRPr>
          </a:p>
          <a:p>
            <a:r>
              <a:rPr lang="en-CA" b="1" dirty="0">
                <a:latin typeface="+mj-lt"/>
              </a:rPr>
              <a:t>Electric motors vs gas motors graph (Lotus, so high end cars)</a:t>
            </a:r>
          </a:p>
          <a:p>
            <a:endParaRPr lang="en-CA" b="1" dirty="0">
              <a:latin typeface="+mj-lt"/>
            </a:endParaRPr>
          </a:p>
          <a:p>
            <a:r>
              <a:rPr lang="en-CA" b="0" dirty="0">
                <a:latin typeface="+mj-lt"/>
              </a:rPr>
              <a:t>Electric induction motors, produce </a:t>
            </a:r>
            <a:r>
              <a:rPr lang="en-CA" b="1" dirty="0">
                <a:latin typeface="+mj-lt"/>
              </a:rPr>
              <a:t>significantly</a:t>
            </a:r>
            <a:r>
              <a:rPr lang="en-CA" b="0" dirty="0">
                <a:latin typeface="+mj-lt"/>
              </a:rPr>
              <a:t> more torque than an internal combustion engines due to their design.</a:t>
            </a:r>
          </a:p>
          <a:p>
            <a:r>
              <a:rPr lang="en-CA" b="0" dirty="0">
                <a:latin typeface="+mj-lt"/>
              </a:rPr>
              <a:t>And as we know, torque is the force we need to turn the wheels in a car.</a:t>
            </a:r>
          </a:p>
          <a:p>
            <a:endParaRPr lang="en-CA" b="0" dirty="0">
              <a:latin typeface="+mj-lt"/>
            </a:endParaRPr>
          </a:p>
          <a:p>
            <a:r>
              <a:rPr lang="en-CA" b="0" dirty="0">
                <a:latin typeface="+mj-lt"/>
              </a:rPr>
              <a:t>A traditional gas engine needs to actually be running at a certain amount of revolutions per minute before it can even provide torque.</a:t>
            </a:r>
          </a:p>
          <a:p>
            <a:r>
              <a:rPr lang="en-CA" b="0" dirty="0">
                <a:latin typeface="+mj-lt"/>
              </a:rPr>
              <a:t>Not only that, there is a delay before it reaches its maximum torque, which gets smoked by the amount of torque an electric engine can provide, starting from rest</a:t>
            </a:r>
          </a:p>
          <a:p>
            <a:endParaRPr lang="en-CA" b="0" dirty="0">
              <a:latin typeface="+mj-lt"/>
            </a:endParaRPr>
          </a:p>
          <a:p>
            <a:r>
              <a:rPr lang="en-CA" b="0" dirty="0">
                <a:latin typeface="+mj-lt"/>
              </a:rPr>
              <a:t>Additionally, Electric engines are extremely efficient. A good combustion engine can be 30-45% efficient</a:t>
            </a:r>
          </a:p>
          <a:p>
            <a:r>
              <a:rPr lang="en-CA" b="0" dirty="0">
                <a:latin typeface="+mj-lt"/>
              </a:rPr>
              <a:t>But an electric engine can be 90% and even up to 98% efficient</a:t>
            </a:r>
          </a:p>
          <a:p>
            <a:r>
              <a:rPr lang="en-CA" dirty="0">
                <a:latin typeface="+mj-lt"/>
              </a:rPr>
              <a:t>https://www.carthrottle.com/post/how-do-electric-vehicles-produce-instant-torque/</a:t>
            </a:r>
          </a:p>
          <a:p>
            <a:r>
              <a:rPr lang="en-CA" dirty="0">
                <a:latin typeface="+mj-lt"/>
              </a:rPr>
              <a:t>https://www.quora.com/How-energy-efficient-are-electric-motors-compared-to-combustion-engines</a:t>
            </a:r>
          </a:p>
          <a:p>
            <a:endParaRPr lang="en-CA" dirty="0">
              <a:latin typeface="+mj-lt"/>
            </a:endParaRPr>
          </a:p>
          <a:p>
            <a:endParaRPr lang="en-CA" dirty="0">
              <a:latin typeface="+mj-lt"/>
            </a:endParaRPr>
          </a:p>
          <a:p>
            <a:endParaRPr lang="en-CA" dirty="0">
              <a:latin typeface="+mj-lt"/>
            </a:endParaRPr>
          </a:p>
          <a:p>
            <a:endParaRPr lang="en-CA" dirty="0">
              <a:latin typeface="+mj-lt"/>
            </a:endParaRPr>
          </a:p>
        </p:txBody>
      </p:sp>
      <p:sp>
        <p:nvSpPr>
          <p:cNvPr id="4" name="Slide Number Placeholder 3"/>
          <p:cNvSpPr>
            <a:spLocks noGrp="1"/>
          </p:cNvSpPr>
          <p:nvPr>
            <p:ph type="sldNum" sz="quarter" idx="10"/>
          </p:nvPr>
        </p:nvSpPr>
        <p:spPr/>
        <p:txBody>
          <a:bodyPr/>
          <a:lstStyle/>
          <a:p>
            <a:fld id="{BB5A42F9-9DE0-463F-BCEB-273C4E7FC797}" type="slidenum">
              <a:rPr lang="en-CA" smtClean="0"/>
              <a:t>3</a:t>
            </a:fld>
            <a:endParaRPr lang="en-CA"/>
          </a:p>
        </p:txBody>
      </p:sp>
    </p:spTree>
    <p:extLst>
      <p:ext uri="{BB962C8B-B14F-4D97-AF65-F5344CB8AC3E}">
        <p14:creationId xmlns:p14="http://schemas.microsoft.com/office/powerpoint/2010/main" val="117698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solidFill>
                  <a:srgbClr val="FFFFFF"/>
                </a:solidFill>
                <a:hlinkClick r:id="rId3"/>
              </a:rPr>
              <a:t>https://www.cnbc.com/2017/11/17/tesla-model-s-best-features.html</a:t>
            </a:r>
            <a:endParaRPr lang="en-US"/>
          </a:p>
          <a:p>
            <a:r>
              <a:rPr lang="en-CA">
                <a:solidFill>
                  <a:srgbClr val="FFFFFF"/>
                </a:solidFill>
              </a:rPr>
              <a:t> </a:t>
            </a:r>
            <a:endParaRPr lang="en-CA"/>
          </a:p>
          <a:p>
            <a:r>
              <a:rPr lang="en-CA">
                <a:solidFill>
                  <a:srgbClr val="FFFFFF"/>
                </a:solidFill>
                <a:hlinkClick r:id="rId4"/>
              </a:rPr>
              <a:t>https://www.theverge.com/2017/1/12/14257914/tesla-supercharger-cost-electric-car-charging</a:t>
            </a:r>
            <a:endParaRPr lang="en-CA"/>
          </a:p>
          <a:p>
            <a:r>
              <a:rPr lang="en-CA">
                <a:solidFill>
                  <a:srgbClr val="FFFFFF"/>
                </a:solidFill>
              </a:rPr>
              <a:t> </a:t>
            </a:r>
            <a:endParaRPr lang="en-CA"/>
          </a:p>
          <a:p>
            <a:r>
              <a:rPr lang="en-CA">
                <a:solidFill>
                  <a:srgbClr val="FFFFFF"/>
                </a:solidFill>
                <a:hlinkClick r:id="rId5"/>
              </a:rPr>
              <a:t>https://www.tesla.com/en_CA/support/supercharging</a:t>
            </a:r>
            <a:endParaRPr lang="en-CA"/>
          </a:p>
          <a:p>
            <a:endParaRPr lang="en-CA">
              <a:cs typeface="Calibri"/>
            </a:endParaRPr>
          </a:p>
        </p:txBody>
      </p:sp>
      <p:sp>
        <p:nvSpPr>
          <p:cNvPr id="4" name="Slide Number Placeholder 3"/>
          <p:cNvSpPr>
            <a:spLocks noGrp="1"/>
          </p:cNvSpPr>
          <p:nvPr>
            <p:ph type="sldNum" sz="quarter" idx="10"/>
          </p:nvPr>
        </p:nvSpPr>
        <p:spPr/>
        <p:txBody>
          <a:bodyPr/>
          <a:lstStyle/>
          <a:p>
            <a:fld id="{BB5A42F9-9DE0-463F-BCEB-273C4E7FC797}" type="slidenum">
              <a:rPr lang="en-CA" smtClean="0"/>
              <a:t>4</a:t>
            </a:fld>
            <a:endParaRPr lang="en-CA"/>
          </a:p>
        </p:txBody>
      </p:sp>
    </p:spTree>
    <p:extLst>
      <p:ext uri="{BB962C8B-B14F-4D97-AF65-F5344CB8AC3E}">
        <p14:creationId xmlns:p14="http://schemas.microsoft.com/office/powerpoint/2010/main" val="1838978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hlinkClick r:id="rId3"/>
              </a:rPr>
              <a:t>https://www.greencarreports.com/news/1080871_electric-car-price-guide-every-2015-2016-plug-in-car-with-specs-updated</a:t>
            </a:r>
            <a:endParaRPr lang="en-US">
              <a:hlinkClick r:id="rId3"/>
            </a:endParaRPr>
          </a:p>
          <a:p>
            <a:r>
              <a:rPr lang="en-CA">
                <a:hlinkClick r:id="rId4"/>
              </a:rPr>
              <a:t>https://www.tesla.com/en_CA/where-you-park</a:t>
            </a:r>
          </a:p>
          <a:p>
            <a:r>
              <a:rPr lang="en-CA">
                <a:hlinkClick r:id="rId5"/>
              </a:rPr>
              <a:t>https://www.tesla.com/en_CA/support/incentives</a:t>
            </a:r>
          </a:p>
          <a:p>
            <a:endParaRPr lang="en-CA"/>
          </a:p>
        </p:txBody>
      </p:sp>
      <p:sp>
        <p:nvSpPr>
          <p:cNvPr id="4" name="Slide Number Placeholder 3"/>
          <p:cNvSpPr>
            <a:spLocks noGrp="1"/>
          </p:cNvSpPr>
          <p:nvPr>
            <p:ph type="sldNum" sz="quarter" idx="10"/>
          </p:nvPr>
        </p:nvSpPr>
        <p:spPr/>
        <p:txBody>
          <a:bodyPr/>
          <a:lstStyle/>
          <a:p>
            <a:fld id="{BB5A42F9-9DE0-463F-BCEB-273C4E7FC797}" type="slidenum">
              <a:rPr lang="en-CA" smtClean="0"/>
              <a:t>5</a:t>
            </a:fld>
            <a:endParaRPr lang="en-CA"/>
          </a:p>
        </p:txBody>
      </p:sp>
    </p:spTree>
    <p:extLst>
      <p:ext uri="{BB962C8B-B14F-4D97-AF65-F5344CB8AC3E}">
        <p14:creationId xmlns:p14="http://schemas.microsoft.com/office/powerpoint/2010/main" val="183824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B5A42F9-9DE0-463F-BCEB-273C4E7FC797}" type="slidenum">
              <a:rPr lang="en-CA" smtClean="0"/>
              <a:t>6</a:t>
            </a:fld>
            <a:endParaRPr lang="en-CA"/>
          </a:p>
        </p:txBody>
      </p:sp>
    </p:spTree>
    <p:extLst>
      <p:ext uri="{BB962C8B-B14F-4D97-AF65-F5344CB8AC3E}">
        <p14:creationId xmlns:p14="http://schemas.microsoft.com/office/powerpoint/2010/main" val="71284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734D-102E-47C9-B393-79704EBE8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65A7CA1-78CA-4FFF-824D-DDC221615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A9AED1C-4E65-4316-99FF-930057E2C298}"/>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5" name="Footer Placeholder 4">
            <a:extLst>
              <a:ext uri="{FF2B5EF4-FFF2-40B4-BE49-F238E27FC236}">
                <a16:creationId xmlns:a16="http://schemas.microsoft.com/office/drawing/2014/main" id="{8ABC0518-0D7E-4000-B664-79CF5B8276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8434C3-A895-4991-B307-A83977CF2560}"/>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388069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BB9F-CB36-40BE-9F59-EEB77564907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4E964FB-6886-4FBB-A322-F067CC3672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563090-C610-4A74-9816-78F2D18D59E0}"/>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5" name="Footer Placeholder 4">
            <a:extLst>
              <a:ext uri="{FF2B5EF4-FFF2-40B4-BE49-F238E27FC236}">
                <a16:creationId xmlns:a16="http://schemas.microsoft.com/office/drawing/2014/main" id="{A2EFE1F3-D14E-4BD9-90B4-3B3896AF36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BDEF97-3710-4A16-AA23-7B59635FBEC1}"/>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304680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A7BD4-5CBE-424C-B325-8A84315286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143BE5-45A5-4333-8239-FD72FF163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28B808-31D8-4FA6-B76C-1CBC128196EB}"/>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5" name="Footer Placeholder 4">
            <a:extLst>
              <a:ext uri="{FF2B5EF4-FFF2-40B4-BE49-F238E27FC236}">
                <a16:creationId xmlns:a16="http://schemas.microsoft.com/office/drawing/2014/main" id="{36EA469B-3B6E-4C45-B05C-53B4116327C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346CB4-ACDF-4DB6-A4AF-6C4346F2E2DA}"/>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317655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A5F7-A211-4D9F-BFC0-3B1D361526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01CE573-A2C1-4963-B7C9-05277FD5C6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5B4E8B-FEF9-45B6-B940-6C064D5F9BC5}"/>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5" name="Footer Placeholder 4">
            <a:extLst>
              <a:ext uri="{FF2B5EF4-FFF2-40B4-BE49-F238E27FC236}">
                <a16:creationId xmlns:a16="http://schemas.microsoft.com/office/drawing/2014/main" id="{D5D69DDB-8E12-420E-8D0E-2139601380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58D3A1B-BBBB-430F-BF2C-9091ED590F20}"/>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157209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447C-9513-4AD5-A091-BE335361E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5DD35CC-224F-4268-B136-A9FA7481E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6C2957-E22F-4848-B7A6-C06450B437F6}"/>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5" name="Footer Placeholder 4">
            <a:extLst>
              <a:ext uri="{FF2B5EF4-FFF2-40B4-BE49-F238E27FC236}">
                <a16:creationId xmlns:a16="http://schemas.microsoft.com/office/drawing/2014/main" id="{554762A3-81CC-4E40-9291-71CD9DC7EF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F68C1B1-DF58-446E-A0D3-59FEEB0027E4}"/>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219643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CAEF-966C-48C2-A1DF-844F995211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C4CE1F9-7699-40DC-BB2B-AF0DAE6BC7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B501290-E971-48D2-B6B6-A5A67322D9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501B047-CED8-4494-97A4-7C1FDBAD281E}"/>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6" name="Footer Placeholder 5">
            <a:extLst>
              <a:ext uri="{FF2B5EF4-FFF2-40B4-BE49-F238E27FC236}">
                <a16:creationId xmlns:a16="http://schemas.microsoft.com/office/drawing/2014/main" id="{9B5D5200-6E68-4C8D-B196-77AED5E1E3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002EA7-DE1E-486F-9236-940B4407B25B}"/>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322235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92E3-7B96-4260-ACA0-1F9011DE70E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FAB80CE-44F6-4828-BBFF-8E8344AD7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FFA08-C585-4BD5-AF1E-FFC209356C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C92FA7E-343F-471D-96FA-023F1EEF1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853DE7-5993-4695-BA39-6052E8D8D1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6D03E11-99DB-4394-8E18-15EFC615EC62}"/>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8" name="Footer Placeholder 7">
            <a:extLst>
              <a:ext uri="{FF2B5EF4-FFF2-40B4-BE49-F238E27FC236}">
                <a16:creationId xmlns:a16="http://schemas.microsoft.com/office/drawing/2014/main" id="{AAF5BBD8-7B47-452A-8814-BB914BEE851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FE16264-37AA-4E86-81FA-591D92E62FFC}"/>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428012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9701-8D56-4BAB-B194-90533D40AD0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FEE6BFD-79B7-41E4-ADF8-A040D5BEC1A4}"/>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4" name="Footer Placeholder 3">
            <a:extLst>
              <a:ext uri="{FF2B5EF4-FFF2-40B4-BE49-F238E27FC236}">
                <a16:creationId xmlns:a16="http://schemas.microsoft.com/office/drawing/2014/main" id="{524BFB1F-EED7-48E1-9698-050A117D40F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F44A436-2FBF-4004-B558-B86E79107DA9}"/>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335750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902E8B-8910-48E8-9340-F39003DD4F1C}"/>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3" name="Footer Placeholder 2">
            <a:extLst>
              <a:ext uri="{FF2B5EF4-FFF2-40B4-BE49-F238E27FC236}">
                <a16:creationId xmlns:a16="http://schemas.microsoft.com/office/drawing/2014/main" id="{BA25DBEE-16AC-4E45-B840-D44504EFB05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DB607B6-E4AA-40DC-8F0A-16C57B084343}"/>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238233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0DC9-8DC1-4D8E-9BDA-24AA3D7DF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3203A9B-8834-4C17-AE9A-F597FECCD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AEC2D3B-F129-41BC-B227-D1D70CDE7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781DEC-A28B-48F3-B384-CCC58BCB5958}"/>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6" name="Footer Placeholder 5">
            <a:extLst>
              <a:ext uri="{FF2B5EF4-FFF2-40B4-BE49-F238E27FC236}">
                <a16:creationId xmlns:a16="http://schemas.microsoft.com/office/drawing/2014/main" id="{63B01176-AD5C-4556-A00A-493651AF1FB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E84339-BB6B-444D-AD7C-97E7F4B572B3}"/>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101290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C88E-7079-4345-B18B-274C8A521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BD39F9D-4D80-44B9-847E-96E3F493BE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79B1602-A74A-4DB3-827B-5C8E76E1D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EF8AAF-C529-4097-AB9D-EE88143119BA}"/>
              </a:ext>
            </a:extLst>
          </p:cNvPr>
          <p:cNvSpPr>
            <a:spLocks noGrp="1"/>
          </p:cNvSpPr>
          <p:nvPr>
            <p:ph type="dt" sz="half" idx="10"/>
          </p:nvPr>
        </p:nvSpPr>
        <p:spPr/>
        <p:txBody>
          <a:bodyPr/>
          <a:lstStyle/>
          <a:p>
            <a:fld id="{0B2A208F-AE22-4939-8C91-6B88C9378E72}" type="datetimeFigureOut">
              <a:rPr lang="en-CA" smtClean="0"/>
              <a:t>2018-04-09</a:t>
            </a:fld>
            <a:endParaRPr lang="en-CA"/>
          </a:p>
        </p:txBody>
      </p:sp>
      <p:sp>
        <p:nvSpPr>
          <p:cNvPr id="6" name="Footer Placeholder 5">
            <a:extLst>
              <a:ext uri="{FF2B5EF4-FFF2-40B4-BE49-F238E27FC236}">
                <a16:creationId xmlns:a16="http://schemas.microsoft.com/office/drawing/2014/main" id="{FE96D04A-9234-4D64-A3A4-CCC7BDD7C1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4C9D106-9DF2-42FE-9350-F551CA7F1CC0}"/>
              </a:ext>
            </a:extLst>
          </p:cNvPr>
          <p:cNvSpPr>
            <a:spLocks noGrp="1"/>
          </p:cNvSpPr>
          <p:nvPr>
            <p:ph type="sldNum" sz="quarter" idx="12"/>
          </p:nvPr>
        </p:nvSpPr>
        <p:spPr/>
        <p:txBody>
          <a:bodyPr/>
          <a:lstStyle/>
          <a:p>
            <a:fld id="{1B859B90-EB58-458F-A85B-21B3EBD91020}" type="slidenum">
              <a:rPr lang="en-CA" smtClean="0"/>
              <a:t>‹#›</a:t>
            </a:fld>
            <a:endParaRPr lang="en-CA"/>
          </a:p>
        </p:txBody>
      </p:sp>
    </p:spTree>
    <p:extLst>
      <p:ext uri="{BB962C8B-B14F-4D97-AF65-F5344CB8AC3E}">
        <p14:creationId xmlns:p14="http://schemas.microsoft.com/office/powerpoint/2010/main" val="160339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FC9B17-D8CF-49F9-A3E7-21FDBD0E1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D3F4C5-E8D3-437C-8028-9CDE38EF1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DC36A9-D346-4FFC-BB49-A84BDA992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A208F-AE22-4939-8C91-6B88C9378E72}" type="datetimeFigureOut">
              <a:rPr lang="en-CA" smtClean="0"/>
              <a:t>2018-04-09</a:t>
            </a:fld>
            <a:endParaRPr lang="en-CA"/>
          </a:p>
        </p:txBody>
      </p:sp>
      <p:sp>
        <p:nvSpPr>
          <p:cNvPr id="5" name="Footer Placeholder 4">
            <a:extLst>
              <a:ext uri="{FF2B5EF4-FFF2-40B4-BE49-F238E27FC236}">
                <a16:creationId xmlns:a16="http://schemas.microsoft.com/office/drawing/2014/main" id="{AF0DD5F9-A9D1-4983-B7A3-0F7EDFDCC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1401D73-6FB7-4502-AAE3-B715F7918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59B90-EB58-458F-A85B-21B3EBD91020}" type="slidenum">
              <a:rPr lang="en-CA" smtClean="0"/>
              <a:t>‹#›</a:t>
            </a:fld>
            <a:endParaRPr lang="en-CA"/>
          </a:p>
        </p:txBody>
      </p:sp>
    </p:spTree>
    <p:extLst>
      <p:ext uri="{BB962C8B-B14F-4D97-AF65-F5344CB8AC3E}">
        <p14:creationId xmlns:p14="http://schemas.microsoft.com/office/powerpoint/2010/main" val="59589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1C16-A984-4408-BFF0-D7B17E294AEE}"/>
              </a:ext>
            </a:extLst>
          </p:cNvPr>
          <p:cNvSpPr>
            <a:spLocks noGrp="1"/>
          </p:cNvSpPr>
          <p:nvPr>
            <p:ph type="ctrTitle"/>
          </p:nvPr>
        </p:nvSpPr>
        <p:spPr/>
        <p:txBody>
          <a:bodyPr/>
          <a:lstStyle/>
          <a:p>
            <a:r>
              <a:rPr lang="en-CA">
                <a:solidFill>
                  <a:srgbClr val="E61735"/>
                </a:solidFill>
              </a:rPr>
              <a:t>Tesla Motors</a:t>
            </a:r>
          </a:p>
        </p:txBody>
      </p:sp>
      <p:sp>
        <p:nvSpPr>
          <p:cNvPr id="3" name="Subtitle 2">
            <a:extLst>
              <a:ext uri="{FF2B5EF4-FFF2-40B4-BE49-F238E27FC236}">
                <a16:creationId xmlns:a16="http://schemas.microsoft.com/office/drawing/2014/main" id="{CB82DFD9-A549-41C3-BBBF-3D67FC2ED1CC}"/>
              </a:ext>
            </a:extLst>
          </p:cNvPr>
          <p:cNvSpPr>
            <a:spLocks noGrp="1"/>
          </p:cNvSpPr>
          <p:nvPr>
            <p:ph type="subTitle" idx="1"/>
          </p:nvPr>
        </p:nvSpPr>
        <p:spPr/>
        <p:txBody>
          <a:bodyPr/>
          <a:lstStyle/>
          <a:p>
            <a:r>
              <a:rPr lang="en-CA">
                <a:solidFill>
                  <a:srgbClr val="E61735"/>
                </a:solidFill>
                <a:latin typeface="+mj-lt"/>
              </a:rPr>
              <a:t>Why you should consider a Tesla for your next car</a:t>
            </a:r>
          </a:p>
        </p:txBody>
      </p:sp>
      <p:pic>
        <p:nvPicPr>
          <p:cNvPr id="26" name="Picture 25">
            <a:extLst>
              <a:ext uri="{FF2B5EF4-FFF2-40B4-BE49-F238E27FC236}">
                <a16:creationId xmlns:a16="http://schemas.microsoft.com/office/drawing/2014/main" id="{4AF42B09-5C02-49CE-AE67-71BF533E9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07" y="331562"/>
            <a:ext cx="2289585" cy="298719"/>
          </a:xfrm>
          <a:prstGeom prst="rect">
            <a:avLst/>
          </a:prstGeom>
        </p:spPr>
      </p:pic>
      <p:pic>
        <p:nvPicPr>
          <p:cNvPr id="29" name="Picture 28">
            <a:extLst>
              <a:ext uri="{FF2B5EF4-FFF2-40B4-BE49-F238E27FC236}">
                <a16:creationId xmlns:a16="http://schemas.microsoft.com/office/drawing/2014/main" id="{6B0E4A87-F204-4D13-B137-D0747080C1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296" y="5384646"/>
            <a:ext cx="1166969" cy="1140847"/>
          </a:xfrm>
          <a:prstGeom prst="rect">
            <a:avLst/>
          </a:prstGeom>
        </p:spPr>
      </p:pic>
    </p:spTree>
    <p:extLst>
      <p:ext uri="{BB962C8B-B14F-4D97-AF65-F5344CB8AC3E}">
        <p14:creationId xmlns:p14="http://schemas.microsoft.com/office/powerpoint/2010/main" val="53210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1C16-A984-4408-BFF0-D7B17E294AEE}"/>
              </a:ext>
            </a:extLst>
          </p:cNvPr>
          <p:cNvSpPr>
            <a:spLocks noGrp="1"/>
          </p:cNvSpPr>
          <p:nvPr>
            <p:ph type="ctrTitle"/>
          </p:nvPr>
        </p:nvSpPr>
        <p:spPr>
          <a:xfrm>
            <a:off x="1671781" y="332507"/>
            <a:ext cx="9144000" cy="960727"/>
          </a:xfrm>
        </p:spPr>
        <p:txBody>
          <a:bodyPr/>
          <a:lstStyle/>
          <a:p>
            <a:r>
              <a:rPr lang="en-CA">
                <a:solidFill>
                  <a:srgbClr val="E61735"/>
                </a:solidFill>
              </a:rPr>
              <a:t>Outline</a:t>
            </a:r>
          </a:p>
        </p:txBody>
      </p:sp>
      <p:pic>
        <p:nvPicPr>
          <p:cNvPr id="5" name="Picture 4">
            <a:extLst>
              <a:ext uri="{FF2B5EF4-FFF2-40B4-BE49-F238E27FC236}">
                <a16:creationId xmlns:a16="http://schemas.microsoft.com/office/drawing/2014/main" id="{1CF08FC7-5235-4500-9F9E-BFD0A2393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2296" y="5384646"/>
            <a:ext cx="1166969" cy="1140847"/>
          </a:xfrm>
          <a:prstGeom prst="rect">
            <a:avLst/>
          </a:prstGeom>
        </p:spPr>
      </p:pic>
      <p:sp>
        <p:nvSpPr>
          <p:cNvPr id="7" name="TextBox 6">
            <a:extLst>
              <a:ext uri="{FF2B5EF4-FFF2-40B4-BE49-F238E27FC236}">
                <a16:creationId xmlns:a16="http://schemas.microsoft.com/office/drawing/2014/main" id="{B2644C8D-A818-4535-BC47-710A04C307D3}"/>
              </a:ext>
            </a:extLst>
          </p:cNvPr>
          <p:cNvSpPr txBox="1"/>
          <p:nvPr/>
        </p:nvSpPr>
        <p:spPr>
          <a:xfrm>
            <a:off x="1385456" y="1450252"/>
            <a:ext cx="8691418" cy="4585871"/>
          </a:xfrm>
          <a:prstGeom prst="rect">
            <a:avLst/>
          </a:prstGeom>
          <a:noFill/>
        </p:spPr>
        <p:txBody>
          <a:bodyPr wrap="square" rtlCol="0" anchor="t">
            <a:spAutoFit/>
          </a:bodyPr>
          <a:lstStyle/>
          <a:p>
            <a:pPr marL="571500" indent="-571500">
              <a:buFont typeface="Arial"/>
              <a:buChar char="•"/>
            </a:pPr>
            <a:r>
              <a:rPr lang="en-CA" sz="4000" dirty="0">
                <a:solidFill>
                  <a:srgbClr val="E61735"/>
                </a:solidFill>
                <a:latin typeface="+mj-lt"/>
              </a:rPr>
              <a:t> The Environment</a:t>
            </a:r>
            <a:endParaRPr lang="en-US" dirty="0"/>
          </a:p>
          <a:p>
            <a:pPr marL="1200150" lvl="2" indent="-285750">
              <a:buFont typeface="Arial" panose="020B0604020202020204" pitchFamily="34" charset="0"/>
              <a:buChar char="•"/>
            </a:pPr>
            <a:r>
              <a:rPr lang="en-CA" sz="2400" dirty="0">
                <a:solidFill>
                  <a:srgbClr val="E61735"/>
                </a:solidFill>
                <a:latin typeface="+mj-lt"/>
              </a:rPr>
              <a:t>Better for the environment!</a:t>
            </a:r>
          </a:p>
          <a:p>
            <a:endParaRPr lang="en-CA" sz="3200" dirty="0">
              <a:solidFill>
                <a:srgbClr val="E61735"/>
              </a:solidFill>
              <a:latin typeface="+mj-lt"/>
            </a:endParaRPr>
          </a:p>
          <a:p>
            <a:pPr marL="571500" indent="-571500">
              <a:buFont typeface="Arial"/>
              <a:buChar char="•"/>
            </a:pPr>
            <a:r>
              <a:rPr lang="en-CA" sz="4000" dirty="0">
                <a:solidFill>
                  <a:srgbClr val="E61735"/>
                </a:solidFill>
                <a:latin typeface="+mj-lt"/>
              </a:rPr>
              <a:t> Features</a:t>
            </a:r>
          </a:p>
          <a:p>
            <a:pPr marL="1200150" lvl="2" indent="-285750">
              <a:buFont typeface="Arial" panose="020B0604020202020204" pitchFamily="34" charset="0"/>
              <a:buChar char="•"/>
            </a:pPr>
            <a:r>
              <a:rPr lang="en-CA" sz="2400" dirty="0">
                <a:solidFill>
                  <a:srgbClr val="E61735"/>
                </a:solidFill>
                <a:latin typeface="+mj-lt"/>
              </a:rPr>
              <a:t>It’s a car but so much more!</a:t>
            </a:r>
          </a:p>
          <a:p>
            <a:endParaRPr lang="en-CA" sz="3200" dirty="0">
              <a:solidFill>
                <a:srgbClr val="E61735"/>
              </a:solidFill>
              <a:latin typeface="+mj-lt"/>
            </a:endParaRPr>
          </a:p>
          <a:p>
            <a:pPr marL="571500" indent="-571500">
              <a:buFont typeface="Arial"/>
              <a:buChar char="•"/>
            </a:pPr>
            <a:r>
              <a:rPr lang="en-CA" sz="4000" dirty="0">
                <a:solidFill>
                  <a:srgbClr val="E61735"/>
                </a:solidFill>
                <a:latin typeface="+mj-lt"/>
              </a:rPr>
              <a:t> Price</a:t>
            </a:r>
          </a:p>
          <a:p>
            <a:pPr marL="1200150" lvl="2" indent="-285750">
              <a:buFont typeface="Arial" panose="020B0604020202020204" pitchFamily="34" charset="0"/>
              <a:buChar char="•"/>
            </a:pPr>
            <a:r>
              <a:rPr lang="en-CA" sz="2400" dirty="0">
                <a:solidFill>
                  <a:srgbClr val="E61735"/>
                </a:solidFill>
                <a:latin typeface="+mj-lt"/>
              </a:rPr>
              <a:t>Not as expensive as you’d think!</a:t>
            </a:r>
          </a:p>
          <a:p>
            <a:pPr lvl="1"/>
            <a:endParaRPr lang="en-CA" dirty="0">
              <a:solidFill>
                <a:srgbClr val="E61735"/>
              </a:solidFill>
              <a:latin typeface="+mj-lt"/>
            </a:endParaRPr>
          </a:p>
          <a:p>
            <a:pPr lvl="1"/>
            <a:endParaRPr lang="en-CA" dirty="0">
              <a:solidFill>
                <a:srgbClr val="E61735"/>
              </a:solidFill>
              <a:latin typeface="+mj-lt"/>
            </a:endParaRPr>
          </a:p>
        </p:txBody>
      </p:sp>
      <p:pic>
        <p:nvPicPr>
          <p:cNvPr id="11" name="Picture 10">
            <a:extLst>
              <a:ext uri="{FF2B5EF4-FFF2-40B4-BE49-F238E27FC236}">
                <a16:creationId xmlns:a16="http://schemas.microsoft.com/office/drawing/2014/main" id="{745F43AB-A571-40C2-9117-90214DDD4C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207" y="331562"/>
            <a:ext cx="2289585" cy="298719"/>
          </a:xfrm>
          <a:prstGeom prst="rect">
            <a:avLst/>
          </a:prstGeom>
        </p:spPr>
      </p:pic>
    </p:spTree>
    <p:extLst>
      <p:ext uri="{BB962C8B-B14F-4D97-AF65-F5344CB8AC3E}">
        <p14:creationId xmlns:p14="http://schemas.microsoft.com/office/powerpoint/2010/main" val="15308937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1C16-A984-4408-BFF0-D7B17E294AEE}"/>
              </a:ext>
            </a:extLst>
          </p:cNvPr>
          <p:cNvSpPr>
            <a:spLocks noGrp="1"/>
          </p:cNvSpPr>
          <p:nvPr>
            <p:ph type="ctrTitle"/>
          </p:nvPr>
        </p:nvSpPr>
        <p:spPr>
          <a:xfrm>
            <a:off x="1671781" y="207812"/>
            <a:ext cx="9144000" cy="960727"/>
          </a:xfrm>
        </p:spPr>
        <p:txBody>
          <a:bodyPr/>
          <a:lstStyle/>
          <a:p>
            <a:r>
              <a:rPr lang="en-CA" dirty="0">
                <a:solidFill>
                  <a:srgbClr val="E61735"/>
                </a:solidFill>
              </a:rPr>
              <a:t>The Environment</a:t>
            </a:r>
          </a:p>
        </p:txBody>
      </p:sp>
      <p:sp>
        <p:nvSpPr>
          <p:cNvPr id="6" name="TextBox 5">
            <a:extLst>
              <a:ext uri="{FF2B5EF4-FFF2-40B4-BE49-F238E27FC236}">
                <a16:creationId xmlns:a16="http://schemas.microsoft.com/office/drawing/2014/main" id="{8BAF9355-3C64-4100-A768-B0B0D0793CEF}"/>
              </a:ext>
            </a:extLst>
          </p:cNvPr>
          <p:cNvSpPr txBox="1"/>
          <p:nvPr/>
        </p:nvSpPr>
        <p:spPr>
          <a:xfrm>
            <a:off x="753286" y="799715"/>
            <a:ext cx="9610349" cy="7109639"/>
          </a:xfrm>
          <a:prstGeom prst="rect">
            <a:avLst/>
          </a:prstGeom>
          <a:noFill/>
        </p:spPr>
        <p:txBody>
          <a:bodyPr wrap="square" rtlCol="0">
            <a:spAutoFit/>
          </a:bodyPr>
          <a:lstStyle/>
          <a:p>
            <a:pPr marL="457200" indent="-457200">
              <a:buFont typeface="Arial" panose="020B0604020202020204" pitchFamily="34" charset="0"/>
              <a:buChar char="•"/>
            </a:pPr>
            <a:endParaRPr lang="en-CA" sz="2800" dirty="0">
              <a:solidFill>
                <a:srgbClr val="E61735"/>
              </a:solidFill>
              <a:latin typeface="+mj-lt"/>
            </a:endParaRPr>
          </a:p>
          <a:p>
            <a:pPr marL="457200" indent="-457200">
              <a:lnSpc>
                <a:spcPct val="150000"/>
              </a:lnSpc>
              <a:buFont typeface="Arial" panose="020B0604020202020204" pitchFamily="34" charset="0"/>
              <a:buChar char="•"/>
            </a:pPr>
            <a:r>
              <a:rPr lang="en-CA" sz="4000" dirty="0">
                <a:solidFill>
                  <a:srgbClr val="E61735"/>
                </a:solidFill>
                <a:latin typeface="+mj-lt"/>
              </a:rPr>
              <a:t>Zero Emissions</a:t>
            </a:r>
          </a:p>
          <a:p>
            <a:pPr marL="457200" indent="-457200">
              <a:lnSpc>
                <a:spcPct val="150000"/>
              </a:lnSpc>
              <a:buFont typeface="Arial" panose="020B0604020202020204" pitchFamily="34" charset="0"/>
              <a:buChar char="•"/>
            </a:pPr>
            <a:r>
              <a:rPr lang="en-CA" sz="4000" dirty="0">
                <a:solidFill>
                  <a:srgbClr val="E61735"/>
                </a:solidFill>
                <a:latin typeface="+mj-lt"/>
              </a:rPr>
              <a:t>Electricity</a:t>
            </a:r>
          </a:p>
          <a:p>
            <a:r>
              <a:rPr lang="en-US" sz="2400" dirty="0">
                <a:solidFill>
                  <a:srgbClr val="E61735"/>
                </a:solidFill>
                <a:latin typeface="+mj-lt"/>
              </a:rPr>
              <a:t>	“You have enough electricity to power all the cars in the [US] if you 	stop refining gasoline” </a:t>
            </a:r>
            <a:r>
              <a:rPr lang="en-US" sz="2000" dirty="0">
                <a:solidFill>
                  <a:srgbClr val="E61735"/>
                </a:solidFill>
                <a:latin typeface="+mj-lt"/>
              </a:rPr>
              <a:t>–Elon Musk, Tesla Motors Inc.</a:t>
            </a:r>
            <a:endParaRPr lang="en-CA" sz="2000" dirty="0">
              <a:solidFill>
                <a:srgbClr val="E61735"/>
              </a:solidFill>
              <a:latin typeface="+mj-lt"/>
            </a:endParaRPr>
          </a:p>
          <a:p>
            <a:pPr marL="457200" indent="-457200">
              <a:lnSpc>
                <a:spcPct val="150000"/>
              </a:lnSpc>
              <a:buFont typeface="Arial" panose="020B0604020202020204" pitchFamily="34" charset="0"/>
              <a:buChar char="•"/>
            </a:pPr>
            <a:r>
              <a:rPr lang="en-CA" sz="4000" dirty="0">
                <a:solidFill>
                  <a:srgbClr val="E61735"/>
                </a:solidFill>
                <a:latin typeface="+mj-lt"/>
              </a:rPr>
              <a:t>Aluminum vs Steel</a:t>
            </a:r>
          </a:p>
          <a:p>
            <a:pPr marL="457200" indent="-457200">
              <a:lnSpc>
                <a:spcPct val="150000"/>
              </a:lnSpc>
              <a:buFont typeface="Arial" panose="020B0604020202020204" pitchFamily="34" charset="0"/>
              <a:buChar char="•"/>
            </a:pPr>
            <a:r>
              <a:rPr lang="en-CA" sz="4000" dirty="0">
                <a:solidFill>
                  <a:srgbClr val="E61735"/>
                </a:solidFill>
                <a:latin typeface="+mj-lt"/>
              </a:rPr>
              <a:t>Efficiency</a:t>
            </a:r>
          </a:p>
          <a:p>
            <a:pPr lvl="0" eaLnBrk="0" fontAlgn="base" hangingPunct="0">
              <a:spcBef>
                <a:spcPct val="0"/>
              </a:spcBef>
              <a:spcAft>
                <a:spcPct val="0"/>
              </a:spcAft>
            </a:pPr>
            <a:r>
              <a:rPr lang="en-CA" sz="3600" dirty="0">
                <a:solidFill>
                  <a:srgbClr val="E61735"/>
                </a:solidFill>
                <a:latin typeface="+mj-lt"/>
              </a:rPr>
              <a:t>	</a:t>
            </a:r>
            <a:r>
              <a:rPr lang="en-US" sz="2400" dirty="0">
                <a:solidFill>
                  <a:srgbClr val="E61735"/>
                </a:solidFill>
                <a:latin typeface="+mj-lt"/>
              </a:rPr>
              <a:t>“Electric engines can be more than 90% efficient and even up to 98% 	efficient” -</a:t>
            </a:r>
            <a:r>
              <a:rPr lang="en-US" altLang="en-US" sz="2000" dirty="0">
                <a:solidFill>
                  <a:srgbClr val="E61735"/>
                </a:solidFill>
                <a:latin typeface="+mj-lt"/>
              </a:rPr>
              <a:t>Nathan </a:t>
            </a:r>
            <a:r>
              <a:rPr lang="en-US" altLang="en-US" sz="2000" dirty="0" err="1">
                <a:solidFill>
                  <a:srgbClr val="E61735"/>
                </a:solidFill>
                <a:latin typeface="+mj-lt"/>
              </a:rPr>
              <a:t>Kaemingk</a:t>
            </a:r>
            <a:r>
              <a:rPr lang="en-US" altLang="en-US" sz="2000" dirty="0">
                <a:solidFill>
                  <a:srgbClr val="E61735"/>
                </a:solidFill>
                <a:latin typeface="+mj-lt"/>
              </a:rPr>
              <a:t>, Technical Specialist for Cummins Inc</a:t>
            </a:r>
            <a:r>
              <a:rPr lang="en-US" altLang="en-US" sz="2400" dirty="0">
                <a:solidFill>
                  <a:srgbClr val="E61735"/>
                </a:solidFill>
                <a:latin typeface="+mj-lt"/>
              </a:rPr>
              <a:t>.</a:t>
            </a:r>
          </a:p>
          <a:p>
            <a:endParaRPr lang="en-CA" sz="2400" dirty="0">
              <a:solidFill>
                <a:srgbClr val="E61735"/>
              </a:solidFill>
              <a:latin typeface="+mj-lt"/>
            </a:endParaRPr>
          </a:p>
          <a:p>
            <a:pPr marL="457200" indent="-457200">
              <a:buFont typeface="Arial" panose="020B0604020202020204" pitchFamily="34" charset="0"/>
              <a:buChar char="•"/>
            </a:pPr>
            <a:endParaRPr lang="en-CA" sz="1200" dirty="0">
              <a:solidFill>
                <a:srgbClr val="E61735"/>
              </a:solidFill>
              <a:latin typeface="+mj-lt"/>
            </a:endParaRPr>
          </a:p>
          <a:p>
            <a:pPr lvl="1"/>
            <a:endParaRPr lang="en-CA" dirty="0">
              <a:solidFill>
                <a:srgbClr val="E61735"/>
              </a:solidFill>
              <a:latin typeface="+mj-lt"/>
            </a:endParaRPr>
          </a:p>
          <a:p>
            <a:pPr lvl="1"/>
            <a:endParaRPr lang="en-CA" dirty="0">
              <a:solidFill>
                <a:srgbClr val="E61735"/>
              </a:solidFill>
              <a:latin typeface="+mj-lt"/>
            </a:endParaRPr>
          </a:p>
        </p:txBody>
      </p:sp>
      <p:pic>
        <p:nvPicPr>
          <p:cNvPr id="10" name="Picture 9">
            <a:extLst>
              <a:ext uri="{FF2B5EF4-FFF2-40B4-BE49-F238E27FC236}">
                <a16:creationId xmlns:a16="http://schemas.microsoft.com/office/drawing/2014/main" id="{CC0E679C-D459-4699-8F1E-91325D3B9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042" y="967014"/>
            <a:ext cx="9332433" cy="5748779"/>
          </a:xfrm>
          <a:prstGeom prst="rect">
            <a:avLst/>
          </a:prstGeom>
        </p:spPr>
      </p:pic>
      <p:pic>
        <p:nvPicPr>
          <p:cNvPr id="11" name="Picture 10">
            <a:extLst>
              <a:ext uri="{FF2B5EF4-FFF2-40B4-BE49-F238E27FC236}">
                <a16:creationId xmlns:a16="http://schemas.microsoft.com/office/drawing/2014/main" id="{90963317-9666-4AD9-A977-D0549AB71A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207" y="331562"/>
            <a:ext cx="2289585" cy="298719"/>
          </a:xfrm>
          <a:prstGeom prst="rect">
            <a:avLst/>
          </a:prstGeom>
        </p:spPr>
      </p:pic>
      <p:pic>
        <p:nvPicPr>
          <p:cNvPr id="12" name="Picture 11">
            <a:extLst>
              <a:ext uri="{FF2B5EF4-FFF2-40B4-BE49-F238E27FC236}">
                <a16:creationId xmlns:a16="http://schemas.microsoft.com/office/drawing/2014/main" id="{EC803154-A7A8-477F-BB7E-CFBD2CD020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2296" y="5384646"/>
            <a:ext cx="1166969" cy="1140847"/>
          </a:xfrm>
          <a:prstGeom prst="rect">
            <a:avLst/>
          </a:prstGeom>
        </p:spPr>
      </p:pic>
    </p:spTree>
    <p:extLst>
      <p:ext uri="{BB962C8B-B14F-4D97-AF65-F5344CB8AC3E}">
        <p14:creationId xmlns:p14="http://schemas.microsoft.com/office/powerpoint/2010/main" val="34431023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anim calcmode="lin" valueType="num">
                                      <p:cBhvr>
                                        <p:cTn id="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500"/>
                                        <p:tgtEl>
                                          <p:spTgt spid="6">
                                            <p:txEl>
                                              <p:pRg st="2" end="2"/>
                                            </p:txEl>
                                          </p:spTgt>
                                        </p:tgtEl>
                                      </p:cBhvr>
                                    </p:animEffect>
                                    <p:anim calcmode="lin" valueType="num">
                                      <p:cBhvr>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anim calcmode="lin" valueType="num">
                                      <p:cBhvr>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anim calcmode="lin" valueType="num">
                                      <p:cBhvr>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500"/>
                                        <p:tgtEl>
                                          <p:spTgt spid="6">
                                            <p:txEl>
                                              <p:pRg st="5" end="5"/>
                                            </p:txEl>
                                          </p:spTgt>
                                        </p:tgtEl>
                                      </p:cBhvr>
                                    </p:animEffect>
                                    <p:anim calcmode="lin" valueType="num">
                                      <p:cBhvr>
                                        <p:cTn id="3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anim calcmode="lin" valueType="num">
                                      <p:cBhvr>
                                        <p:cTn id="5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4"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1C16-A984-4408-BFF0-D7B17E294AEE}"/>
              </a:ext>
            </a:extLst>
          </p:cNvPr>
          <p:cNvSpPr>
            <a:spLocks noGrp="1"/>
          </p:cNvSpPr>
          <p:nvPr>
            <p:ph type="ctrTitle"/>
          </p:nvPr>
        </p:nvSpPr>
        <p:spPr>
          <a:xfrm>
            <a:off x="1671781" y="332507"/>
            <a:ext cx="9144000" cy="960727"/>
          </a:xfrm>
        </p:spPr>
        <p:txBody>
          <a:bodyPr/>
          <a:lstStyle/>
          <a:p>
            <a:r>
              <a:rPr lang="en-CA">
                <a:solidFill>
                  <a:srgbClr val="E61735"/>
                </a:solidFill>
              </a:rPr>
              <a:t>Features</a:t>
            </a:r>
          </a:p>
        </p:txBody>
      </p:sp>
      <p:sp>
        <p:nvSpPr>
          <p:cNvPr id="7" name="TextBox 6">
            <a:extLst>
              <a:ext uri="{FF2B5EF4-FFF2-40B4-BE49-F238E27FC236}">
                <a16:creationId xmlns:a16="http://schemas.microsoft.com/office/drawing/2014/main" id="{B2644C8D-A818-4535-BC47-710A04C307D3}"/>
              </a:ext>
            </a:extLst>
          </p:cNvPr>
          <p:cNvSpPr txBox="1"/>
          <p:nvPr/>
        </p:nvSpPr>
        <p:spPr>
          <a:xfrm>
            <a:off x="3663506" y="1096858"/>
            <a:ext cx="5523024" cy="1077218"/>
          </a:xfrm>
          <a:prstGeom prst="rect">
            <a:avLst/>
          </a:prstGeom>
          <a:noFill/>
        </p:spPr>
        <p:txBody>
          <a:bodyPr wrap="square" rtlCol="0" anchor="t">
            <a:spAutoFit/>
          </a:bodyPr>
          <a:lstStyle/>
          <a:p>
            <a:endParaRPr lang="en-CA" sz="2800">
              <a:solidFill>
                <a:srgbClr val="E61735"/>
              </a:solidFill>
              <a:latin typeface="+mj-lt"/>
            </a:endParaRPr>
          </a:p>
          <a:p>
            <a:pPr lvl="1"/>
            <a:endParaRPr lang="en-CA">
              <a:solidFill>
                <a:srgbClr val="E61735"/>
              </a:solidFill>
              <a:latin typeface="+mj-lt"/>
            </a:endParaRPr>
          </a:p>
          <a:p>
            <a:pPr lvl="1"/>
            <a:endParaRPr lang="en-CA">
              <a:solidFill>
                <a:srgbClr val="E61735"/>
              </a:solidFill>
              <a:latin typeface="+mj-lt"/>
            </a:endParaRPr>
          </a:p>
        </p:txBody>
      </p:sp>
      <p:sp>
        <p:nvSpPr>
          <p:cNvPr id="6" name="TextBox 5">
            <a:extLst>
              <a:ext uri="{FF2B5EF4-FFF2-40B4-BE49-F238E27FC236}">
                <a16:creationId xmlns:a16="http://schemas.microsoft.com/office/drawing/2014/main" id="{8BAF9355-3C64-4100-A768-B0B0D0793CEF}"/>
              </a:ext>
            </a:extLst>
          </p:cNvPr>
          <p:cNvSpPr txBox="1"/>
          <p:nvPr/>
        </p:nvSpPr>
        <p:spPr>
          <a:xfrm>
            <a:off x="952500" y="1571625"/>
            <a:ext cx="9101400" cy="5139869"/>
          </a:xfrm>
          <a:prstGeom prst="rect">
            <a:avLst/>
          </a:prstGeom>
          <a:noFill/>
        </p:spPr>
        <p:txBody>
          <a:bodyPr wrap="square" rtlCol="0" anchor="t">
            <a:spAutoFit/>
          </a:bodyPr>
          <a:lstStyle/>
          <a:p>
            <a:pPr marL="571500" indent="-571500">
              <a:buFont typeface="Arial"/>
              <a:buChar char="•"/>
            </a:pPr>
            <a:r>
              <a:rPr lang="en-CA" sz="4000" dirty="0">
                <a:solidFill>
                  <a:srgbClr val="E61735"/>
                </a:solidFill>
                <a:latin typeface="Calibri Light"/>
              </a:rPr>
              <a:t>Auto-Pilot Mode</a:t>
            </a:r>
            <a:endParaRPr lang="en-US" sz="4000" dirty="0"/>
          </a:p>
          <a:p>
            <a:pPr marL="514350" indent="-514350">
              <a:buFont typeface="Arial"/>
              <a:buChar char="•"/>
            </a:pPr>
            <a:endParaRPr lang="en-CA" sz="2800" dirty="0">
              <a:solidFill>
                <a:srgbClr val="E61735"/>
              </a:solidFill>
              <a:latin typeface="Calibri Light"/>
            </a:endParaRPr>
          </a:p>
          <a:p>
            <a:pPr marL="571500" indent="-571500">
              <a:buFont typeface="Arial"/>
              <a:buChar char="•"/>
            </a:pPr>
            <a:r>
              <a:rPr lang="en-CA" sz="4000" dirty="0">
                <a:solidFill>
                  <a:srgbClr val="E61735"/>
                </a:solidFill>
                <a:latin typeface="+mj-lt"/>
              </a:rPr>
              <a:t>Over the Air Updates</a:t>
            </a:r>
            <a:endParaRPr lang="en-CA" sz="4000" dirty="0">
              <a:solidFill>
                <a:srgbClr val="000000"/>
              </a:solidFill>
              <a:latin typeface="Calibri"/>
            </a:endParaRPr>
          </a:p>
          <a:p>
            <a:pPr marL="514350" indent="-514350">
              <a:buFont typeface="Arial"/>
              <a:buChar char="•"/>
            </a:pPr>
            <a:endParaRPr lang="en-CA" sz="2800" dirty="0">
              <a:solidFill>
                <a:srgbClr val="E61735"/>
              </a:solidFill>
              <a:latin typeface="+mj-lt"/>
            </a:endParaRPr>
          </a:p>
          <a:p>
            <a:pPr marL="571500" indent="-571500">
              <a:buFont typeface="Arial"/>
              <a:buChar char="•"/>
            </a:pPr>
            <a:r>
              <a:rPr lang="en-CA" sz="4000" dirty="0">
                <a:solidFill>
                  <a:srgbClr val="E61735"/>
                </a:solidFill>
                <a:latin typeface="+mj-lt"/>
              </a:rPr>
              <a:t>Supercharger Stations</a:t>
            </a:r>
            <a:endParaRPr lang="en-CA" sz="4000" dirty="0">
              <a:solidFill>
                <a:srgbClr val="000000"/>
              </a:solidFill>
              <a:latin typeface="Calibri"/>
            </a:endParaRPr>
          </a:p>
          <a:p>
            <a:pPr marL="914400" lvl="1" indent="-457200">
              <a:buFont typeface="Arial"/>
              <a:buChar char="•"/>
            </a:pPr>
            <a:r>
              <a:rPr lang="en-CA" sz="2400" dirty="0">
                <a:solidFill>
                  <a:srgbClr val="E61735"/>
                </a:solidFill>
                <a:latin typeface="+mj-lt"/>
              </a:rPr>
              <a:t>"average Supercharging session lasting around </a:t>
            </a:r>
            <a:r>
              <a:rPr lang="en-CA" sz="2400" dirty="0">
                <a:solidFill>
                  <a:srgbClr val="E61735"/>
                </a:solidFill>
                <a:latin typeface="Calibri Light"/>
              </a:rPr>
              <a:t>45-50 minutes"</a:t>
            </a:r>
          </a:p>
          <a:p>
            <a:pPr marL="514350" indent="-514350">
              <a:buFont typeface="Arial"/>
              <a:buChar char="•"/>
            </a:pPr>
            <a:endParaRPr lang="en-CA" sz="2800" dirty="0">
              <a:solidFill>
                <a:srgbClr val="E61735"/>
              </a:solidFill>
              <a:latin typeface="+mj-lt"/>
            </a:endParaRPr>
          </a:p>
          <a:p>
            <a:pPr marL="571500" indent="-571500">
              <a:buFont typeface="Arial"/>
              <a:buChar char="•"/>
            </a:pPr>
            <a:r>
              <a:rPr lang="en-CA" sz="4000" dirty="0">
                <a:solidFill>
                  <a:srgbClr val="E61735"/>
                </a:solidFill>
                <a:latin typeface="+mj-lt"/>
              </a:rPr>
              <a:t>Auto-raising Suspension</a:t>
            </a:r>
          </a:p>
          <a:p>
            <a:pPr marL="914400" lvl="1" indent="-457200">
              <a:buFont typeface="Arial"/>
              <a:buChar char="•"/>
            </a:pPr>
            <a:r>
              <a:rPr lang="en-CA" sz="2400" dirty="0">
                <a:solidFill>
                  <a:srgbClr val="E61735"/>
                </a:solidFill>
                <a:latin typeface="Calibri Light"/>
              </a:rPr>
              <a:t>Controls Compressions and Height</a:t>
            </a:r>
          </a:p>
          <a:p>
            <a:pPr lvl="1"/>
            <a:endParaRPr lang="en-CA" dirty="0">
              <a:solidFill>
                <a:srgbClr val="E61735"/>
              </a:solidFill>
              <a:latin typeface="+mj-lt"/>
            </a:endParaRPr>
          </a:p>
          <a:p>
            <a:pPr lvl="1"/>
            <a:endParaRPr lang="en-CA" dirty="0">
              <a:solidFill>
                <a:srgbClr val="E61735"/>
              </a:solidFill>
              <a:latin typeface="Calibri Light"/>
            </a:endParaRPr>
          </a:p>
        </p:txBody>
      </p:sp>
      <p:pic>
        <p:nvPicPr>
          <p:cNvPr id="3" name="Picture 3">
            <a:extLst>
              <a:ext uri="{FF2B5EF4-FFF2-40B4-BE49-F238E27FC236}">
                <a16:creationId xmlns:a16="http://schemas.microsoft.com/office/drawing/2014/main" id="{6DDA181B-2C65-4739-B1D7-C317DABC1C82}"/>
              </a:ext>
            </a:extLst>
          </p:cNvPr>
          <p:cNvPicPr>
            <a:picLocks noChangeAspect="1"/>
          </p:cNvPicPr>
          <p:nvPr/>
        </p:nvPicPr>
        <p:blipFill>
          <a:blip r:embed="rId4"/>
          <a:stretch>
            <a:fillRect/>
          </a:stretch>
        </p:blipFill>
        <p:spPr>
          <a:xfrm>
            <a:off x="6932899" y="1158585"/>
            <a:ext cx="4330700" cy="2783882"/>
          </a:xfrm>
          <a:prstGeom prst="ellipse">
            <a:avLst/>
          </a:prstGeom>
          <a:ln>
            <a:noFill/>
          </a:ln>
          <a:effectLst>
            <a:softEdge rad="112500"/>
          </a:effectLst>
        </p:spPr>
      </p:pic>
      <p:pic>
        <p:nvPicPr>
          <p:cNvPr id="11" name="Picture 10">
            <a:extLst>
              <a:ext uri="{FF2B5EF4-FFF2-40B4-BE49-F238E27FC236}">
                <a16:creationId xmlns:a16="http://schemas.microsoft.com/office/drawing/2014/main" id="{CDB1B708-C0A6-4780-A0D3-C5379ADD6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207" y="331562"/>
            <a:ext cx="2289585" cy="298719"/>
          </a:xfrm>
          <a:prstGeom prst="rect">
            <a:avLst/>
          </a:prstGeom>
        </p:spPr>
      </p:pic>
      <p:pic>
        <p:nvPicPr>
          <p:cNvPr id="12" name="Picture 11">
            <a:extLst>
              <a:ext uri="{FF2B5EF4-FFF2-40B4-BE49-F238E27FC236}">
                <a16:creationId xmlns:a16="http://schemas.microsoft.com/office/drawing/2014/main" id="{1913DCB1-EA94-4572-A8CB-273424A861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2296" y="5384646"/>
            <a:ext cx="1166969" cy="1140847"/>
          </a:xfrm>
          <a:prstGeom prst="rect">
            <a:avLst/>
          </a:prstGeom>
        </p:spPr>
      </p:pic>
    </p:spTree>
    <p:extLst>
      <p:ext uri="{BB962C8B-B14F-4D97-AF65-F5344CB8AC3E}">
        <p14:creationId xmlns:p14="http://schemas.microsoft.com/office/powerpoint/2010/main" val="41772274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500"/>
                                        <p:tgtEl>
                                          <p:spTgt spid="6">
                                            <p:txEl>
                                              <p:pRg st="2" end="2"/>
                                            </p:txEl>
                                          </p:spTgt>
                                        </p:tgtEl>
                                      </p:cBhvr>
                                    </p:animEffect>
                                    <p:anim calcmode="lin" valueType="num">
                                      <p:cBhvr>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anim calcmode="lin" valueType="num">
                                      <p:cBhvr>
                                        <p:cTn id="2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anim calcmode="lin" valueType="num">
                                      <p:cBhvr>
                                        <p:cTn id="2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anim calcmode="lin" valueType="num">
                                      <p:cBhvr>
                                        <p:cTn id="36"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anim calcmode="lin" valueType="num">
                                      <p:cBhvr>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1C16-A984-4408-BFF0-D7B17E294AEE}"/>
              </a:ext>
            </a:extLst>
          </p:cNvPr>
          <p:cNvSpPr>
            <a:spLocks noGrp="1"/>
          </p:cNvSpPr>
          <p:nvPr>
            <p:ph type="ctrTitle"/>
          </p:nvPr>
        </p:nvSpPr>
        <p:spPr>
          <a:xfrm>
            <a:off x="1671781" y="332507"/>
            <a:ext cx="9144000" cy="960727"/>
          </a:xfrm>
        </p:spPr>
        <p:txBody>
          <a:bodyPr>
            <a:normAutofit/>
          </a:bodyPr>
          <a:lstStyle/>
          <a:p>
            <a:r>
              <a:rPr lang="en-CA">
                <a:solidFill>
                  <a:srgbClr val="E61735"/>
                </a:solidFill>
              </a:rPr>
              <a:t>Price</a:t>
            </a:r>
          </a:p>
        </p:txBody>
      </p:sp>
      <p:sp>
        <p:nvSpPr>
          <p:cNvPr id="7" name="TextBox 6">
            <a:extLst>
              <a:ext uri="{FF2B5EF4-FFF2-40B4-BE49-F238E27FC236}">
                <a16:creationId xmlns:a16="http://schemas.microsoft.com/office/drawing/2014/main" id="{B2644C8D-A818-4535-BC47-710A04C307D3}"/>
              </a:ext>
            </a:extLst>
          </p:cNvPr>
          <p:cNvSpPr txBox="1"/>
          <p:nvPr/>
        </p:nvSpPr>
        <p:spPr>
          <a:xfrm>
            <a:off x="3663506" y="1096858"/>
            <a:ext cx="5523024" cy="800219"/>
          </a:xfrm>
          <a:prstGeom prst="rect">
            <a:avLst/>
          </a:prstGeom>
          <a:noFill/>
        </p:spPr>
        <p:txBody>
          <a:bodyPr wrap="square" rtlCol="0" anchor="t">
            <a:spAutoFit/>
          </a:bodyPr>
          <a:lstStyle/>
          <a:p>
            <a:endParaRPr lang="en-CA" sz="2800">
              <a:solidFill>
                <a:srgbClr val="E61735"/>
              </a:solidFill>
              <a:latin typeface="+mj-lt"/>
              <a:cs typeface="Calibri Light"/>
            </a:endParaRPr>
          </a:p>
          <a:p>
            <a:pPr lvl="1"/>
            <a:endParaRPr lang="en-CA">
              <a:solidFill>
                <a:srgbClr val="E61735"/>
              </a:solidFill>
              <a:latin typeface="+mj-lt"/>
            </a:endParaRPr>
          </a:p>
        </p:txBody>
      </p:sp>
      <p:sp>
        <p:nvSpPr>
          <p:cNvPr id="6" name="TextBox 5">
            <a:extLst>
              <a:ext uri="{FF2B5EF4-FFF2-40B4-BE49-F238E27FC236}">
                <a16:creationId xmlns:a16="http://schemas.microsoft.com/office/drawing/2014/main" id="{8BAF9355-3C64-4100-A768-B0B0D0793CEF}"/>
              </a:ext>
            </a:extLst>
          </p:cNvPr>
          <p:cNvSpPr txBox="1"/>
          <p:nvPr/>
        </p:nvSpPr>
        <p:spPr>
          <a:xfrm>
            <a:off x="1524708" y="1288992"/>
            <a:ext cx="8576642" cy="4893647"/>
          </a:xfrm>
          <a:prstGeom prst="rect">
            <a:avLst/>
          </a:prstGeom>
          <a:noFill/>
        </p:spPr>
        <p:txBody>
          <a:bodyPr wrap="square" rtlCol="0" anchor="t">
            <a:spAutoFit/>
          </a:bodyPr>
          <a:lstStyle/>
          <a:p>
            <a:pPr marL="457200" indent="-457200">
              <a:buFont typeface="Arial" panose="020B0604020202020204" pitchFamily="34" charset="0"/>
              <a:buChar char="•"/>
            </a:pPr>
            <a:endParaRPr lang="en-CA" sz="2800" dirty="0">
              <a:solidFill>
                <a:srgbClr val="E61735"/>
              </a:solidFill>
              <a:latin typeface="+mj-lt"/>
            </a:endParaRPr>
          </a:p>
          <a:p>
            <a:pPr marL="457200" indent="-457200">
              <a:buFont typeface="Arial" panose="020B0604020202020204" pitchFamily="34" charset="0"/>
              <a:buChar char="•"/>
            </a:pPr>
            <a:r>
              <a:rPr lang="en-CA" sz="4000" dirty="0">
                <a:solidFill>
                  <a:srgbClr val="E61735"/>
                </a:solidFill>
                <a:latin typeface="+mj-lt"/>
                <a:cs typeface="Calibri Light"/>
              </a:rPr>
              <a:t>Relatively Inexpensive</a:t>
            </a:r>
          </a:p>
          <a:p>
            <a:pPr marL="914400" lvl="1" indent="-457200">
              <a:buFont typeface="Arial" panose="020B0604020202020204" pitchFamily="34" charset="0"/>
              <a:buChar char="•"/>
            </a:pPr>
            <a:r>
              <a:rPr lang="en-CA" sz="2400" dirty="0">
                <a:solidFill>
                  <a:srgbClr val="E61735"/>
                </a:solidFill>
                <a:latin typeface="+mj-lt"/>
                <a:cs typeface="Calibri Light"/>
              </a:rPr>
              <a:t>Model 3 expected to cost $45,000</a:t>
            </a:r>
          </a:p>
          <a:p>
            <a:pPr marL="457200" indent="-457200">
              <a:buFont typeface="Arial" panose="020B0604020202020204" pitchFamily="34" charset="0"/>
              <a:buChar char="•"/>
            </a:pPr>
            <a:endParaRPr lang="en-CA" sz="2800" dirty="0">
              <a:solidFill>
                <a:srgbClr val="E61735"/>
              </a:solidFill>
              <a:latin typeface="+mj-lt"/>
              <a:cs typeface="Calibri Light"/>
            </a:endParaRPr>
          </a:p>
          <a:p>
            <a:pPr marL="457200" indent="-457200">
              <a:buFont typeface="Arial" panose="020B0604020202020204" pitchFamily="34" charset="0"/>
              <a:buChar char="•"/>
            </a:pPr>
            <a:r>
              <a:rPr lang="en-CA" sz="4000" dirty="0">
                <a:solidFill>
                  <a:srgbClr val="E61735"/>
                </a:solidFill>
                <a:latin typeface="+mj-lt"/>
                <a:cs typeface="Calibri Light"/>
              </a:rPr>
              <a:t>Significantly cheaper fuel</a:t>
            </a:r>
            <a:endParaRPr lang="en-CA" sz="4000" dirty="0"/>
          </a:p>
          <a:p>
            <a:pPr marL="914400" lvl="1" indent="-457200">
              <a:buFont typeface="Arial" panose="020B0604020202020204" pitchFamily="34" charset="0"/>
              <a:buChar char="•"/>
            </a:pPr>
            <a:r>
              <a:rPr lang="en-CA" sz="2400" dirty="0">
                <a:solidFill>
                  <a:srgbClr val="E61735"/>
                </a:solidFill>
                <a:latin typeface="+mj-lt"/>
                <a:cs typeface="Calibri Light"/>
              </a:rPr>
              <a:t>Save 80% using electricity instead of gas</a:t>
            </a:r>
          </a:p>
          <a:p>
            <a:pPr marL="457200" indent="-457200">
              <a:buFont typeface="Arial" panose="020B0604020202020204" pitchFamily="34" charset="0"/>
              <a:buChar char="•"/>
            </a:pPr>
            <a:endParaRPr lang="en-CA" sz="2800" dirty="0">
              <a:solidFill>
                <a:srgbClr val="E61735"/>
              </a:solidFill>
              <a:latin typeface="+mj-lt"/>
            </a:endParaRPr>
          </a:p>
          <a:p>
            <a:pPr marL="457200" indent="-457200">
              <a:buFont typeface="Arial" panose="020B0604020202020204" pitchFamily="34" charset="0"/>
              <a:buChar char="•"/>
            </a:pPr>
            <a:r>
              <a:rPr lang="en-CA" sz="4000" dirty="0">
                <a:solidFill>
                  <a:srgbClr val="E61735"/>
                </a:solidFill>
                <a:latin typeface="+mj-lt"/>
                <a:cs typeface="Calibri Light"/>
              </a:rPr>
              <a:t>Income Tax Rebates</a:t>
            </a:r>
          </a:p>
          <a:p>
            <a:pPr lvl="2" indent="-457200">
              <a:buFont typeface="Arial" panose="020B0604020202020204" pitchFamily="34" charset="0"/>
              <a:buChar char="•"/>
            </a:pPr>
            <a:r>
              <a:rPr lang="en-CA" sz="2400" dirty="0">
                <a:solidFill>
                  <a:srgbClr val="E61735"/>
                </a:solidFill>
                <a:latin typeface="+mj-lt"/>
                <a:cs typeface="Calibri Light"/>
              </a:rPr>
              <a:t>Residents of Ontario may receive up to $15,000 in rebates</a:t>
            </a:r>
            <a:endParaRPr lang="en-CA" sz="2800" dirty="0">
              <a:solidFill>
                <a:srgbClr val="E61735"/>
              </a:solidFill>
              <a:latin typeface="+mj-lt"/>
              <a:cs typeface="Calibri Light"/>
            </a:endParaRPr>
          </a:p>
          <a:p>
            <a:pPr lvl="1"/>
            <a:endParaRPr lang="en-CA" dirty="0">
              <a:solidFill>
                <a:srgbClr val="E61735"/>
              </a:solidFill>
              <a:latin typeface="+mj-lt"/>
            </a:endParaRPr>
          </a:p>
          <a:p>
            <a:pPr lvl="1"/>
            <a:endParaRPr lang="en-CA" dirty="0">
              <a:solidFill>
                <a:srgbClr val="E61735"/>
              </a:solidFill>
              <a:latin typeface="+mj-lt"/>
              <a:cs typeface="Calibri Light"/>
            </a:endParaRPr>
          </a:p>
        </p:txBody>
      </p:sp>
      <p:pic>
        <p:nvPicPr>
          <p:cNvPr id="11" name="Picture 10">
            <a:extLst>
              <a:ext uri="{FF2B5EF4-FFF2-40B4-BE49-F238E27FC236}">
                <a16:creationId xmlns:a16="http://schemas.microsoft.com/office/drawing/2014/main" id="{68067B0C-BD20-45E2-A8F0-EEFF0EF0F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07" y="331562"/>
            <a:ext cx="2289585" cy="298719"/>
          </a:xfrm>
          <a:prstGeom prst="rect">
            <a:avLst/>
          </a:prstGeom>
        </p:spPr>
      </p:pic>
      <p:pic>
        <p:nvPicPr>
          <p:cNvPr id="12" name="Picture 11">
            <a:extLst>
              <a:ext uri="{FF2B5EF4-FFF2-40B4-BE49-F238E27FC236}">
                <a16:creationId xmlns:a16="http://schemas.microsoft.com/office/drawing/2014/main" id="{046BE0F8-B1C1-444C-BD80-4413BB0C6D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296" y="5384646"/>
            <a:ext cx="1166969" cy="1140847"/>
          </a:xfrm>
          <a:prstGeom prst="rect">
            <a:avLst/>
          </a:prstGeom>
        </p:spPr>
      </p:pic>
    </p:spTree>
    <p:extLst>
      <p:ext uri="{BB962C8B-B14F-4D97-AF65-F5344CB8AC3E}">
        <p14:creationId xmlns:p14="http://schemas.microsoft.com/office/powerpoint/2010/main" val="31550322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anim calcmode="lin" valueType="num">
                                      <p:cBhvr>
                                        <p:cTn id="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500"/>
                                        <p:tgtEl>
                                          <p:spTgt spid="6">
                                            <p:txEl>
                                              <p:pRg st="2" end="2"/>
                                            </p:txEl>
                                          </p:spTgt>
                                        </p:tgtEl>
                                      </p:cBhvr>
                                    </p:animEffect>
                                    <p:anim calcmode="lin" valueType="num">
                                      <p:cBhvr>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anim calcmode="lin" valueType="num">
                                      <p:cBhvr>
                                        <p:cTn id="2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anim calcmode="lin" valueType="num">
                                      <p:cBhvr>
                                        <p:cTn id="2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anim calcmode="lin" valueType="num">
                                      <p:cBhvr>
                                        <p:cTn id="36"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anim calcmode="lin" valueType="num">
                                      <p:cBhvr>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1C16-A984-4408-BFF0-D7B17E294AEE}"/>
              </a:ext>
            </a:extLst>
          </p:cNvPr>
          <p:cNvSpPr>
            <a:spLocks noGrp="1"/>
          </p:cNvSpPr>
          <p:nvPr>
            <p:ph type="ctrTitle"/>
          </p:nvPr>
        </p:nvSpPr>
        <p:spPr>
          <a:xfrm>
            <a:off x="1671781" y="332507"/>
            <a:ext cx="9144000" cy="960727"/>
          </a:xfrm>
        </p:spPr>
        <p:txBody>
          <a:bodyPr/>
          <a:lstStyle/>
          <a:p>
            <a:r>
              <a:rPr lang="en-CA">
                <a:solidFill>
                  <a:srgbClr val="E61735"/>
                </a:solidFill>
              </a:rPr>
              <a:t>Conclusion</a:t>
            </a:r>
          </a:p>
        </p:txBody>
      </p:sp>
      <p:sp>
        <p:nvSpPr>
          <p:cNvPr id="7" name="TextBox 6">
            <a:extLst>
              <a:ext uri="{FF2B5EF4-FFF2-40B4-BE49-F238E27FC236}">
                <a16:creationId xmlns:a16="http://schemas.microsoft.com/office/drawing/2014/main" id="{B2644C8D-A818-4535-BC47-710A04C307D3}"/>
              </a:ext>
            </a:extLst>
          </p:cNvPr>
          <p:cNvSpPr txBox="1"/>
          <p:nvPr/>
        </p:nvSpPr>
        <p:spPr>
          <a:xfrm>
            <a:off x="1385456" y="1450252"/>
            <a:ext cx="8691418" cy="5478423"/>
          </a:xfrm>
          <a:prstGeom prst="rect">
            <a:avLst/>
          </a:prstGeom>
          <a:noFill/>
        </p:spPr>
        <p:txBody>
          <a:bodyPr wrap="square" rtlCol="0" anchor="t">
            <a:spAutoFit/>
          </a:bodyPr>
          <a:lstStyle/>
          <a:p>
            <a:pPr marL="571500" indent="-571500">
              <a:buFont typeface="Arial"/>
              <a:buChar char="•"/>
            </a:pPr>
            <a:r>
              <a:rPr lang="en-CA" sz="4000" dirty="0">
                <a:solidFill>
                  <a:srgbClr val="E61735"/>
                </a:solidFill>
                <a:latin typeface="+mj-lt"/>
              </a:rPr>
              <a:t>The Environment</a:t>
            </a:r>
            <a:endParaRPr lang="en-US" dirty="0"/>
          </a:p>
          <a:p>
            <a:pPr marL="1028700" lvl="1" indent="-571500">
              <a:buFont typeface="Arial"/>
              <a:buChar char="•"/>
            </a:pPr>
            <a:r>
              <a:rPr lang="en-CA" sz="2400" dirty="0">
                <a:solidFill>
                  <a:srgbClr val="E61735"/>
                </a:solidFill>
                <a:latin typeface="+mj-lt"/>
              </a:rPr>
              <a:t>Electricity is better than gas in the production and distribution</a:t>
            </a:r>
            <a:r>
              <a:rPr lang="en-CA" sz="2400" dirty="0">
                <a:solidFill>
                  <a:srgbClr val="E61735"/>
                </a:solidFill>
                <a:latin typeface="+mj-lt"/>
                <a:cs typeface="Calibri Light"/>
              </a:rPr>
              <a:t> stages</a:t>
            </a:r>
          </a:p>
          <a:p>
            <a:pPr lvl="1"/>
            <a:endParaRPr lang="en-CA" dirty="0">
              <a:solidFill>
                <a:srgbClr val="E61735"/>
              </a:solidFill>
              <a:latin typeface="+mj-lt"/>
              <a:cs typeface="Calibri Light"/>
            </a:endParaRPr>
          </a:p>
          <a:p>
            <a:pPr marL="571500" indent="-571500">
              <a:buFont typeface="Arial"/>
              <a:buChar char="•"/>
            </a:pPr>
            <a:r>
              <a:rPr lang="en-CA" sz="4000" dirty="0">
                <a:solidFill>
                  <a:srgbClr val="E61735"/>
                </a:solidFill>
                <a:latin typeface="+mj-lt"/>
              </a:rPr>
              <a:t> Features</a:t>
            </a:r>
          </a:p>
          <a:p>
            <a:pPr marL="1028700" lvl="1" indent="-571500">
              <a:buFont typeface="Arial"/>
              <a:buChar char="•"/>
            </a:pPr>
            <a:r>
              <a:rPr lang="en-CA" sz="2400" dirty="0">
                <a:solidFill>
                  <a:srgbClr val="E61735"/>
                </a:solidFill>
                <a:latin typeface="+mj-lt"/>
              </a:rPr>
              <a:t>Autopilot mode</a:t>
            </a:r>
          </a:p>
          <a:p>
            <a:pPr marL="1028700" lvl="1" indent="-571500">
              <a:buFont typeface="Arial"/>
              <a:buChar char="•"/>
            </a:pPr>
            <a:r>
              <a:rPr lang="en-CA" sz="2400" dirty="0">
                <a:solidFill>
                  <a:srgbClr val="E61735"/>
                </a:solidFill>
                <a:latin typeface="+mj-lt"/>
              </a:rPr>
              <a:t>Auto-raising air suspension</a:t>
            </a:r>
          </a:p>
          <a:p>
            <a:pPr marL="1028700" lvl="1" indent="-571500">
              <a:buFont typeface="Arial"/>
              <a:buChar char="•"/>
            </a:pPr>
            <a:r>
              <a:rPr lang="en-CA" sz="2400" dirty="0">
                <a:solidFill>
                  <a:srgbClr val="E61735"/>
                </a:solidFill>
                <a:latin typeface="+mj-lt"/>
              </a:rPr>
              <a:t>Superchargers</a:t>
            </a:r>
          </a:p>
          <a:p>
            <a:endParaRPr lang="en-CA" sz="3200" dirty="0">
              <a:solidFill>
                <a:srgbClr val="E61735"/>
              </a:solidFill>
              <a:latin typeface="+mj-lt"/>
            </a:endParaRPr>
          </a:p>
          <a:p>
            <a:pPr marL="571500" indent="-571500">
              <a:buFont typeface="Arial"/>
              <a:buChar char="•"/>
            </a:pPr>
            <a:r>
              <a:rPr lang="en-CA" sz="4000" dirty="0">
                <a:solidFill>
                  <a:srgbClr val="E61735"/>
                </a:solidFill>
                <a:latin typeface="+mj-lt"/>
              </a:rPr>
              <a:t> Price</a:t>
            </a:r>
          </a:p>
          <a:p>
            <a:pPr marL="1028700" lvl="1" indent="-571500">
              <a:buFont typeface="Arial"/>
              <a:buChar char="•"/>
            </a:pPr>
            <a:r>
              <a:rPr lang="en-CA" sz="2400" dirty="0">
                <a:solidFill>
                  <a:srgbClr val="E61735"/>
                </a:solidFill>
                <a:latin typeface="+mj-lt"/>
              </a:rPr>
              <a:t>Quite affordable + long-term savings</a:t>
            </a:r>
          </a:p>
          <a:p>
            <a:pPr lvl="1"/>
            <a:endParaRPr lang="en-CA" dirty="0">
              <a:solidFill>
                <a:srgbClr val="E61735"/>
              </a:solidFill>
              <a:latin typeface="+mj-lt"/>
            </a:endParaRPr>
          </a:p>
          <a:p>
            <a:pPr lvl="1"/>
            <a:endParaRPr lang="en-CA" dirty="0">
              <a:solidFill>
                <a:srgbClr val="E61735"/>
              </a:solidFill>
              <a:latin typeface="+mj-lt"/>
            </a:endParaRPr>
          </a:p>
        </p:txBody>
      </p:sp>
      <p:pic>
        <p:nvPicPr>
          <p:cNvPr id="10" name="Picture 9">
            <a:extLst>
              <a:ext uri="{FF2B5EF4-FFF2-40B4-BE49-F238E27FC236}">
                <a16:creationId xmlns:a16="http://schemas.microsoft.com/office/drawing/2014/main" id="{A745CCD2-11B8-44F6-A059-930EE713A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07" y="331562"/>
            <a:ext cx="2289585" cy="298719"/>
          </a:xfrm>
          <a:prstGeom prst="rect">
            <a:avLst/>
          </a:prstGeom>
        </p:spPr>
      </p:pic>
      <p:pic>
        <p:nvPicPr>
          <p:cNvPr id="11" name="Picture 10">
            <a:extLst>
              <a:ext uri="{FF2B5EF4-FFF2-40B4-BE49-F238E27FC236}">
                <a16:creationId xmlns:a16="http://schemas.microsoft.com/office/drawing/2014/main" id="{06F33145-E4FC-4BD5-807C-FBDC35328A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296" y="5384646"/>
            <a:ext cx="1166969" cy="1140847"/>
          </a:xfrm>
          <a:prstGeom prst="rect">
            <a:avLst/>
          </a:prstGeom>
        </p:spPr>
      </p:pic>
    </p:spTree>
    <p:extLst>
      <p:ext uri="{BB962C8B-B14F-4D97-AF65-F5344CB8AC3E}">
        <p14:creationId xmlns:p14="http://schemas.microsoft.com/office/powerpoint/2010/main" val="24627122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anim calcmode="lin" valueType="num">
                                      <p:cBhvr>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500"/>
                                        <p:tgtEl>
                                          <p:spTgt spid="7">
                                            <p:txEl>
                                              <p:pRg st="8" end="8"/>
                                            </p:txEl>
                                          </p:spTgt>
                                        </p:tgtEl>
                                      </p:cBhvr>
                                    </p:animEffect>
                                    <p:anim calcmode="lin" valueType="num">
                                      <p:cBhvr>
                                        <p:cTn id="50"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fade">
                                      <p:cBhvr>
                                        <p:cTn id="56" dur="500"/>
                                        <p:tgtEl>
                                          <p:spTgt spid="7">
                                            <p:txEl>
                                              <p:pRg st="9" end="9"/>
                                            </p:txEl>
                                          </p:spTgt>
                                        </p:tgtEl>
                                      </p:cBhvr>
                                    </p:animEffect>
                                    <p:anim calcmode="lin" valueType="num">
                                      <p:cBhvr>
                                        <p:cTn id="5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D48-AC21-4266-AC8A-CA47BE583CB0}"/>
              </a:ext>
            </a:extLst>
          </p:cNvPr>
          <p:cNvSpPr>
            <a:spLocks noGrp="1"/>
          </p:cNvSpPr>
          <p:nvPr>
            <p:ph type="title"/>
          </p:nvPr>
        </p:nvSpPr>
        <p:spPr>
          <a:xfrm>
            <a:off x="723900" y="428625"/>
            <a:ext cx="10515600" cy="1325563"/>
          </a:xfrm>
        </p:spPr>
        <p:txBody>
          <a:bodyPr>
            <a:normAutofit/>
          </a:bodyPr>
          <a:lstStyle/>
          <a:p>
            <a:pPr algn="ctr"/>
            <a:r>
              <a:rPr lang="en-US" sz="6000">
                <a:solidFill>
                  <a:srgbClr val="FF0000"/>
                </a:solidFill>
              </a:rPr>
              <a:t>Questions?</a:t>
            </a:r>
          </a:p>
        </p:txBody>
      </p:sp>
      <p:pic>
        <p:nvPicPr>
          <p:cNvPr id="4" name="Picture 3">
            <a:extLst>
              <a:ext uri="{FF2B5EF4-FFF2-40B4-BE49-F238E27FC236}">
                <a16:creationId xmlns:a16="http://schemas.microsoft.com/office/drawing/2014/main" id="{391BF288-1CCA-4CA9-8895-45B6164C9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969" y="2267291"/>
            <a:ext cx="2787994" cy="2722222"/>
          </a:xfrm>
          <a:prstGeom prst="rect">
            <a:avLst/>
          </a:prstGeom>
        </p:spPr>
      </p:pic>
      <p:pic>
        <p:nvPicPr>
          <p:cNvPr id="8" name="Picture 7">
            <a:extLst>
              <a:ext uri="{FF2B5EF4-FFF2-40B4-BE49-F238E27FC236}">
                <a16:creationId xmlns:a16="http://schemas.microsoft.com/office/drawing/2014/main" id="{448F99C2-4231-4134-BB6B-E2241272B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07" y="331562"/>
            <a:ext cx="2289585" cy="298719"/>
          </a:xfrm>
          <a:prstGeom prst="rect">
            <a:avLst/>
          </a:prstGeom>
        </p:spPr>
      </p:pic>
    </p:spTree>
    <p:extLst>
      <p:ext uri="{BB962C8B-B14F-4D97-AF65-F5344CB8AC3E}">
        <p14:creationId xmlns:p14="http://schemas.microsoft.com/office/powerpoint/2010/main" val="30650716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662</Words>
  <Application>Microsoft Office PowerPoint</Application>
  <PresentationFormat>Widescreen</PresentationFormat>
  <Paragraphs>107</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Tesla Motors</vt:lpstr>
      <vt:lpstr>Outline</vt:lpstr>
      <vt:lpstr>The Environment</vt:lpstr>
      <vt:lpstr>Features</vt:lpstr>
      <vt:lpstr>Price</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Tesla Motors</dc:title>
  <cp:lastModifiedBy>Arun Woosaree</cp:lastModifiedBy>
  <cp:revision>7</cp:revision>
  <dcterms:modified xsi:type="dcterms:W3CDTF">2018-04-09T01:19:38Z</dcterms:modified>
</cp:coreProperties>
</file>