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s\Documents\Stat%20235\Labs\Stat-235-Labs\Lab5\lab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s\Documents\Stat%20235\Labs\Stat-235-Labs\Lab5\lab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s\Documents\Stat%20235\Labs\Stat-235-Labs\Lab5\lab5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uns\Documents\Stat%20235\Labs\Stat-235-Labs\Lab5\lab5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uns\Documents\Stat%20235\Labs\Stat-235-Labs\Lab5\lab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3200"/>
              <a:t>Rate vs. Thrust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'Lab 5 Data'!$E$1</c:f>
              <c:strCache>
                <c:ptCount val="1"/>
                <c:pt idx="0">
                  <c:v>thrust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'Lab 5 Data'!$B$2:$B$41</c:f>
              <c:numCache>
                <c:formatCode>0</c:formatCode>
                <c:ptCount val="40"/>
                <c:pt idx="0">
                  <c:v>30250</c:v>
                </c:pt>
                <c:pt idx="1">
                  <c:v>30010</c:v>
                </c:pt>
                <c:pt idx="2">
                  <c:v>29780</c:v>
                </c:pt>
                <c:pt idx="3">
                  <c:v>29330</c:v>
                </c:pt>
                <c:pt idx="4">
                  <c:v>28960</c:v>
                </c:pt>
                <c:pt idx="5">
                  <c:v>30083</c:v>
                </c:pt>
                <c:pt idx="6">
                  <c:v>29831</c:v>
                </c:pt>
                <c:pt idx="7">
                  <c:v>29604</c:v>
                </c:pt>
                <c:pt idx="8">
                  <c:v>29088</c:v>
                </c:pt>
                <c:pt idx="9">
                  <c:v>28675</c:v>
                </c:pt>
                <c:pt idx="10">
                  <c:v>30120</c:v>
                </c:pt>
                <c:pt idx="11">
                  <c:v>29920</c:v>
                </c:pt>
                <c:pt idx="12">
                  <c:v>29720</c:v>
                </c:pt>
                <c:pt idx="13">
                  <c:v>29370</c:v>
                </c:pt>
                <c:pt idx="14">
                  <c:v>28940</c:v>
                </c:pt>
                <c:pt idx="15">
                  <c:v>30160</c:v>
                </c:pt>
                <c:pt idx="16">
                  <c:v>29960</c:v>
                </c:pt>
                <c:pt idx="17">
                  <c:v>29710</c:v>
                </c:pt>
                <c:pt idx="18">
                  <c:v>29250</c:v>
                </c:pt>
                <c:pt idx="19">
                  <c:v>28890</c:v>
                </c:pt>
                <c:pt idx="20">
                  <c:v>30190</c:v>
                </c:pt>
                <c:pt idx="21">
                  <c:v>29960</c:v>
                </c:pt>
                <c:pt idx="22">
                  <c:v>29770</c:v>
                </c:pt>
                <c:pt idx="23">
                  <c:v>29360</c:v>
                </c:pt>
                <c:pt idx="24">
                  <c:v>28960</c:v>
                </c:pt>
                <c:pt idx="25">
                  <c:v>30160</c:v>
                </c:pt>
                <c:pt idx="26">
                  <c:v>29940</c:v>
                </c:pt>
                <c:pt idx="27">
                  <c:v>29760</c:v>
                </c:pt>
                <c:pt idx="28">
                  <c:v>29350</c:v>
                </c:pt>
                <c:pt idx="29">
                  <c:v>28910</c:v>
                </c:pt>
                <c:pt idx="30">
                  <c:v>30180</c:v>
                </c:pt>
                <c:pt idx="31">
                  <c:v>29940</c:v>
                </c:pt>
                <c:pt idx="32">
                  <c:v>29750</c:v>
                </c:pt>
                <c:pt idx="33">
                  <c:v>29360</c:v>
                </c:pt>
                <c:pt idx="34">
                  <c:v>28900</c:v>
                </c:pt>
                <c:pt idx="35">
                  <c:v>30170</c:v>
                </c:pt>
                <c:pt idx="36">
                  <c:v>29950</c:v>
                </c:pt>
                <c:pt idx="37">
                  <c:v>29740</c:v>
                </c:pt>
                <c:pt idx="38">
                  <c:v>29320</c:v>
                </c:pt>
                <c:pt idx="39">
                  <c:v>28910</c:v>
                </c:pt>
              </c:numCache>
            </c:numRef>
          </c:xVal>
          <c:yVal>
            <c:numRef>
              <c:f>'Lab 5 Data'!$E$2:$E$41</c:f>
              <c:numCache>
                <c:formatCode>0</c:formatCode>
                <c:ptCount val="40"/>
                <c:pt idx="0">
                  <c:v>4540</c:v>
                </c:pt>
                <c:pt idx="1">
                  <c:v>4315</c:v>
                </c:pt>
                <c:pt idx="2">
                  <c:v>4095</c:v>
                </c:pt>
                <c:pt idx="3">
                  <c:v>3650</c:v>
                </c:pt>
                <c:pt idx="4">
                  <c:v>3200</c:v>
                </c:pt>
                <c:pt idx="5">
                  <c:v>4833</c:v>
                </c:pt>
                <c:pt idx="6">
                  <c:v>4617</c:v>
                </c:pt>
                <c:pt idx="7">
                  <c:v>4340</c:v>
                </c:pt>
                <c:pt idx="8">
                  <c:v>3820</c:v>
                </c:pt>
                <c:pt idx="9">
                  <c:v>3368</c:v>
                </c:pt>
                <c:pt idx="10">
                  <c:v>4445</c:v>
                </c:pt>
                <c:pt idx="11">
                  <c:v>4188</c:v>
                </c:pt>
                <c:pt idx="12">
                  <c:v>3981</c:v>
                </c:pt>
                <c:pt idx="13">
                  <c:v>3622</c:v>
                </c:pt>
                <c:pt idx="14">
                  <c:v>3125</c:v>
                </c:pt>
                <c:pt idx="15">
                  <c:v>4560</c:v>
                </c:pt>
                <c:pt idx="16">
                  <c:v>4340</c:v>
                </c:pt>
                <c:pt idx="17">
                  <c:v>4115</c:v>
                </c:pt>
                <c:pt idx="18">
                  <c:v>3630</c:v>
                </c:pt>
                <c:pt idx="19">
                  <c:v>3210</c:v>
                </c:pt>
                <c:pt idx="20">
                  <c:v>4330</c:v>
                </c:pt>
                <c:pt idx="21">
                  <c:v>4119</c:v>
                </c:pt>
                <c:pt idx="22">
                  <c:v>3891</c:v>
                </c:pt>
                <c:pt idx="23">
                  <c:v>3467</c:v>
                </c:pt>
                <c:pt idx="24">
                  <c:v>3045</c:v>
                </c:pt>
                <c:pt idx="25">
                  <c:v>4411</c:v>
                </c:pt>
                <c:pt idx="26">
                  <c:v>4203</c:v>
                </c:pt>
                <c:pt idx="27">
                  <c:v>3968</c:v>
                </c:pt>
                <c:pt idx="28">
                  <c:v>3531</c:v>
                </c:pt>
                <c:pt idx="29">
                  <c:v>3074</c:v>
                </c:pt>
                <c:pt idx="30">
                  <c:v>4350</c:v>
                </c:pt>
                <c:pt idx="31">
                  <c:v>4128</c:v>
                </c:pt>
                <c:pt idx="32">
                  <c:v>3940</c:v>
                </c:pt>
                <c:pt idx="33">
                  <c:v>3480</c:v>
                </c:pt>
                <c:pt idx="34">
                  <c:v>3064</c:v>
                </c:pt>
                <c:pt idx="35">
                  <c:v>4402</c:v>
                </c:pt>
                <c:pt idx="36">
                  <c:v>4180</c:v>
                </c:pt>
                <c:pt idx="37">
                  <c:v>3973</c:v>
                </c:pt>
                <c:pt idx="38">
                  <c:v>3530</c:v>
                </c:pt>
                <c:pt idx="39">
                  <c:v>3080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A3A-49F5-B8F0-30163DDB6F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2303983"/>
        <c:axId val="683733103"/>
      </c:scatterChart>
      <c:valAx>
        <c:axId val="682303983"/>
        <c:scaling>
          <c:orientation val="minMax"/>
          <c:min val="286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2500"/>
                  <a:t>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3733103"/>
        <c:crosses val="autoZero"/>
        <c:crossBetween val="midCat"/>
      </c:valAx>
      <c:valAx>
        <c:axId val="683733103"/>
        <c:scaling>
          <c:orientation val="minMax"/>
          <c:max val="5000"/>
          <c:min val="29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2500"/>
                  <a:t>Thrust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3039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3200" dirty="0" err="1"/>
              <a:t>Extemp</a:t>
            </a:r>
            <a:r>
              <a:rPr lang="en-CA" sz="3200" dirty="0"/>
              <a:t> vs.</a:t>
            </a:r>
            <a:r>
              <a:rPr lang="en-CA" sz="3200" baseline="0" dirty="0"/>
              <a:t> Thrust</a:t>
            </a:r>
            <a:endParaRPr lang="en-CA" sz="3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'Lab 5 Data'!$E$1</c:f>
              <c:strCache>
                <c:ptCount val="1"/>
                <c:pt idx="0">
                  <c:v>thrust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'Lab 5 Data'!$C$2:$C$41</c:f>
              <c:numCache>
                <c:formatCode>0</c:formatCode>
                <c:ptCount val="40"/>
                <c:pt idx="0">
                  <c:v>1732</c:v>
                </c:pt>
                <c:pt idx="1">
                  <c:v>1697</c:v>
                </c:pt>
                <c:pt idx="2">
                  <c:v>1662</c:v>
                </c:pt>
                <c:pt idx="3">
                  <c:v>1598</c:v>
                </c:pt>
                <c:pt idx="4">
                  <c:v>1541</c:v>
                </c:pt>
                <c:pt idx="5">
                  <c:v>1709</c:v>
                </c:pt>
                <c:pt idx="6">
                  <c:v>1669</c:v>
                </c:pt>
                <c:pt idx="7">
                  <c:v>1640</c:v>
                </c:pt>
                <c:pt idx="8">
                  <c:v>1572</c:v>
                </c:pt>
                <c:pt idx="9">
                  <c:v>1522</c:v>
                </c:pt>
                <c:pt idx="10">
                  <c:v>1740</c:v>
                </c:pt>
                <c:pt idx="11">
                  <c:v>1711</c:v>
                </c:pt>
                <c:pt idx="12">
                  <c:v>1682</c:v>
                </c:pt>
                <c:pt idx="13">
                  <c:v>1630</c:v>
                </c:pt>
                <c:pt idx="14">
                  <c:v>1572</c:v>
                </c:pt>
                <c:pt idx="15">
                  <c:v>1704</c:v>
                </c:pt>
                <c:pt idx="16">
                  <c:v>1679</c:v>
                </c:pt>
                <c:pt idx="17">
                  <c:v>1642</c:v>
                </c:pt>
                <c:pt idx="18">
                  <c:v>1576</c:v>
                </c:pt>
                <c:pt idx="19">
                  <c:v>1528</c:v>
                </c:pt>
                <c:pt idx="20">
                  <c:v>1748</c:v>
                </c:pt>
                <c:pt idx="21">
                  <c:v>1713</c:v>
                </c:pt>
                <c:pt idx="22">
                  <c:v>1684</c:v>
                </c:pt>
                <c:pt idx="23">
                  <c:v>1624</c:v>
                </c:pt>
                <c:pt idx="24">
                  <c:v>1569</c:v>
                </c:pt>
                <c:pt idx="25">
                  <c:v>1746</c:v>
                </c:pt>
                <c:pt idx="26">
                  <c:v>1714</c:v>
                </c:pt>
                <c:pt idx="27">
                  <c:v>1679</c:v>
                </c:pt>
                <c:pt idx="28">
                  <c:v>1621</c:v>
                </c:pt>
                <c:pt idx="29">
                  <c:v>1561</c:v>
                </c:pt>
                <c:pt idx="30">
                  <c:v>1729</c:v>
                </c:pt>
                <c:pt idx="31">
                  <c:v>1692</c:v>
                </c:pt>
                <c:pt idx="32">
                  <c:v>1667</c:v>
                </c:pt>
                <c:pt idx="33">
                  <c:v>1609</c:v>
                </c:pt>
                <c:pt idx="34">
                  <c:v>1552</c:v>
                </c:pt>
                <c:pt idx="35">
                  <c:v>1758</c:v>
                </c:pt>
                <c:pt idx="36">
                  <c:v>1729</c:v>
                </c:pt>
                <c:pt idx="37">
                  <c:v>1690</c:v>
                </c:pt>
                <c:pt idx="38">
                  <c:v>1616</c:v>
                </c:pt>
                <c:pt idx="39">
                  <c:v>1569</c:v>
                </c:pt>
              </c:numCache>
            </c:numRef>
          </c:xVal>
          <c:yVal>
            <c:numRef>
              <c:f>'Lab 5 Data'!$E$2:$E$41</c:f>
              <c:numCache>
                <c:formatCode>0</c:formatCode>
                <c:ptCount val="40"/>
                <c:pt idx="0">
                  <c:v>4540</c:v>
                </c:pt>
                <c:pt idx="1">
                  <c:v>4315</c:v>
                </c:pt>
                <c:pt idx="2">
                  <c:v>4095</c:v>
                </c:pt>
                <c:pt idx="3">
                  <c:v>3650</c:v>
                </c:pt>
                <c:pt idx="4">
                  <c:v>3200</c:v>
                </c:pt>
                <c:pt idx="5">
                  <c:v>4833</c:v>
                </c:pt>
                <c:pt idx="6">
                  <c:v>4617</c:v>
                </c:pt>
                <c:pt idx="7">
                  <c:v>4340</c:v>
                </c:pt>
                <c:pt idx="8">
                  <c:v>3820</c:v>
                </c:pt>
                <c:pt idx="9">
                  <c:v>3368</c:v>
                </c:pt>
                <c:pt idx="10">
                  <c:v>4445</c:v>
                </c:pt>
                <c:pt idx="11">
                  <c:v>4188</c:v>
                </c:pt>
                <c:pt idx="12">
                  <c:v>3981</c:v>
                </c:pt>
                <c:pt idx="13">
                  <c:v>3622</c:v>
                </c:pt>
                <c:pt idx="14">
                  <c:v>3125</c:v>
                </c:pt>
                <c:pt idx="15">
                  <c:v>4560</c:v>
                </c:pt>
                <c:pt idx="16">
                  <c:v>4340</c:v>
                </c:pt>
                <c:pt idx="17">
                  <c:v>4115</c:v>
                </c:pt>
                <c:pt idx="18">
                  <c:v>3630</c:v>
                </c:pt>
                <c:pt idx="19">
                  <c:v>3210</c:v>
                </c:pt>
                <c:pt idx="20">
                  <c:v>4330</c:v>
                </c:pt>
                <c:pt idx="21">
                  <c:v>4119</c:v>
                </c:pt>
                <c:pt idx="22">
                  <c:v>3891</c:v>
                </c:pt>
                <c:pt idx="23">
                  <c:v>3467</c:v>
                </c:pt>
                <c:pt idx="24">
                  <c:v>3045</c:v>
                </c:pt>
                <c:pt idx="25">
                  <c:v>4411</c:v>
                </c:pt>
                <c:pt idx="26">
                  <c:v>4203</c:v>
                </c:pt>
                <c:pt idx="27">
                  <c:v>3968</c:v>
                </c:pt>
                <c:pt idx="28">
                  <c:v>3531</c:v>
                </c:pt>
                <c:pt idx="29">
                  <c:v>3074</c:v>
                </c:pt>
                <c:pt idx="30">
                  <c:v>4350</c:v>
                </c:pt>
                <c:pt idx="31">
                  <c:v>4128</c:v>
                </c:pt>
                <c:pt idx="32">
                  <c:v>3940</c:v>
                </c:pt>
                <c:pt idx="33">
                  <c:v>3480</c:v>
                </c:pt>
                <c:pt idx="34">
                  <c:v>3064</c:v>
                </c:pt>
                <c:pt idx="35">
                  <c:v>4402</c:v>
                </c:pt>
                <c:pt idx="36">
                  <c:v>4180</c:v>
                </c:pt>
                <c:pt idx="37">
                  <c:v>3973</c:v>
                </c:pt>
                <c:pt idx="38">
                  <c:v>3530</c:v>
                </c:pt>
                <c:pt idx="39">
                  <c:v>3080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C5B-43D1-A1B4-15E005833A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2303983"/>
        <c:axId val="683733103"/>
      </c:scatterChart>
      <c:valAx>
        <c:axId val="6823039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2500"/>
                  <a:t>Extemp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3733103"/>
        <c:crosses val="autoZero"/>
        <c:crossBetween val="midCat"/>
      </c:valAx>
      <c:valAx>
        <c:axId val="683733103"/>
        <c:scaling>
          <c:orientation val="minMax"/>
          <c:max val="5000"/>
          <c:min val="29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2500"/>
                  <a:t>Thrust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3039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3200"/>
              <a:t>Ambtemp vs. Thrust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'Lab 5 Data'!$E$1</c:f>
              <c:strCache>
                <c:ptCount val="1"/>
                <c:pt idx="0">
                  <c:v>thrust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'Lab 5 Data'!$D$2:$D$41</c:f>
              <c:numCache>
                <c:formatCode>0</c:formatCode>
                <c:ptCount val="40"/>
                <c:pt idx="0">
                  <c:v>99</c:v>
                </c:pt>
                <c:pt idx="1">
                  <c:v>100</c:v>
                </c:pt>
                <c:pt idx="2">
                  <c:v>97</c:v>
                </c:pt>
                <c:pt idx="3">
                  <c:v>97</c:v>
                </c:pt>
                <c:pt idx="4">
                  <c:v>97</c:v>
                </c:pt>
                <c:pt idx="5">
                  <c:v>87</c:v>
                </c:pt>
                <c:pt idx="6">
                  <c:v>87</c:v>
                </c:pt>
                <c:pt idx="7">
                  <c:v>87</c:v>
                </c:pt>
                <c:pt idx="8">
                  <c:v>85</c:v>
                </c:pt>
                <c:pt idx="9">
                  <c:v>85</c:v>
                </c:pt>
                <c:pt idx="10">
                  <c:v>101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101</c:v>
                </c:pt>
                <c:pt idx="15">
                  <c:v>98</c:v>
                </c:pt>
                <c:pt idx="16">
                  <c:v>96</c:v>
                </c:pt>
                <c:pt idx="17">
                  <c:v>94</c:v>
                </c:pt>
                <c:pt idx="18">
                  <c:v>94</c:v>
                </c:pt>
                <c:pt idx="19">
                  <c:v>94</c:v>
                </c:pt>
                <c:pt idx="20">
                  <c:v>101</c:v>
                </c:pt>
                <c:pt idx="21">
                  <c:v>100</c:v>
                </c:pt>
                <c:pt idx="22">
                  <c:v>100</c:v>
                </c:pt>
                <c:pt idx="23">
                  <c:v>99</c:v>
                </c:pt>
                <c:pt idx="24">
                  <c:v>100</c:v>
                </c:pt>
                <c:pt idx="25">
                  <c:v>99</c:v>
                </c:pt>
                <c:pt idx="26">
                  <c:v>99</c:v>
                </c:pt>
                <c:pt idx="27">
                  <c:v>99</c:v>
                </c:pt>
                <c:pt idx="28">
                  <c:v>99</c:v>
                </c:pt>
                <c:pt idx="29">
                  <c:v>99</c:v>
                </c:pt>
                <c:pt idx="30">
                  <c:v>102</c:v>
                </c:pt>
                <c:pt idx="31">
                  <c:v>101</c:v>
                </c:pt>
                <c:pt idx="32">
                  <c:v>101</c:v>
                </c:pt>
                <c:pt idx="33">
                  <c:v>101</c:v>
                </c:pt>
                <c:pt idx="34">
                  <c:v>101</c:v>
                </c:pt>
                <c:pt idx="35">
                  <c:v>100</c:v>
                </c:pt>
                <c:pt idx="36">
                  <c:v>99</c:v>
                </c:pt>
                <c:pt idx="37">
                  <c:v>99</c:v>
                </c:pt>
                <c:pt idx="38">
                  <c:v>99</c:v>
                </c:pt>
                <c:pt idx="39">
                  <c:v>100</c:v>
                </c:pt>
              </c:numCache>
            </c:numRef>
          </c:xVal>
          <c:yVal>
            <c:numRef>
              <c:f>'Lab 5 Data'!$E$2:$E$41</c:f>
              <c:numCache>
                <c:formatCode>0</c:formatCode>
                <c:ptCount val="40"/>
                <c:pt idx="0">
                  <c:v>4540</c:v>
                </c:pt>
                <c:pt idx="1">
                  <c:v>4315</c:v>
                </c:pt>
                <c:pt idx="2">
                  <c:v>4095</c:v>
                </c:pt>
                <c:pt idx="3">
                  <c:v>3650</c:v>
                </c:pt>
                <c:pt idx="4">
                  <c:v>3200</c:v>
                </c:pt>
                <c:pt idx="5">
                  <c:v>4833</c:v>
                </c:pt>
                <c:pt idx="6">
                  <c:v>4617</c:v>
                </c:pt>
                <c:pt idx="7">
                  <c:v>4340</c:v>
                </c:pt>
                <c:pt idx="8">
                  <c:v>3820</c:v>
                </c:pt>
                <c:pt idx="9">
                  <c:v>3368</c:v>
                </c:pt>
                <c:pt idx="10">
                  <c:v>4445</c:v>
                </c:pt>
                <c:pt idx="11">
                  <c:v>4188</c:v>
                </c:pt>
                <c:pt idx="12">
                  <c:v>3981</c:v>
                </c:pt>
                <c:pt idx="13">
                  <c:v>3622</c:v>
                </c:pt>
                <c:pt idx="14">
                  <c:v>3125</c:v>
                </c:pt>
                <c:pt idx="15">
                  <c:v>4560</c:v>
                </c:pt>
                <c:pt idx="16">
                  <c:v>4340</c:v>
                </c:pt>
                <c:pt idx="17">
                  <c:v>4115</c:v>
                </c:pt>
                <c:pt idx="18">
                  <c:v>3630</c:v>
                </c:pt>
                <c:pt idx="19">
                  <c:v>3210</c:v>
                </c:pt>
                <c:pt idx="20">
                  <c:v>4330</c:v>
                </c:pt>
                <c:pt idx="21">
                  <c:v>4119</c:v>
                </c:pt>
                <c:pt idx="22">
                  <c:v>3891</c:v>
                </c:pt>
                <c:pt idx="23">
                  <c:v>3467</c:v>
                </c:pt>
                <c:pt idx="24">
                  <c:v>3045</c:v>
                </c:pt>
                <c:pt idx="25">
                  <c:v>4411</c:v>
                </c:pt>
                <c:pt idx="26">
                  <c:v>4203</c:v>
                </c:pt>
                <c:pt idx="27">
                  <c:v>3968</c:v>
                </c:pt>
                <c:pt idx="28">
                  <c:v>3531</c:v>
                </c:pt>
                <c:pt idx="29">
                  <c:v>3074</c:v>
                </c:pt>
                <c:pt idx="30">
                  <c:v>4350</c:v>
                </c:pt>
                <c:pt idx="31">
                  <c:v>4128</c:v>
                </c:pt>
                <c:pt idx="32">
                  <c:v>3940</c:v>
                </c:pt>
                <c:pt idx="33">
                  <c:v>3480</c:v>
                </c:pt>
                <c:pt idx="34">
                  <c:v>3064</c:v>
                </c:pt>
                <c:pt idx="35">
                  <c:v>4402</c:v>
                </c:pt>
                <c:pt idx="36">
                  <c:v>4180</c:v>
                </c:pt>
                <c:pt idx="37">
                  <c:v>3973</c:v>
                </c:pt>
                <c:pt idx="38">
                  <c:v>3530</c:v>
                </c:pt>
                <c:pt idx="39">
                  <c:v>3080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58-40E1-9920-4B302C937D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2303983"/>
        <c:axId val="683733103"/>
      </c:scatterChart>
      <c:valAx>
        <c:axId val="6823039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2500"/>
                  <a:t>Ambtemp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3733103"/>
        <c:crosses val="autoZero"/>
        <c:crossBetween val="midCat"/>
      </c:valAx>
      <c:valAx>
        <c:axId val="683733103"/>
        <c:scaling>
          <c:orientation val="minMax"/>
          <c:max val="5000"/>
          <c:min val="29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2500"/>
                  <a:t>Thrust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3039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0"/>
            </a:pPr>
            <a:r>
              <a:rPr lang="en-CA" sz="3200" b="0" dirty="0"/>
              <a:t>Rate  Residual Plot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>
              <a:noFill/>
            </a:ln>
          </c:spPr>
          <c:xVal>
            <c:numRef>
              <c:f>'Lab 5 Data'!$B$2:$B$41</c:f>
              <c:numCache>
                <c:formatCode>0</c:formatCode>
                <c:ptCount val="40"/>
                <c:pt idx="0">
                  <c:v>30250</c:v>
                </c:pt>
                <c:pt idx="1">
                  <c:v>30010</c:v>
                </c:pt>
                <c:pt idx="2">
                  <c:v>29780</c:v>
                </c:pt>
                <c:pt idx="3">
                  <c:v>29330</c:v>
                </c:pt>
                <c:pt idx="4">
                  <c:v>28960</c:v>
                </c:pt>
                <c:pt idx="5">
                  <c:v>30083</c:v>
                </c:pt>
                <c:pt idx="6">
                  <c:v>29831</c:v>
                </c:pt>
                <c:pt idx="7">
                  <c:v>29604</c:v>
                </c:pt>
                <c:pt idx="8">
                  <c:v>29088</c:v>
                </c:pt>
                <c:pt idx="9">
                  <c:v>28675</c:v>
                </c:pt>
                <c:pt idx="10">
                  <c:v>30120</c:v>
                </c:pt>
                <c:pt idx="11">
                  <c:v>29920</c:v>
                </c:pt>
                <c:pt idx="12">
                  <c:v>29720</c:v>
                </c:pt>
                <c:pt idx="13">
                  <c:v>29370</c:v>
                </c:pt>
                <c:pt idx="14">
                  <c:v>28940</c:v>
                </c:pt>
                <c:pt idx="15">
                  <c:v>30160</c:v>
                </c:pt>
                <c:pt idx="16">
                  <c:v>29960</c:v>
                </c:pt>
                <c:pt idx="17">
                  <c:v>29710</c:v>
                </c:pt>
                <c:pt idx="18">
                  <c:v>29250</c:v>
                </c:pt>
                <c:pt idx="19">
                  <c:v>28890</c:v>
                </c:pt>
                <c:pt idx="20">
                  <c:v>30190</c:v>
                </c:pt>
                <c:pt idx="21">
                  <c:v>29960</c:v>
                </c:pt>
                <c:pt idx="22">
                  <c:v>29770</c:v>
                </c:pt>
                <c:pt idx="23">
                  <c:v>29360</c:v>
                </c:pt>
                <c:pt idx="24">
                  <c:v>28960</c:v>
                </c:pt>
                <c:pt idx="25">
                  <c:v>30160</c:v>
                </c:pt>
                <c:pt idx="26">
                  <c:v>29940</c:v>
                </c:pt>
                <c:pt idx="27">
                  <c:v>29760</c:v>
                </c:pt>
                <c:pt idx="28">
                  <c:v>29350</c:v>
                </c:pt>
                <c:pt idx="29">
                  <c:v>28910</c:v>
                </c:pt>
                <c:pt idx="30">
                  <c:v>30180</c:v>
                </c:pt>
                <c:pt idx="31">
                  <c:v>29940</c:v>
                </c:pt>
                <c:pt idx="32">
                  <c:v>29750</c:v>
                </c:pt>
                <c:pt idx="33">
                  <c:v>29360</c:v>
                </c:pt>
                <c:pt idx="34">
                  <c:v>28900</c:v>
                </c:pt>
                <c:pt idx="35">
                  <c:v>30170</c:v>
                </c:pt>
                <c:pt idx="36">
                  <c:v>29950</c:v>
                </c:pt>
                <c:pt idx="37">
                  <c:v>29740</c:v>
                </c:pt>
                <c:pt idx="38">
                  <c:v>29320</c:v>
                </c:pt>
                <c:pt idx="39">
                  <c:v>28910</c:v>
                </c:pt>
              </c:numCache>
            </c:numRef>
          </c:xVal>
          <c:yVal>
            <c:numRef>
              <c:f>'Lab 5 Data'!$O$38:$O$77</c:f>
              <c:numCache>
                <c:formatCode>General</c:formatCode>
                <c:ptCount val="40"/>
                <c:pt idx="0">
                  <c:v>-11.670773088473652</c:v>
                </c:pt>
                <c:pt idx="1">
                  <c:v>4.6129174563429842</c:v>
                </c:pt>
                <c:pt idx="2">
                  <c:v>15.843120895126049</c:v>
                </c:pt>
                <c:pt idx="3">
                  <c:v>23.250040666654968</c:v>
                </c:pt>
                <c:pt idx="4">
                  <c:v>-54.770936410088325</c:v>
                </c:pt>
                <c:pt idx="5">
                  <c:v>449.22246158229609</c:v>
                </c:pt>
                <c:pt idx="6">
                  <c:v>486.57033665434938</c:v>
                </c:pt>
                <c:pt idx="7">
                  <c:v>437.78449396132419</c:v>
                </c:pt>
                <c:pt idx="8">
                  <c:v>436.54442863267468</c:v>
                </c:pt>
                <c:pt idx="9">
                  <c:v>399.75344611187757</c:v>
                </c:pt>
                <c:pt idx="10">
                  <c:v>24.024559289970057</c:v>
                </c:pt>
                <c:pt idx="11">
                  <c:v>-31.905698589351232</c:v>
                </c:pt>
                <c:pt idx="12">
                  <c:v>-37.835956468672521</c:v>
                </c:pt>
                <c:pt idx="13">
                  <c:v>-44.963907757482957</c:v>
                </c:pt>
                <c:pt idx="14">
                  <c:v>-109.66396219802118</c:v>
                </c:pt>
                <c:pt idx="15">
                  <c:v>98.810610865832132</c:v>
                </c:pt>
                <c:pt idx="16">
                  <c:v>79.880352986514481</c:v>
                </c:pt>
                <c:pt idx="17">
                  <c:v>106.21753063736105</c:v>
                </c:pt>
                <c:pt idx="18">
                  <c:v>83.67793751492718</c:v>
                </c:pt>
                <c:pt idx="19">
                  <c:v>25.603473332150315</c:v>
                </c:pt>
                <c:pt idx="20">
                  <c:v>-161.34985045226858</c:v>
                </c:pt>
                <c:pt idx="21">
                  <c:v>-141.11964701348552</c:v>
                </c:pt>
                <c:pt idx="22">
                  <c:v>-178.10339199884038</c:v>
                </c:pt>
                <c:pt idx="23">
                  <c:v>-189.91042065144939</c:v>
                </c:pt>
                <c:pt idx="24">
                  <c:v>-209.77093641008832</c:v>
                </c:pt>
                <c:pt idx="25">
                  <c:v>-50.189389134167868</c:v>
                </c:pt>
                <c:pt idx="26">
                  <c:v>-37.012672801418375</c:v>
                </c:pt>
                <c:pt idx="27">
                  <c:v>-91.049904892806808</c:v>
                </c:pt>
                <c:pt idx="28">
                  <c:v>-115.85693354541581</c:v>
                </c:pt>
                <c:pt idx="29">
                  <c:v>-130.50350087992047</c:v>
                </c:pt>
                <c:pt idx="30">
                  <c:v>-131.29636334623501</c:v>
                </c:pt>
                <c:pt idx="31">
                  <c:v>-112.01267280141838</c:v>
                </c:pt>
                <c:pt idx="32">
                  <c:v>-108.99641778677324</c:v>
                </c:pt>
                <c:pt idx="33">
                  <c:v>-176.91042065144939</c:v>
                </c:pt>
                <c:pt idx="34">
                  <c:v>-130.45001377388689</c:v>
                </c:pt>
                <c:pt idx="35">
                  <c:v>-69.24287624020144</c:v>
                </c:pt>
                <c:pt idx="36">
                  <c:v>-70.066159907451947</c:v>
                </c:pt>
                <c:pt idx="37">
                  <c:v>-65.942930680739664</c:v>
                </c:pt>
                <c:pt idx="38">
                  <c:v>-86.69647222731146</c:v>
                </c:pt>
                <c:pt idx="39">
                  <c:v>-124.50350087992047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53-4AD4-8A93-35630747E6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4339776"/>
        <c:axId val="681992048"/>
      </c:scatterChart>
      <c:valAx>
        <c:axId val="684339776"/>
        <c:scaling>
          <c:orientation val="minMax"/>
          <c:max val="30300"/>
          <c:min val="28600"/>
        </c:scaling>
        <c:delete val="0"/>
        <c:axPos val="b"/>
        <c:title>
          <c:tx>
            <c:rich>
              <a:bodyPr/>
              <a:lstStyle/>
              <a:p>
                <a:pPr>
                  <a:defRPr sz="2500" b="0"/>
                </a:pPr>
                <a:r>
                  <a:rPr lang="en-CA" sz="2500" b="0"/>
                  <a:t>rate</a:t>
                </a:r>
              </a:p>
            </c:rich>
          </c:tx>
          <c:overlay val="0"/>
        </c:title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681992048"/>
        <c:crosses val="autoZero"/>
        <c:crossBetween val="midCat"/>
      </c:valAx>
      <c:valAx>
        <c:axId val="68199204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2200"/>
                </a:pPr>
                <a:r>
                  <a:rPr lang="en-CA" sz="2500" b="0" dirty="0"/>
                  <a:t>Residuals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684339776"/>
        <c:crosses val="autoZero"/>
        <c:crossBetween val="midCat"/>
      </c:val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200"/>
            </a:pPr>
            <a:r>
              <a:rPr lang="en-CA" sz="3200"/>
              <a:t>Normal Probability Plot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>
              <a:noFill/>
            </a:ln>
          </c:spPr>
          <c:xVal>
            <c:numRef>
              <c:f>'Lab 5 Data'!$R$38:$R$77</c:f>
              <c:numCache>
                <c:formatCode>General</c:formatCode>
                <c:ptCount val="40"/>
                <c:pt idx="0">
                  <c:v>1.25</c:v>
                </c:pt>
                <c:pt idx="1">
                  <c:v>3.75</c:v>
                </c:pt>
                <c:pt idx="2">
                  <c:v>6.25</c:v>
                </c:pt>
                <c:pt idx="3">
                  <c:v>8.75</c:v>
                </c:pt>
                <c:pt idx="4">
                  <c:v>11.25</c:v>
                </c:pt>
                <c:pt idx="5">
                  <c:v>13.75</c:v>
                </c:pt>
                <c:pt idx="6">
                  <c:v>16.25</c:v>
                </c:pt>
                <c:pt idx="7">
                  <c:v>18.75</c:v>
                </c:pt>
                <c:pt idx="8">
                  <c:v>21.25</c:v>
                </c:pt>
                <c:pt idx="9">
                  <c:v>23.75</c:v>
                </c:pt>
                <c:pt idx="10">
                  <c:v>26.25</c:v>
                </c:pt>
                <c:pt idx="11">
                  <c:v>28.75</c:v>
                </c:pt>
                <c:pt idx="12">
                  <c:v>31.25</c:v>
                </c:pt>
                <c:pt idx="13">
                  <c:v>33.75</c:v>
                </c:pt>
                <c:pt idx="14">
                  <c:v>36.25</c:v>
                </c:pt>
                <c:pt idx="15">
                  <c:v>38.75</c:v>
                </c:pt>
                <c:pt idx="16">
                  <c:v>41.25</c:v>
                </c:pt>
                <c:pt idx="17">
                  <c:v>43.75</c:v>
                </c:pt>
                <c:pt idx="18">
                  <c:v>46.25</c:v>
                </c:pt>
                <c:pt idx="19">
                  <c:v>48.75</c:v>
                </c:pt>
                <c:pt idx="20">
                  <c:v>51.25</c:v>
                </c:pt>
                <c:pt idx="21">
                  <c:v>53.75</c:v>
                </c:pt>
                <c:pt idx="22">
                  <c:v>56.25</c:v>
                </c:pt>
                <c:pt idx="23">
                  <c:v>58.75</c:v>
                </c:pt>
                <c:pt idx="24">
                  <c:v>61.25</c:v>
                </c:pt>
                <c:pt idx="25">
                  <c:v>63.75</c:v>
                </c:pt>
                <c:pt idx="26">
                  <c:v>66.25</c:v>
                </c:pt>
                <c:pt idx="27">
                  <c:v>68.75</c:v>
                </c:pt>
                <c:pt idx="28">
                  <c:v>71.25</c:v>
                </c:pt>
                <c:pt idx="29">
                  <c:v>73.75</c:v>
                </c:pt>
                <c:pt idx="30">
                  <c:v>76.25</c:v>
                </c:pt>
                <c:pt idx="31">
                  <c:v>78.75</c:v>
                </c:pt>
                <c:pt idx="32">
                  <c:v>81.25</c:v>
                </c:pt>
                <c:pt idx="33">
                  <c:v>83.75</c:v>
                </c:pt>
                <c:pt idx="34">
                  <c:v>86.25</c:v>
                </c:pt>
                <c:pt idx="35">
                  <c:v>88.75</c:v>
                </c:pt>
                <c:pt idx="36">
                  <c:v>91.25</c:v>
                </c:pt>
                <c:pt idx="37">
                  <c:v>93.75</c:v>
                </c:pt>
                <c:pt idx="38">
                  <c:v>96.25</c:v>
                </c:pt>
                <c:pt idx="39">
                  <c:v>98.75</c:v>
                </c:pt>
              </c:numCache>
            </c:numRef>
          </c:xVal>
          <c:yVal>
            <c:numRef>
              <c:f>'Lab 5 Data'!$S$38:$S$77</c:f>
              <c:numCache>
                <c:formatCode>General</c:formatCode>
                <c:ptCount val="40"/>
                <c:pt idx="0">
                  <c:v>3045</c:v>
                </c:pt>
                <c:pt idx="1">
                  <c:v>3064</c:v>
                </c:pt>
                <c:pt idx="2">
                  <c:v>3074</c:v>
                </c:pt>
                <c:pt idx="3">
                  <c:v>3080</c:v>
                </c:pt>
                <c:pt idx="4">
                  <c:v>3125</c:v>
                </c:pt>
                <c:pt idx="5">
                  <c:v>3200</c:v>
                </c:pt>
                <c:pt idx="6">
                  <c:v>3210</c:v>
                </c:pt>
                <c:pt idx="7">
                  <c:v>3368</c:v>
                </c:pt>
                <c:pt idx="8">
                  <c:v>3467</c:v>
                </c:pt>
                <c:pt idx="9">
                  <c:v>3480</c:v>
                </c:pt>
                <c:pt idx="10">
                  <c:v>3530</c:v>
                </c:pt>
                <c:pt idx="11">
                  <c:v>3531</c:v>
                </c:pt>
                <c:pt idx="12">
                  <c:v>3622</c:v>
                </c:pt>
                <c:pt idx="13">
                  <c:v>3630</c:v>
                </c:pt>
                <c:pt idx="14">
                  <c:v>3650</c:v>
                </c:pt>
                <c:pt idx="15">
                  <c:v>3820</c:v>
                </c:pt>
                <c:pt idx="16">
                  <c:v>3891</c:v>
                </c:pt>
                <c:pt idx="17">
                  <c:v>3940</c:v>
                </c:pt>
                <c:pt idx="18">
                  <c:v>3968</c:v>
                </c:pt>
                <c:pt idx="19">
                  <c:v>3973</c:v>
                </c:pt>
                <c:pt idx="20">
                  <c:v>3981</c:v>
                </c:pt>
                <c:pt idx="21">
                  <c:v>4095</c:v>
                </c:pt>
                <c:pt idx="22">
                  <c:v>4115</c:v>
                </c:pt>
                <c:pt idx="23">
                  <c:v>4119</c:v>
                </c:pt>
                <c:pt idx="24">
                  <c:v>4128</c:v>
                </c:pt>
                <c:pt idx="25">
                  <c:v>4180</c:v>
                </c:pt>
                <c:pt idx="26">
                  <c:v>4188</c:v>
                </c:pt>
                <c:pt idx="27">
                  <c:v>4203</c:v>
                </c:pt>
                <c:pt idx="28">
                  <c:v>4315</c:v>
                </c:pt>
                <c:pt idx="29">
                  <c:v>4330</c:v>
                </c:pt>
                <c:pt idx="30">
                  <c:v>4340</c:v>
                </c:pt>
                <c:pt idx="31">
                  <c:v>4340</c:v>
                </c:pt>
                <c:pt idx="32">
                  <c:v>4350</c:v>
                </c:pt>
                <c:pt idx="33">
                  <c:v>4402</c:v>
                </c:pt>
                <c:pt idx="34">
                  <c:v>4411</c:v>
                </c:pt>
                <c:pt idx="35">
                  <c:v>4445</c:v>
                </c:pt>
                <c:pt idx="36">
                  <c:v>4540</c:v>
                </c:pt>
                <c:pt idx="37">
                  <c:v>4560</c:v>
                </c:pt>
                <c:pt idx="38">
                  <c:v>4617</c:v>
                </c:pt>
                <c:pt idx="39">
                  <c:v>4833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984-4FDB-8ADC-FA896D146F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4354976"/>
        <c:axId val="681988720"/>
      </c:scatterChart>
      <c:valAx>
        <c:axId val="6843549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200"/>
                </a:pPr>
                <a:r>
                  <a:rPr lang="en-CA" sz="2200"/>
                  <a:t>Sample Percentile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500"/>
            </a:pPr>
            <a:endParaRPr lang="en-US"/>
          </a:p>
        </c:txPr>
        <c:crossAx val="681988720"/>
        <c:crosses val="autoZero"/>
        <c:crossBetween val="midCat"/>
      </c:valAx>
      <c:valAx>
        <c:axId val="68198872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2200"/>
                </a:pPr>
                <a:r>
                  <a:rPr lang="en-CA" sz="2200"/>
                  <a:t>thrust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500"/>
            </a:pPr>
            <a:endParaRPr lang="en-US"/>
          </a:p>
        </c:txPr>
        <c:crossAx val="684354976"/>
        <c:crosses val="autoZero"/>
        <c:crossBetween val="midCat"/>
      </c:val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D0CA-B1B9-4B8F-92B1-9409FFF4C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45D42-EF55-4D1B-9241-81EE45CA4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896AC-DA33-4D83-BE0E-58A50408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DA31-62C9-456A-9E83-4EFDB57182F7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87C22-2B05-4889-8962-03BE7D11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E2E3A-8943-41DC-BC07-7D34BD00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D90-7DA3-4BA2-8540-A41F9C0BE2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14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3BE5-D211-443D-95BD-118896EF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517B5-FCC8-4E7C-8BDE-73F2E46D0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B1D68-2FC0-437A-99EE-790CC11D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DA31-62C9-456A-9E83-4EFDB57182F7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3CA3E-7D65-46F8-A02C-FB01EA17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F752E-DC7D-445A-AE46-4573D169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D90-7DA3-4BA2-8540-A41F9C0BE2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527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66746-521B-41AA-A15C-D2533724E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79F6B-5FB1-4026-972A-B04FEBD06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59ABF-DAE8-4A08-B7AC-82A798DA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DA31-62C9-456A-9E83-4EFDB57182F7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DDA18-2DC2-492A-BCAA-58E731E0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C998F-8B39-4E12-AC68-7F4BAAFF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D90-7DA3-4BA2-8540-A41F9C0BE2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444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7FB4-12BC-4488-BAC0-4E5D85C1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A1E8C-1DE7-40AE-A7C1-E986CE517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5E3F-FECF-40A3-AD3B-361DF242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DA31-62C9-456A-9E83-4EFDB57182F7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54C78-0AD3-4385-8622-6F920E2E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EEA20-4315-4194-BFED-D869C9F2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D90-7DA3-4BA2-8540-A41F9C0BE2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331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25B8-5BEF-4BCD-9C3F-CB2E47145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7744F-4AB9-40A6-9940-5E992240C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2F24-74F0-44DD-9DE8-8DF0FA200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DA31-62C9-456A-9E83-4EFDB57182F7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11B46-F6F5-48C2-AC84-60C202C5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7D0FB-D321-4A5B-B755-44473599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D90-7DA3-4BA2-8540-A41F9C0BE2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411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CEC4-7C2F-4701-BC3C-09B9B9DB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33BA4-D0C9-46B7-AE68-862C491B1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8395A-206A-4802-BA7E-F4B00035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9DF3A-41C9-4ED7-BC78-45F897AC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DA31-62C9-456A-9E83-4EFDB57182F7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D4E5E-5218-44FD-AE0A-36C8DF6B7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86A79-ED6D-4C1A-AA59-638F55B7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D90-7DA3-4BA2-8540-A41F9C0BE2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234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4944-EA4E-4C71-A01D-F1F797B1D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D7619-3BCA-4A8F-86CE-777F7D7F1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FDC12-7AEE-48FE-87BF-68538F6A1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7BF68-F632-47C5-9508-9F6369E88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A6E132-633E-4E33-A206-B835209DE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335BB-2675-464A-B8DC-A33390A54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DA31-62C9-456A-9E83-4EFDB57182F7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CBD0A-26C4-49B4-BA0D-2771A539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EF5466-651E-437E-B732-F57F1FCB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D90-7DA3-4BA2-8540-A41F9C0BE2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337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E93E-3932-42CF-9FBE-AF3A5474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24C35-A880-47E7-82BF-08809D54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DA31-62C9-456A-9E83-4EFDB57182F7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49B9B-48B2-4A71-99A9-15E6C8EC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CC72D-75BD-4A12-BA47-65D78013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D90-7DA3-4BA2-8540-A41F9C0BE2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709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DB637-E85D-469E-9CA5-1A475E594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DA31-62C9-456A-9E83-4EFDB57182F7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A0B7F-FC86-4FB0-A202-144DF3E2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EAF3D-015D-427D-8BFE-14EF0BF9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D90-7DA3-4BA2-8540-A41F9C0BE2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727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2D7E2-ECC8-4624-B2B9-AF801181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C2C7D-CEEB-428A-8557-457E29852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6AD46-8E82-400F-BB9C-1AC060133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53CA6-C052-44C2-8083-E624A2B0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DA31-62C9-456A-9E83-4EFDB57182F7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C2F32-7173-4EE1-A9AF-2C50FB834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91B2B-754A-4A14-B34D-29E40293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D90-7DA3-4BA2-8540-A41F9C0BE2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52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6895-1078-4834-81C3-E022D0D8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25848-406A-4D76-B41F-53F095414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D8380-06BA-4336-9D01-B48C79B0A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4A1D3-663E-45CF-8B84-9C4E3EC7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DA31-62C9-456A-9E83-4EFDB57182F7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4D531-0940-4CBF-82F2-B371445A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AEFE9-780C-4532-829A-E7522593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D90-7DA3-4BA2-8540-A41F9C0BE2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67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A6EB59-D243-49BF-BBF4-05BF495F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08328-41CA-427A-8D78-1D9BC83AF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148C7-0846-433B-BCA6-3BB480E2C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DA31-62C9-456A-9E83-4EFDB57182F7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ECE12-3DDE-4E52-9803-7C99E6537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C2321-1D3F-4976-A4E3-F9ED11DB9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2D90-7DA3-4BA2-8540-A41F9C0BE2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960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8D97BD0-1488-4356-9770-CDAC05065E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9163837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0AE251A-48F3-458C-AD6A-41913EA663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083738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620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38AF471-312B-476E-BC0D-B11BA16CD7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468715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285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E351331-783A-49C9-B8B6-970AB50D61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926595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135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E38E17E-87D4-4B98-B333-457800DD75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19795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535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29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Arunscape Mr</dc:creator>
  <cp:lastModifiedBy>Arunscape Mr</cp:lastModifiedBy>
  <cp:revision>9</cp:revision>
  <dcterms:created xsi:type="dcterms:W3CDTF">2018-11-29T03:39:05Z</dcterms:created>
  <dcterms:modified xsi:type="dcterms:W3CDTF">2018-11-30T02:56:08Z</dcterms:modified>
</cp:coreProperties>
</file>