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uns\Documents\Stat%20235\Labs\Stat-235-Labs\Lab3\lab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uns\AppData\Roaming\Microsoft\Excel\lab3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600"/>
            </a:pPr>
            <a:r>
              <a:rPr lang="en-CA" sz="3600" dirty="0"/>
              <a:t>Average</a:t>
            </a:r>
            <a:r>
              <a:rPr lang="en-CA" sz="3600" baseline="0" dirty="0"/>
              <a:t> Number of Flaws in Samples of 10 Panels </a:t>
            </a:r>
            <a:endParaRPr lang="en-CA" sz="360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Simulation!$L$48:$L$61</c:f>
              <c:strCache>
                <c:ptCount val="14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</c:v>
                </c:pt>
                <c:pt idx="12">
                  <c:v>1.2</c:v>
                </c:pt>
                <c:pt idx="13">
                  <c:v>More</c:v>
                </c:pt>
              </c:strCache>
            </c:strRef>
          </c:cat>
          <c:val>
            <c:numRef>
              <c:f>Simulation!$M$48:$M$61</c:f>
              <c:numCache>
                <c:formatCode>General</c:formatCode>
                <c:ptCount val="14"/>
                <c:pt idx="0">
                  <c:v>2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10</c:v>
                </c:pt>
                <c:pt idx="5">
                  <c:v>7</c:v>
                </c:pt>
                <c:pt idx="6">
                  <c:v>10</c:v>
                </c:pt>
                <c:pt idx="7">
                  <c:v>10</c:v>
                </c:pt>
                <c:pt idx="8">
                  <c:v>2</c:v>
                </c:pt>
                <c:pt idx="9">
                  <c:v>0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D0-4783-8926-289045CE74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192915072"/>
        <c:axId val="1195203776"/>
      </c:barChart>
      <c:catAx>
        <c:axId val="11929150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CA" sz="2000"/>
                  <a:t>Bin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195203776"/>
        <c:crosses val="autoZero"/>
        <c:auto val="1"/>
        <c:lblAlgn val="ctr"/>
        <c:lblOffset val="100"/>
        <c:noMultiLvlLbl val="0"/>
      </c:catAx>
      <c:valAx>
        <c:axId val="119520377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2000"/>
                </a:pPr>
                <a:r>
                  <a:rPr lang="en-CA" sz="2000"/>
                  <a:t>Frequency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19291507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500"/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600"/>
            </a:pPr>
            <a:r>
              <a:rPr lang="en-CA" sz="3600" b="1" i="0" baseline="0" dirty="0">
                <a:effectLst/>
              </a:rPr>
              <a:t>Average Number of Flaws in Samples of 30 Panels </a:t>
            </a:r>
            <a:endParaRPr lang="en-CA" sz="3600" dirty="0">
              <a:effectLst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Simulation!$N$70:$N$76</c:f>
              <c:strCache>
                <c:ptCount val="7"/>
                <c:pt idx="0">
                  <c:v>0.3</c:v>
                </c:pt>
                <c:pt idx="1">
                  <c:v>0.4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</c:v>
                </c:pt>
                <c:pt idx="6">
                  <c:v>More</c:v>
                </c:pt>
              </c:strCache>
            </c:strRef>
          </c:cat>
          <c:val>
            <c:numRef>
              <c:f>Simulation!$O$70:$O$76</c:f>
              <c:numCache>
                <c:formatCode>General</c:formatCode>
                <c:ptCount val="7"/>
                <c:pt idx="0">
                  <c:v>2</c:v>
                </c:pt>
                <c:pt idx="1">
                  <c:v>14</c:v>
                </c:pt>
                <c:pt idx="2">
                  <c:v>17</c:v>
                </c:pt>
                <c:pt idx="3">
                  <c:v>17</c:v>
                </c:pt>
                <c:pt idx="4">
                  <c:v>8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50-4601-B7FE-D1FA7CBCAC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024613439"/>
        <c:axId val="1849338207"/>
      </c:barChart>
      <c:catAx>
        <c:axId val="2024613439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CA" sz="2000"/>
                  <a:t>Bin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849338207"/>
        <c:crosses val="autoZero"/>
        <c:auto val="1"/>
        <c:lblAlgn val="ctr"/>
        <c:lblOffset val="100"/>
        <c:noMultiLvlLbl val="0"/>
      </c:catAx>
      <c:valAx>
        <c:axId val="1849338207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2000"/>
                </a:pPr>
                <a:r>
                  <a:rPr lang="en-CA" sz="2000"/>
                  <a:t>Frequency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2024613439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500"/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883-15DE-4774-AD4D-06012CD91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01DAE-1823-4A52-92B9-36B641501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2884-4C12-4BE3-B581-1EFE5EA1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873C-BA87-48E0-8CA2-9D09D9F2685D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FF366-0C2A-411B-8C52-FF2A870F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99D4F-97F9-481D-8E42-B7ADBB41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DBDB-9EA5-4EC4-ADE4-6C7589987E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88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410A-56EE-4958-AAF1-C23CFC6C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25B80-D07D-4F10-A16D-4AD108C86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1DB49-AA4A-4961-B6B8-BA014149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873C-BA87-48E0-8CA2-9D09D9F2685D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150C5-1927-4808-B550-444DAD3B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52D4D-8C1B-4689-A1DC-94099162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DBDB-9EA5-4EC4-ADE4-6C7589987E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77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1D6A2-19B1-490E-A872-7AA071D1B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CCFAE-3F1C-45FA-8857-FB0B04BA0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E6256-E080-4384-A80B-92B4F976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873C-BA87-48E0-8CA2-9D09D9F2685D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8B7BE-0480-4463-9E78-21E9149E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EBFA5-7785-478A-93C8-7AAABEE7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DBDB-9EA5-4EC4-ADE4-6C7589987E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43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6B45-30E6-462F-A701-736D4255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5918-080E-4D13-B40B-DE0B3F0FF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232CB-F993-45C8-8F9C-54E8DC2C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873C-BA87-48E0-8CA2-9D09D9F2685D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DBFB2-12CD-48E1-AE5C-B6452AC0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1A03-D9E0-471A-A0E5-8189439C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DBDB-9EA5-4EC4-ADE4-6C7589987E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97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4799-EB6A-4B76-AB70-C44467B3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CD71E-F96D-49ED-9BD8-97E2325BD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76BC1-E0FD-4CFE-AA71-DDF5B2C1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873C-BA87-48E0-8CA2-9D09D9F2685D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AF059-D91E-458E-B0A4-91EB92ED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E8359-C5E2-467A-9BC5-F40223D3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DBDB-9EA5-4EC4-ADE4-6C7589987E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48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98EE-C9DF-4D4D-8908-CC006492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D3AF8-775C-429D-B203-85CE3E477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C603D-0F89-4815-96C6-CB6251507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A43D2-0739-4FA6-B21C-08D90AE2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873C-BA87-48E0-8CA2-9D09D9F2685D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5B2F5-0186-4DB8-A7FA-8F7E6B73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1BF39-17D4-4C1C-9C06-CAD5412C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DBDB-9EA5-4EC4-ADE4-6C7589987E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31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FBB6-C9B2-4D03-A128-53E98FFE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84993-321F-44BF-B7A3-0D2E2A38F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2177E-59D1-47C0-8D00-1BD45A4EF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37D46-1179-479F-8798-0D8D2A832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9BAE2-7BB9-41C8-9EF6-76C61FD84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5B372-D7E0-4540-9ADB-D6BB58B0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873C-BA87-48E0-8CA2-9D09D9F2685D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5BA16-BA69-465B-9EAA-7825BDDC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572AF-DFFC-45E0-914A-2319B2EC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DBDB-9EA5-4EC4-ADE4-6C7589987E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1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0C02-DC7E-4419-94FF-0A3FB317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21F53-7CA3-4CB8-B81F-D314B4CD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873C-BA87-48E0-8CA2-9D09D9F2685D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7455B-5CD0-485D-86E7-16D05512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80F91-D7D4-4E58-B612-7C5E8373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DBDB-9EA5-4EC4-ADE4-6C7589987E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91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48C9C-9759-490F-AB39-F3F72A01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873C-BA87-48E0-8CA2-9D09D9F2685D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28E23-6838-4D47-8308-9464A1FD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68924-4448-47D3-BA50-A567A7BE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DBDB-9EA5-4EC4-ADE4-6C7589987E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20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1A84-A603-4A1F-8AEF-97D78143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6A40-096E-4339-9530-424E76F14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B4D73-251B-4797-93DD-822C39050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28FD4-4E54-4B12-A315-71188D28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873C-BA87-48E0-8CA2-9D09D9F2685D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E3B97-8EF2-43FC-AD78-95296DD4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E45B8-2E54-4390-ACCD-0F7C0C48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DBDB-9EA5-4EC4-ADE4-6C7589987E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12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A6CA-2DB3-4696-83F0-04871F13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EB364-33A9-4345-A51E-83E322C6E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C9A82-CC8F-4DD8-96EB-DA5BFDF3E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BC290-8E72-4CA4-810F-633330EA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873C-BA87-48E0-8CA2-9D09D9F2685D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B0796-3684-451D-85D8-349B178D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D7457-F555-4528-9659-180946B7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DBDB-9EA5-4EC4-ADE4-6C7589987E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145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3C36A-7982-464A-B0AE-7A5CBB15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E70A9-7B2B-4998-BBCF-547025243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71A3E-4D03-4F1D-97D0-AE35D6575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2873C-BA87-48E0-8CA2-9D09D9F2685D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022FB-1B66-495E-A6D5-20504831D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50212-91BB-4865-A963-F457DFF1F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4DBDB-9EA5-4EC4-ADE4-6C7589987E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931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99D2BBE-B5FD-4AD9-AE0B-7B0C206146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22806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079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3E6C2BE-F9DE-4368-A629-B415AD6A94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58867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271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Arunscape Mr</dc:creator>
  <cp:lastModifiedBy>Arunscape Mr</cp:lastModifiedBy>
  <cp:revision>7</cp:revision>
  <dcterms:created xsi:type="dcterms:W3CDTF">2018-10-25T21:13:54Z</dcterms:created>
  <dcterms:modified xsi:type="dcterms:W3CDTF">2018-10-27T00:04:13Z</dcterms:modified>
</cp:coreProperties>
</file>