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4\lab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Effect vs Alloy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Data!$B$2:$B$31</c:f>
              <c:numCache>
                <c:formatCode>General</c:formatCode>
                <c:ptCount val="30"/>
                <c:pt idx="0">
                  <c:v>64.7</c:v>
                </c:pt>
                <c:pt idx="1">
                  <c:v>64.900000000000006</c:v>
                </c:pt>
                <c:pt idx="2">
                  <c:v>65.3</c:v>
                </c:pt>
                <c:pt idx="3">
                  <c:v>65</c:v>
                </c:pt>
                <c:pt idx="4">
                  <c:v>64.599999999999994</c:v>
                </c:pt>
                <c:pt idx="5">
                  <c:v>64.8</c:v>
                </c:pt>
                <c:pt idx="6">
                  <c:v>64.900000000000006</c:v>
                </c:pt>
                <c:pt idx="7">
                  <c:v>65.099999999999994</c:v>
                </c:pt>
                <c:pt idx="8">
                  <c:v>64.900000000000006</c:v>
                </c:pt>
                <c:pt idx="9">
                  <c:v>64.900000000000006</c:v>
                </c:pt>
                <c:pt idx="10">
                  <c:v>65.2</c:v>
                </c:pt>
                <c:pt idx="11">
                  <c:v>64.8</c:v>
                </c:pt>
                <c:pt idx="12">
                  <c:v>69</c:v>
                </c:pt>
                <c:pt idx="13">
                  <c:v>66.2</c:v>
                </c:pt>
                <c:pt idx="14">
                  <c:v>65.3</c:v>
                </c:pt>
                <c:pt idx="15">
                  <c:v>65.099999999999994</c:v>
                </c:pt>
                <c:pt idx="16">
                  <c:v>65.2</c:v>
                </c:pt>
                <c:pt idx="17">
                  <c:v>64.7</c:v>
                </c:pt>
                <c:pt idx="18">
                  <c:v>66</c:v>
                </c:pt>
                <c:pt idx="19">
                  <c:v>65</c:v>
                </c:pt>
                <c:pt idx="20">
                  <c:v>64.5</c:v>
                </c:pt>
                <c:pt idx="21">
                  <c:v>65</c:v>
                </c:pt>
                <c:pt idx="22">
                  <c:v>65.3</c:v>
                </c:pt>
                <c:pt idx="23">
                  <c:v>67.400000000000006</c:v>
                </c:pt>
                <c:pt idx="24">
                  <c:v>64.8</c:v>
                </c:pt>
                <c:pt idx="25">
                  <c:v>65.099999999999994</c:v>
                </c:pt>
                <c:pt idx="26">
                  <c:v>64.8</c:v>
                </c:pt>
                <c:pt idx="27">
                  <c:v>66.099999999999994</c:v>
                </c:pt>
                <c:pt idx="28">
                  <c:v>64.900000000000006</c:v>
                </c:pt>
                <c:pt idx="29">
                  <c:v>64.7</c:v>
                </c:pt>
              </c:numCache>
            </c:numRef>
          </c:xVal>
          <c:yVal>
            <c:numRef>
              <c:f>Data!$D$2:$D$31</c:f>
              <c:numCache>
                <c:formatCode>General</c:formatCode>
                <c:ptCount val="30"/>
                <c:pt idx="0">
                  <c:v>1.7999999999999972</c:v>
                </c:pt>
                <c:pt idx="1">
                  <c:v>1.0999999999999943</c:v>
                </c:pt>
                <c:pt idx="2">
                  <c:v>2</c:v>
                </c:pt>
                <c:pt idx="3">
                  <c:v>1.7999999999999972</c:v>
                </c:pt>
                <c:pt idx="4">
                  <c:v>1.9000000000000057</c:v>
                </c:pt>
                <c:pt idx="5">
                  <c:v>1.2999999999999972</c:v>
                </c:pt>
                <c:pt idx="6">
                  <c:v>2</c:v>
                </c:pt>
                <c:pt idx="7">
                  <c:v>1.2000000000000028</c:v>
                </c:pt>
                <c:pt idx="8">
                  <c:v>2</c:v>
                </c:pt>
                <c:pt idx="9">
                  <c:v>2.1999999999999886</c:v>
                </c:pt>
                <c:pt idx="10">
                  <c:v>1.5</c:v>
                </c:pt>
                <c:pt idx="11">
                  <c:v>1.4000000000000057</c:v>
                </c:pt>
                <c:pt idx="12">
                  <c:v>9.9999999999994316E-2</c:v>
                </c:pt>
                <c:pt idx="13">
                  <c:v>0.89999999999999147</c:v>
                </c:pt>
                <c:pt idx="14">
                  <c:v>1.6000000000000085</c:v>
                </c:pt>
                <c:pt idx="15">
                  <c:v>1.8000000000000114</c:v>
                </c:pt>
                <c:pt idx="16">
                  <c:v>1.0999999999999943</c:v>
                </c:pt>
                <c:pt idx="17">
                  <c:v>2.2000000000000028</c:v>
                </c:pt>
                <c:pt idx="18">
                  <c:v>1.2999999999999972</c:v>
                </c:pt>
                <c:pt idx="19">
                  <c:v>1.5999999999999943</c:v>
                </c:pt>
                <c:pt idx="20">
                  <c:v>2.2999999999999972</c:v>
                </c:pt>
                <c:pt idx="21">
                  <c:v>1.5</c:v>
                </c:pt>
                <c:pt idx="22">
                  <c:v>1.2999999999999972</c:v>
                </c:pt>
                <c:pt idx="23">
                  <c:v>0.69999999999998863</c:v>
                </c:pt>
                <c:pt idx="24">
                  <c:v>1.9000000000000057</c:v>
                </c:pt>
                <c:pt idx="25">
                  <c:v>1.8000000000000114</c:v>
                </c:pt>
                <c:pt idx="26">
                  <c:v>1.9000000000000057</c:v>
                </c:pt>
                <c:pt idx="27">
                  <c:v>0.80000000000001137</c:v>
                </c:pt>
                <c:pt idx="28">
                  <c:v>1.5999999999999943</c:v>
                </c:pt>
                <c:pt idx="29">
                  <c:v>1.8999999999999915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17-477E-A19D-F128662B0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945855"/>
        <c:axId val="981285279"/>
      </c:scatterChart>
      <c:valAx>
        <c:axId val="1258945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 dirty="0"/>
                  <a:t>Alloy 2 Measurement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285279"/>
        <c:crosses val="autoZero"/>
        <c:crossBetween val="midCat"/>
      </c:valAx>
      <c:valAx>
        <c:axId val="9812852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 dirty="0"/>
                  <a:t>Effect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945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EC37-B3FF-4FEC-805C-88A17568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D8367-028C-4A25-8653-6AACB7D59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27DB-CC73-4522-8BA6-AF7DBD6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E2B-0241-478A-A295-71577610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2E1C-9019-4406-8294-F180F3FB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13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55AC-8169-4BF9-9164-6E89A5E5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DD0B4-76A0-41DB-96FA-15167201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D79C-B69A-4D44-B67B-518D9D3E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12E3-C4D7-4B57-9FAA-E599BF1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2EB8-835E-4B9D-AF8F-2634646D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5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07D88-7ED4-47EE-9EC3-75DDEF223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F7800-3381-4AE2-B9B8-DE754036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0039-CDB3-466A-BCA1-A02CAB81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6F70-DB0D-46D3-9ECC-793CA613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6F12-EFAB-4187-851D-466542D5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8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914-8B1C-4614-83BE-CADEBE5A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7E3-CC85-4378-A964-15727A28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BD82-B398-4A64-AB4D-163687F0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D0D3-AD40-490F-81C6-B01B2BE0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E293-B497-44B2-AB9E-1D002342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FBE8-363B-4CDA-8C4D-B7534F6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0719-B47E-4BF1-9539-982E1804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14D-408C-4FAF-AD1D-B0D6EC27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5C61-776F-462E-A597-CBC1E6B5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312-39BA-4EBB-9A22-C84FB5C2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0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7978-46E6-475A-9D49-3913EFAC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3F34-BB0E-4CE5-846E-44CCDF7F1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309F4-AAC6-425E-81E6-49C6EE389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BBC1-083C-460B-9517-FCC3775D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42C17-5B8D-4D7C-A89C-E556C30E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B06A-9120-4EC5-B270-D645D793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9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7DE4-68EB-4AFD-8503-8B338119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9678-41D6-4041-8F3B-545F738B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0733-88BC-4852-B389-09D062455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2154A-CA77-4100-933F-A224ADFA5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988CC-90D4-4FA8-8624-9299A7AF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C6AC7-1B26-4603-8BBF-A75D3B89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A8E69-4B48-4D9C-AA32-3749636E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E1F-1997-42C2-A62F-477408D8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4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8DF9-57A4-4056-BE9D-3BAB4CF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F6544-8271-47D0-8B99-233554A9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8D47B-C670-472F-BAD3-E94BA08C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8627B-D258-41B2-BCD4-C34589A2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2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FF5BF-AC78-4055-BB23-00DE53F1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5D5BB-694C-4DF7-8410-7B99DB37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4E30-BEED-41DF-81F6-D981E7A5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5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270C-77AA-4728-94A2-287E4414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E4A-449C-4D69-83A5-D2E45E3C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7370-F590-4D30-8649-0C73791A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9E45-E9EB-4323-85C2-5239676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CCF7-1463-4719-B768-90AFF06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2960-B1FB-4059-81D9-10785C9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EB50-8F01-4A68-9884-9515D556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A758E-D6B4-423F-8A8F-D2A84CFC2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FFA23-B876-4D5F-8E83-630DE81F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A6A7-5321-4FC1-B442-9E69366B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3CC8-D275-492B-A4A7-510EA94F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BCA6-119E-44E5-AB73-E3752514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7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31E14-4656-49FE-8E50-73DB5D7D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AFE7A-7FBB-4FB5-B531-4BA1321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809C-4518-4AC1-852F-E06C1F939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4AE2-E638-4540-B184-FB53DC9AA523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07FE-17F7-4ADF-9097-9624AA23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AF88-32C2-4CBB-A352-B02CD4C02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B3F8-060C-4100-9F8F-48334319E0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5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DCD58F-FB7A-495B-A065-2AECD2B32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6937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80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Arunscape Mr</dc:creator>
  <cp:lastModifiedBy>Arunscape Mr</cp:lastModifiedBy>
  <cp:revision>1</cp:revision>
  <dcterms:created xsi:type="dcterms:W3CDTF">2018-11-20T08:16:33Z</dcterms:created>
  <dcterms:modified xsi:type="dcterms:W3CDTF">2018-11-20T08:19:08Z</dcterms:modified>
</cp:coreProperties>
</file>