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uns\Documents\Stat%20235\Labs\Stat-235-Labs\Lab1\Lab%201%20Work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uns\Documents\Stat%20235\Labs\Stat-235-Labs\Lab1\Lab%201%20Work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uns\Documents\Stat%20235\Labs\Stat-235-Labs\Lab1\Lab%201%20Work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uns\Documents\Stat%20235\Labs\Stat-235-Labs\Lab1\lab1.xls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s\Documents\Stat%20235\Labs\Stat-235-Labs\Lab1\Lab%201%20Wor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600"/>
            </a:pPr>
            <a:r>
              <a:rPr lang="en-CA" sz="3600" b="1" i="0" baseline="0" dirty="0">
                <a:effectLst/>
              </a:rPr>
              <a:t>Thickness of film at 400 ℃ </a:t>
            </a:r>
            <a:endParaRPr lang="en-CA" sz="3600" dirty="0">
              <a:effectLst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strRef>
              <c:f>'Question 1'!$D$30:$D$47</c:f>
              <c:strCache>
                <c:ptCount val="16"/>
                <c:pt idx="0">
                  <c:v>34</c:v>
                </c:pt>
                <c:pt idx="1">
                  <c:v>35</c:v>
                </c:pt>
                <c:pt idx="2">
                  <c:v>36</c:v>
                </c:pt>
                <c:pt idx="3">
                  <c:v>37</c:v>
                </c:pt>
                <c:pt idx="4">
                  <c:v>38</c:v>
                </c:pt>
                <c:pt idx="5">
                  <c:v>39</c:v>
                </c:pt>
                <c:pt idx="6">
                  <c:v>40</c:v>
                </c:pt>
                <c:pt idx="7">
                  <c:v>41</c:v>
                </c:pt>
                <c:pt idx="8">
                  <c:v>42</c:v>
                </c:pt>
                <c:pt idx="9">
                  <c:v>43</c:v>
                </c:pt>
                <c:pt idx="10">
                  <c:v>44</c:v>
                </c:pt>
                <c:pt idx="11">
                  <c:v>45</c:v>
                </c:pt>
                <c:pt idx="12">
                  <c:v>46</c:v>
                </c:pt>
                <c:pt idx="13">
                  <c:v>47</c:v>
                </c:pt>
                <c:pt idx="14">
                  <c:v>48</c:v>
                </c:pt>
                <c:pt idx="15">
                  <c:v>More</c:v>
                </c:pt>
              </c:strCache>
            </c:strRef>
          </c:cat>
          <c:val>
            <c:numRef>
              <c:f>'Question 1'!$E$30:$E$47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4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  <c:pt idx="14">
                  <c:v>1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54-44BA-9D53-BCCEF430B0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301262447"/>
        <c:axId val="1405590559"/>
      </c:barChart>
      <c:catAx>
        <c:axId val="1301262447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CA" sz="2000" b="1" i="0" baseline="0" dirty="0">
                    <a:effectLst/>
                  </a:rPr>
                  <a:t>Thickness (Å)</a:t>
                </a:r>
                <a:endParaRPr lang="en-CA" sz="2000" dirty="0">
                  <a:effectLst/>
                </a:endParaRP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405590559"/>
        <c:crosses val="autoZero"/>
        <c:auto val="1"/>
        <c:lblAlgn val="ctr"/>
        <c:lblOffset val="100"/>
        <c:noMultiLvlLbl val="0"/>
      </c:catAx>
      <c:valAx>
        <c:axId val="1405590559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CA" sz="2000" dirty="0"/>
                  <a:t>Frequency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301262447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sz="1400"/>
            </a:pPr>
            <a:endParaRPr lang="en-US"/>
          </a:p>
        </c:txPr>
      </c:legendEntry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CA" sz="3600" b="1" i="0" baseline="0" dirty="0">
                <a:effectLst/>
              </a:rPr>
              <a:t>Thickness of film at 600 ℃ </a:t>
            </a:r>
            <a:endParaRPr lang="en-CA" sz="3600" dirty="0">
              <a:effectLst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strRef>
              <c:f>'Question 1'!$F$30:$F$47</c:f>
              <c:strCache>
                <c:ptCount val="16"/>
                <c:pt idx="0">
                  <c:v>34</c:v>
                </c:pt>
                <c:pt idx="1">
                  <c:v>35</c:v>
                </c:pt>
                <c:pt idx="2">
                  <c:v>36</c:v>
                </c:pt>
                <c:pt idx="3">
                  <c:v>37</c:v>
                </c:pt>
                <c:pt idx="4">
                  <c:v>38</c:v>
                </c:pt>
                <c:pt idx="5">
                  <c:v>39</c:v>
                </c:pt>
                <c:pt idx="6">
                  <c:v>40</c:v>
                </c:pt>
                <c:pt idx="7">
                  <c:v>41</c:v>
                </c:pt>
                <c:pt idx="8">
                  <c:v>42</c:v>
                </c:pt>
                <c:pt idx="9">
                  <c:v>43</c:v>
                </c:pt>
                <c:pt idx="10">
                  <c:v>44</c:v>
                </c:pt>
                <c:pt idx="11">
                  <c:v>45</c:v>
                </c:pt>
                <c:pt idx="12">
                  <c:v>46</c:v>
                </c:pt>
                <c:pt idx="13">
                  <c:v>47</c:v>
                </c:pt>
                <c:pt idx="14">
                  <c:v>48</c:v>
                </c:pt>
                <c:pt idx="15">
                  <c:v>More</c:v>
                </c:pt>
              </c:strCache>
            </c:strRef>
          </c:cat>
          <c:val>
            <c:numRef>
              <c:f>'Question 1'!$G$30:$G$47</c:f>
              <c:numCache>
                <c:formatCode>General</c:formatCode>
                <c:ptCount val="1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56-42FF-98B7-C43F19F0A9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408898191"/>
        <c:axId val="1408047759"/>
      </c:barChart>
      <c:catAx>
        <c:axId val="140889819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CA" sz="2000" b="1" i="0" baseline="0" dirty="0">
                    <a:effectLst/>
                  </a:rPr>
                  <a:t>Thickness (Å)</a:t>
                </a:r>
                <a:endParaRPr lang="en-CA" sz="2000" dirty="0">
                  <a:effectLst/>
                </a:endParaRP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408047759"/>
        <c:crosses val="autoZero"/>
        <c:auto val="1"/>
        <c:lblAlgn val="ctr"/>
        <c:lblOffset val="100"/>
        <c:noMultiLvlLbl val="0"/>
      </c:catAx>
      <c:valAx>
        <c:axId val="1408047759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2000"/>
                </a:pPr>
                <a:r>
                  <a:rPr lang="en-CA" sz="2000"/>
                  <a:t>Frequency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408898191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600"/>
            </a:pPr>
            <a:r>
              <a:rPr lang="en-CA" sz="3600" b="1" i="0" baseline="0">
                <a:effectLst/>
              </a:rPr>
              <a:t>Thickness of film at 800 ℃ </a:t>
            </a:r>
            <a:endParaRPr lang="en-CA" sz="3600">
              <a:effectLst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strRef>
              <c:f>'Question 1'!$H$30:$H$47</c:f>
              <c:strCache>
                <c:ptCount val="16"/>
                <c:pt idx="0">
                  <c:v>34</c:v>
                </c:pt>
                <c:pt idx="1">
                  <c:v>35</c:v>
                </c:pt>
                <c:pt idx="2">
                  <c:v>36</c:v>
                </c:pt>
                <c:pt idx="3">
                  <c:v>37</c:v>
                </c:pt>
                <c:pt idx="4">
                  <c:v>38</c:v>
                </c:pt>
                <c:pt idx="5">
                  <c:v>39</c:v>
                </c:pt>
                <c:pt idx="6">
                  <c:v>40</c:v>
                </c:pt>
                <c:pt idx="7">
                  <c:v>41</c:v>
                </c:pt>
                <c:pt idx="8">
                  <c:v>42</c:v>
                </c:pt>
                <c:pt idx="9">
                  <c:v>43</c:v>
                </c:pt>
                <c:pt idx="10">
                  <c:v>44</c:v>
                </c:pt>
                <c:pt idx="11">
                  <c:v>45</c:v>
                </c:pt>
                <c:pt idx="12">
                  <c:v>46</c:v>
                </c:pt>
                <c:pt idx="13">
                  <c:v>47</c:v>
                </c:pt>
                <c:pt idx="14">
                  <c:v>48</c:v>
                </c:pt>
                <c:pt idx="15">
                  <c:v>More</c:v>
                </c:pt>
              </c:strCache>
            </c:strRef>
          </c:cat>
          <c:val>
            <c:numRef>
              <c:f>'Question 1'!$I$30:$I$47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6</c:v>
                </c:pt>
                <c:pt idx="7">
                  <c:v>3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91-429D-94A2-14E215CE2E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532258527"/>
        <c:axId val="1405590975"/>
      </c:barChart>
      <c:catAx>
        <c:axId val="532258527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CA" sz="2000" b="1" i="0" baseline="0">
                    <a:effectLst/>
                  </a:rPr>
                  <a:t>Thickness (Å)</a:t>
                </a:r>
                <a:endParaRPr lang="en-CA" sz="2000">
                  <a:effectLst/>
                </a:endParaRP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405590975"/>
        <c:crosses val="autoZero"/>
        <c:auto val="1"/>
        <c:lblAlgn val="ctr"/>
        <c:lblOffset val="100"/>
        <c:noMultiLvlLbl val="0"/>
      </c:catAx>
      <c:valAx>
        <c:axId val="1405590975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2000"/>
                </a:pPr>
                <a:r>
                  <a:rPr lang="en-CA" sz="2000"/>
                  <a:t>Frequency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532258527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CA" sz="3600" dirty="0"/>
              <a:t>Thickness vs. Pressure by Temperature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400℃</c:v>
          </c:tx>
          <c:spPr>
            <a:ln w="28575">
              <a:noFill/>
            </a:ln>
          </c:spPr>
          <c:xVal>
            <c:numRef>
              <c:f>Sheet1!$G$2:$G$21</c:f>
              <c:numCache>
                <c:formatCode>0.00;[Red]0.00</c:formatCode>
                <c:ptCount val="20"/>
                <c:pt idx="0">
                  <c:v>0.25</c:v>
                </c:pt>
                <c:pt idx="1">
                  <c:v>0.3</c:v>
                </c:pt>
                <c:pt idx="2">
                  <c:v>0.35</c:v>
                </c:pt>
                <c:pt idx="3">
                  <c:v>0.4</c:v>
                </c:pt>
                <c:pt idx="4">
                  <c:v>0.45</c:v>
                </c:pt>
                <c:pt idx="5">
                  <c:v>0.5</c:v>
                </c:pt>
                <c:pt idx="6">
                  <c:v>0.55000000000000004</c:v>
                </c:pt>
                <c:pt idx="7">
                  <c:v>0.6</c:v>
                </c:pt>
                <c:pt idx="8">
                  <c:v>0.65</c:v>
                </c:pt>
                <c:pt idx="9">
                  <c:v>0.7</c:v>
                </c:pt>
                <c:pt idx="10">
                  <c:v>0.75</c:v>
                </c:pt>
                <c:pt idx="11">
                  <c:v>0.8</c:v>
                </c:pt>
                <c:pt idx="12">
                  <c:v>0.85</c:v>
                </c:pt>
                <c:pt idx="13">
                  <c:v>0.9</c:v>
                </c:pt>
                <c:pt idx="14">
                  <c:v>0.95</c:v>
                </c:pt>
                <c:pt idx="15">
                  <c:v>1</c:v>
                </c:pt>
                <c:pt idx="16">
                  <c:v>1.05</c:v>
                </c:pt>
                <c:pt idx="17">
                  <c:v>1.1000000000000001</c:v>
                </c:pt>
                <c:pt idx="18">
                  <c:v>1.1499999999999999</c:v>
                </c:pt>
                <c:pt idx="19">
                  <c:v>1.2</c:v>
                </c:pt>
              </c:numCache>
            </c:numRef>
          </c:xVal>
          <c:yVal>
            <c:numRef>
              <c:f>Sheet1!$H$2:$H$21</c:f>
              <c:numCache>
                <c:formatCode>General</c:formatCode>
                <c:ptCount val="20"/>
                <c:pt idx="0">
                  <c:v>48</c:v>
                </c:pt>
                <c:pt idx="1">
                  <c:v>46</c:v>
                </c:pt>
                <c:pt idx="2">
                  <c:v>45</c:v>
                </c:pt>
                <c:pt idx="3">
                  <c:v>47</c:v>
                </c:pt>
                <c:pt idx="4">
                  <c:v>46</c:v>
                </c:pt>
                <c:pt idx="5">
                  <c:v>47</c:v>
                </c:pt>
                <c:pt idx="6">
                  <c:v>44</c:v>
                </c:pt>
                <c:pt idx="7">
                  <c:v>45</c:v>
                </c:pt>
                <c:pt idx="8">
                  <c:v>44</c:v>
                </c:pt>
                <c:pt idx="9">
                  <c:v>45</c:v>
                </c:pt>
                <c:pt idx="10">
                  <c:v>44</c:v>
                </c:pt>
                <c:pt idx="11">
                  <c:v>42</c:v>
                </c:pt>
                <c:pt idx="12">
                  <c:v>43</c:v>
                </c:pt>
                <c:pt idx="13">
                  <c:v>44</c:v>
                </c:pt>
                <c:pt idx="14">
                  <c:v>43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38</c:v>
                </c:pt>
                <c:pt idx="19">
                  <c:v>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F4F-420F-9CA8-92D653E467C5}"/>
            </c:ext>
          </c:extLst>
        </c:ser>
        <c:ser>
          <c:idx val="1"/>
          <c:order val="1"/>
          <c:tx>
            <c:v>600℃</c:v>
          </c:tx>
          <c:spPr>
            <a:ln w="28575">
              <a:noFill/>
            </a:ln>
          </c:spPr>
          <c:xVal>
            <c:numRef>
              <c:f>Sheet1!$G$2:$G$21</c:f>
              <c:numCache>
                <c:formatCode>0.00;[Red]0.00</c:formatCode>
                <c:ptCount val="20"/>
                <c:pt idx="0">
                  <c:v>0.25</c:v>
                </c:pt>
                <c:pt idx="1">
                  <c:v>0.3</c:v>
                </c:pt>
                <c:pt idx="2">
                  <c:v>0.35</c:v>
                </c:pt>
                <c:pt idx="3">
                  <c:v>0.4</c:v>
                </c:pt>
                <c:pt idx="4">
                  <c:v>0.45</c:v>
                </c:pt>
                <c:pt idx="5">
                  <c:v>0.5</c:v>
                </c:pt>
                <c:pt idx="6">
                  <c:v>0.55000000000000004</c:v>
                </c:pt>
                <c:pt idx="7">
                  <c:v>0.6</c:v>
                </c:pt>
                <c:pt idx="8">
                  <c:v>0.65</c:v>
                </c:pt>
                <c:pt idx="9">
                  <c:v>0.7</c:v>
                </c:pt>
                <c:pt idx="10">
                  <c:v>0.75</c:v>
                </c:pt>
                <c:pt idx="11">
                  <c:v>0.8</c:v>
                </c:pt>
                <c:pt idx="12">
                  <c:v>0.85</c:v>
                </c:pt>
                <c:pt idx="13">
                  <c:v>0.9</c:v>
                </c:pt>
                <c:pt idx="14">
                  <c:v>0.95</c:v>
                </c:pt>
                <c:pt idx="15">
                  <c:v>1</c:v>
                </c:pt>
                <c:pt idx="16">
                  <c:v>1.05</c:v>
                </c:pt>
                <c:pt idx="17">
                  <c:v>1.1000000000000001</c:v>
                </c:pt>
                <c:pt idx="18">
                  <c:v>1.1499999999999999</c:v>
                </c:pt>
                <c:pt idx="19">
                  <c:v>1.2</c:v>
                </c:pt>
              </c:numCache>
            </c:numRef>
          </c:xVal>
          <c:yVal>
            <c:numRef>
              <c:f>Sheet1!$I$2:$I$21</c:f>
              <c:numCache>
                <c:formatCode>General</c:formatCode>
                <c:ptCount val="20"/>
                <c:pt idx="0">
                  <c:v>44</c:v>
                </c:pt>
                <c:pt idx="1">
                  <c:v>43</c:v>
                </c:pt>
                <c:pt idx="2">
                  <c:v>43</c:v>
                </c:pt>
                <c:pt idx="3">
                  <c:v>42</c:v>
                </c:pt>
                <c:pt idx="4">
                  <c:v>41</c:v>
                </c:pt>
                <c:pt idx="5">
                  <c:v>42</c:v>
                </c:pt>
                <c:pt idx="6">
                  <c:v>41</c:v>
                </c:pt>
                <c:pt idx="7">
                  <c:v>41</c:v>
                </c:pt>
                <c:pt idx="8">
                  <c:v>40</c:v>
                </c:pt>
                <c:pt idx="9">
                  <c:v>41</c:v>
                </c:pt>
                <c:pt idx="10">
                  <c:v>40</c:v>
                </c:pt>
                <c:pt idx="11">
                  <c:v>40</c:v>
                </c:pt>
                <c:pt idx="12">
                  <c:v>39</c:v>
                </c:pt>
                <c:pt idx="13">
                  <c:v>39</c:v>
                </c:pt>
                <c:pt idx="14">
                  <c:v>38</c:v>
                </c:pt>
                <c:pt idx="15">
                  <c:v>38</c:v>
                </c:pt>
                <c:pt idx="16">
                  <c:v>37</c:v>
                </c:pt>
                <c:pt idx="17">
                  <c:v>36</c:v>
                </c:pt>
                <c:pt idx="18">
                  <c:v>35</c:v>
                </c:pt>
                <c:pt idx="19">
                  <c:v>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F4F-420F-9CA8-92D653E467C5}"/>
            </c:ext>
          </c:extLst>
        </c:ser>
        <c:ser>
          <c:idx val="2"/>
          <c:order val="2"/>
          <c:tx>
            <c:v>800℃</c:v>
          </c:tx>
          <c:spPr>
            <a:ln w="28575">
              <a:noFill/>
            </a:ln>
          </c:spPr>
          <c:xVal>
            <c:numRef>
              <c:f>Sheet1!$G$2:$G$21</c:f>
              <c:numCache>
                <c:formatCode>0.00;[Red]0.00</c:formatCode>
                <c:ptCount val="20"/>
                <c:pt idx="0">
                  <c:v>0.25</c:v>
                </c:pt>
                <c:pt idx="1">
                  <c:v>0.3</c:v>
                </c:pt>
                <c:pt idx="2">
                  <c:v>0.35</c:v>
                </c:pt>
                <c:pt idx="3">
                  <c:v>0.4</c:v>
                </c:pt>
                <c:pt idx="4">
                  <c:v>0.45</c:v>
                </c:pt>
                <c:pt idx="5">
                  <c:v>0.5</c:v>
                </c:pt>
                <c:pt idx="6">
                  <c:v>0.55000000000000004</c:v>
                </c:pt>
                <c:pt idx="7">
                  <c:v>0.6</c:v>
                </c:pt>
                <c:pt idx="8">
                  <c:v>0.65</c:v>
                </c:pt>
                <c:pt idx="9">
                  <c:v>0.7</c:v>
                </c:pt>
                <c:pt idx="10">
                  <c:v>0.75</c:v>
                </c:pt>
                <c:pt idx="11">
                  <c:v>0.8</c:v>
                </c:pt>
                <c:pt idx="12">
                  <c:v>0.85</c:v>
                </c:pt>
                <c:pt idx="13">
                  <c:v>0.9</c:v>
                </c:pt>
                <c:pt idx="14">
                  <c:v>0.95</c:v>
                </c:pt>
                <c:pt idx="15">
                  <c:v>1</c:v>
                </c:pt>
                <c:pt idx="16">
                  <c:v>1.05</c:v>
                </c:pt>
                <c:pt idx="17">
                  <c:v>1.1000000000000001</c:v>
                </c:pt>
                <c:pt idx="18">
                  <c:v>1.1499999999999999</c:v>
                </c:pt>
                <c:pt idx="19">
                  <c:v>1.2</c:v>
                </c:pt>
              </c:numCache>
            </c:numRef>
          </c:xVal>
          <c:yVal>
            <c:numRef>
              <c:f>Sheet1!$J$2:$J$21</c:f>
              <c:numCache>
                <c:formatCode>General</c:formatCode>
                <c:ptCount val="20"/>
                <c:pt idx="0">
                  <c:v>44</c:v>
                </c:pt>
                <c:pt idx="1">
                  <c:v>43</c:v>
                </c:pt>
                <c:pt idx="2">
                  <c:v>42</c:v>
                </c:pt>
                <c:pt idx="3">
                  <c:v>42</c:v>
                </c:pt>
                <c:pt idx="4">
                  <c:v>41</c:v>
                </c:pt>
                <c:pt idx="5">
                  <c:v>41</c:v>
                </c:pt>
                <c:pt idx="6">
                  <c:v>41</c:v>
                </c:pt>
                <c:pt idx="7">
                  <c:v>40</c:v>
                </c:pt>
                <c:pt idx="8">
                  <c:v>40</c:v>
                </c:pt>
                <c:pt idx="9">
                  <c:v>40</c:v>
                </c:pt>
                <c:pt idx="10">
                  <c:v>40</c:v>
                </c:pt>
                <c:pt idx="11">
                  <c:v>40</c:v>
                </c:pt>
                <c:pt idx="12">
                  <c:v>40</c:v>
                </c:pt>
                <c:pt idx="13">
                  <c:v>39</c:v>
                </c:pt>
                <c:pt idx="14">
                  <c:v>38</c:v>
                </c:pt>
                <c:pt idx="15">
                  <c:v>38</c:v>
                </c:pt>
                <c:pt idx="16">
                  <c:v>37</c:v>
                </c:pt>
                <c:pt idx="17">
                  <c:v>36</c:v>
                </c:pt>
                <c:pt idx="18">
                  <c:v>35</c:v>
                </c:pt>
                <c:pt idx="19">
                  <c:v>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F4F-420F-9CA8-92D653E467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6476496"/>
        <c:axId val="1"/>
      </c:scatterChart>
      <c:valAx>
        <c:axId val="17664764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CA" sz="2000" dirty="0"/>
                  <a:t>Pressure (Torr)</a:t>
                </a:r>
              </a:p>
            </c:rich>
          </c:tx>
          <c:overlay val="0"/>
        </c:title>
        <c:numFmt formatCode="0.00;[Red]0.00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2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  <c:max val="50"/>
          <c:min val="30"/>
        </c:scaling>
        <c:delete val="0"/>
        <c:axPos val="l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CA" sz="2000" dirty="0"/>
                  <a:t>Thickness (Angstroms)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2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766476496"/>
        <c:crosses val="autoZero"/>
        <c:crossBetween val="midCat"/>
      </c:valAx>
    </c:plotArea>
    <c:legend>
      <c:legendPos val="r"/>
      <c:overlay val="0"/>
      <c:txPr>
        <a:bodyPr/>
        <a:lstStyle/>
        <a:p>
          <a:pPr>
            <a:defRPr sz="140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3600" b="1" dirty="0"/>
              <a:t>Thicknes</a:t>
            </a:r>
            <a:r>
              <a:rPr lang="en-CA" sz="3600" b="1" baseline="0" dirty="0"/>
              <a:t>s vs. Temperature</a:t>
            </a:r>
            <a:endParaRPr lang="en-CA" sz="3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'Question 1'!$B$2:$B$61</c:f>
              <c:numCache>
                <c:formatCode>General</c:formatCode>
                <c:ptCount val="60"/>
                <c:pt idx="0">
                  <c:v>400</c:v>
                </c:pt>
                <c:pt idx="1">
                  <c:v>400</c:v>
                </c:pt>
                <c:pt idx="2">
                  <c:v>400</c:v>
                </c:pt>
                <c:pt idx="3">
                  <c:v>400</c:v>
                </c:pt>
                <c:pt idx="4">
                  <c:v>400</c:v>
                </c:pt>
                <c:pt idx="5">
                  <c:v>400</c:v>
                </c:pt>
                <c:pt idx="6">
                  <c:v>400</c:v>
                </c:pt>
                <c:pt idx="7">
                  <c:v>400</c:v>
                </c:pt>
                <c:pt idx="8">
                  <c:v>400</c:v>
                </c:pt>
                <c:pt idx="9">
                  <c:v>400</c:v>
                </c:pt>
                <c:pt idx="10">
                  <c:v>400</c:v>
                </c:pt>
                <c:pt idx="11">
                  <c:v>400</c:v>
                </c:pt>
                <c:pt idx="12">
                  <c:v>400</c:v>
                </c:pt>
                <c:pt idx="13">
                  <c:v>400</c:v>
                </c:pt>
                <c:pt idx="14">
                  <c:v>400</c:v>
                </c:pt>
                <c:pt idx="15">
                  <c:v>400</c:v>
                </c:pt>
                <c:pt idx="16">
                  <c:v>400</c:v>
                </c:pt>
                <c:pt idx="17">
                  <c:v>400</c:v>
                </c:pt>
                <c:pt idx="18">
                  <c:v>400</c:v>
                </c:pt>
                <c:pt idx="19">
                  <c:v>400</c:v>
                </c:pt>
                <c:pt idx="20">
                  <c:v>600</c:v>
                </c:pt>
                <c:pt idx="21">
                  <c:v>600</c:v>
                </c:pt>
                <c:pt idx="22">
                  <c:v>600</c:v>
                </c:pt>
                <c:pt idx="23">
                  <c:v>600</c:v>
                </c:pt>
                <c:pt idx="24">
                  <c:v>600</c:v>
                </c:pt>
                <c:pt idx="25">
                  <c:v>600</c:v>
                </c:pt>
                <c:pt idx="26">
                  <c:v>600</c:v>
                </c:pt>
                <c:pt idx="27">
                  <c:v>600</c:v>
                </c:pt>
                <c:pt idx="28">
                  <c:v>600</c:v>
                </c:pt>
                <c:pt idx="29">
                  <c:v>600</c:v>
                </c:pt>
                <c:pt idx="30">
                  <c:v>600</c:v>
                </c:pt>
                <c:pt idx="31">
                  <c:v>600</c:v>
                </c:pt>
                <c:pt idx="32">
                  <c:v>600</c:v>
                </c:pt>
                <c:pt idx="33">
                  <c:v>600</c:v>
                </c:pt>
                <c:pt idx="34">
                  <c:v>600</c:v>
                </c:pt>
                <c:pt idx="35">
                  <c:v>600</c:v>
                </c:pt>
                <c:pt idx="36">
                  <c:v>600</c:v>
                </c:pt>
                <c:pt idx="37">
                  <c:v>600</c:v>
                </c:pt>
                <c:pt idx="38">
                  <c:v>600</c:v>
                </c:pt>
                <c:pt idx="39">
                  <c:v>600</c:v>
                </c:pt>
                <c:pt idx="40">
                  <c:v>800</c:v>
                </c:pt>
                <c:pt idx="41">
                  <c:v>800</c:v>
                </c:pt>
                <c:pt idx="42">
                  <c:v>800</c:v>
                </c:pt>
                <c:pt idx="43">
                  <c:v>800</c:v>
                </c:pt>
                <c:pt idx="44">
                  <c:v>800</c:v>
                </c:pt>
                <c:pt idx="45">
                  <c:v>800</c:v>
                </c:pt>
                <c:pt idx="46">
                  <c:v>800</c:v>
                </c:pt>
                <c:pt idx="47">
                  <c:v>800</c:v>
                </c:pt>
                <c:pt idx="48">
                  <c:v>800</c:v>
                </c:pt>
                <c:pt idx="49">
                  <c:v>800</c:v>
                </c:pt>
                <c:pt idx="50">
                  <c:v>800</c:v>
                </c:pt>
                <c:pt idx="51">
                  <c:v>800</c:v>
                </c:pt>
                <c:pt idx="52">
                  <c:v>800</c:v>
                </c:pt>
                <c:pt idx="53">
                  <c:v>800</c:v>
                </c:pt>
                <c:pt idx="54">
                  <c:v>800</c:v>
                </c:pt>
                <c:pt idx="55">
                  <c:v>800</c:v>
                </c:pt>
                <c:pt idx="56">
                  <c:v>800</c:v>
                </c:pt>
                <c:pt idx="57">
                  <c:v>800</c:v>
                </c:pt>
                <c:pt idx="58">
                  <c:v>800</c:v>
                </c:pt>
                <c:pt idx="59">
                  <c:v>800</c:v>
                </c:pt>
              </c:numCache>
            </c:numRef>
          </c:xVal>
          <c:yVal>
            <c:numRef>
              <c:f>'Question 1'!$A$2:$A$61</c:f>
              <c:numCache>
                <c:formatCode>General</c:formatCode>
                <c:ptCount val="60"/>
                <c:pt idx="0">
                  <c:v>39</c:v>
                </c:pt>
                <c:pt idx="1">
                  <c:v>38</c:v>
                </c:pt>
                <c:pt idx="2">
                  <c:v>42</c:v>
                </c:pt>
                <c:pt idx="3">
                  <c:v>41</c:v>
                </c:pt>
                <c:pt idx="4">
                  <c:v>40</c:v>
                </c:pt>
                <c:pt idx="5">
                  <c:v>43</c:v>
                </c:pt>
                <c:pt idx="6">
                  <c:v>44</c:v>
                </c:pt>
                <c:pt idx="7">
                  <c:v>43</c:v>
                </c:pt>
                <c:pt idx="8">
                  <c:v>42</c:v>
                </c:pt>
                <c:pt idx="9">
                  <c:v>44</c:v>
                </c:pt>
                <c:pt idx="10">
                  <c:v>45</c:v>
                </c:pt>
                <c:pt idx="11">
                  <c:v>44</c:v>
                </c:pt>
                <c:pt idx="12">
                  <c:v>45</c:v>
                </c:pt>
                <c:pt idx="13">
                  <c:v>44</c:v>
                </c:pt>
                <c:pt idx="14">
                  <c:v>47</c:v>
                </c:pt>
                <c:pt idx="15">
                  <c:v>46</c:v>
                </c:pt>
                <c:pt idx="16">
                  <c:v>47</c:v>
                </c:pt>
                <c:pt idx="17">
                  <c:v>45</c:v>
                </c:pt>
                <c:pt idx="18">
                  <c:v>46</c:v>
                </c:pt>
                <c:pt idx="19">
                  <c:v>48</c:v>
                </c:pt>
                <c:pt idx="20">
                  <c:v>34</c:v>
                </c:pt>
                <c:pt idx="21">
                  <c:v>35</c:v>
                </c:pt>
                <c:pt idx="22">
                  <c:v>36</c:v>
                </c:pt>
                <c:pt idx="23">
                  <c:v>37</c:v>
                </c:pt>
                <c:pt idx="24">
                  <c:v>38</c:v>
                </c:pt>
                <c:pt idx="25">
                  <c:v>38</c:v>
                </c:pt>
                <c:pt idx="26">
                  <c:v>39</c:v>
                </c:pt>
                <c:pt idx="27">
                  <c:v>39</c:v>
                </c:pt>
                <c:pt idx="28">
                  <c:v>40</c:v>
                </c:pt>
                <c:pt idx="29">
                  <c:v>40</c:v>
                </c:pt>
                <c:pt idx="30">
                  <c:v>41</c:v>
                </c:pt>
                <c:pt idx="31">
                  <c:v>40</c:v>
                </c:pt>
                <c:pt idx="32">
                  <c:v>41</c:v>
                </c:pt>
                <c:pt idx="33">
                  <c:v>41</c:v>
                </c:pt>
                <c:pt idx="34">
                  <c:v>42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43</c:v>
                </c:pt>
                <c:pt idx="39">
                  <c:v>44</c:v>
                </c:pt>
                <c:pt idx="40">
                  <c:v>33</c:v>
                </c:pt>
                <c:pt idx="41">
                  <c:v>35</c:v>
                </c:pt>
                <c:pt idx="42">
                  <c:v>36</c:v>
                </c:pt>
                <c:pt idx="43">
                  <c:v>37</c:v>
                </c:pt>
                <c:pt idx="44">
                  <c:v>38</c:v>
                </c:pt>
                <c:pt idx="45">
                  <c:v>38</c:v>
                </c:pt>
                <c:pt idx="46">
                  <c:v>39</c:v>
                </c:pt>
                <c:pt idx="47">
                  <c:v>40</c:v>
                </c:pt>
                <c:pt idx="48">
                  <c:v>40</c:v>
                </c:pt>
                <c:pt idx="49">
                  <c:v>40</c:v>
                </c:pt>
                <c:pt idx="50">
                  <c:v>40</c:v>
                </c:pt>
                <c:pt idx="51">
                  <c:v>40</c:v>
                </c:pt>
                <c:pt idx="52">
                  <c:v>40</c:v>
                </c:pt>
                <c:pt idx="53">
                  <c:v>41</c:v>
                </c:pt>
                <c:pt idx="54">
                  <c:v>41</c:v>
                </c:pt>
                <c:pt idx="55">
                  <c:v>41</c:v>
                </c:pt>
                <c:pt idx="56">
                  <c:v>42</c:v>
                </c:pt>
                <c:pt idx="57">
                  <c:v>42</c:v>
                </c:pt>
                <c:pt idx="58">
                  <c:v>43</c:v>
                </c:pt>
                <c:pt idx="59">
                  <c:v>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FA-4945-9D9C-17FAD00368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5802463"/>
        <c:axId val="1737374287"/>
      </c:scatterChart>
      <c:valAx>
        <c:axId val="1855802463"/>
        <c:scaling>
          <c:orientation val="minMax"/>
          <c:min val="30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2000" b="1"/>
                  <a:t>Temperature (</a:t>
                </a:r>
                <a:r>
                  <a:rPr lang="en-CA" sz="2000" b="1" i="0" u="none" strike="noStrike" baseline="0"/>
                  <a:t>°C)</a:t>
                </a:r>
                <a:endParaRPr lang="en-CA" sz="20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7374287"/>
        <c:crosses val="autoZero"/>
        <c:crossBetween val="midCat"/>
      </c:valAx>
      <c:valAx>
        <c:axId val="1737374287"/>
        <c:scaling>
          <c:orientation val="minMax"/>
          <c:max val="49"/>
          <c:min val="3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2000" b="1"/>
                  <a:t>Thickness </a:t>
                </a:r>
                <a:r>
                  <a:rPr lang="en-CA" sz="2000" b="1" i="0" u="none" strike="noStrike" baseline="0"/>
                  <a:t>(Å)</a:t>
                </a:r>
                <a:endParaRPr lang="en-CA" sz="20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5802463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DF2B-D201-4F82-BA30-73F169D23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6DA4C-53F1-451D-8B05-C747E6E68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7E1F5-476D-4FF8-861D-D3A7E804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D31F-99DA-43DA-94BB-89D4A1CC8DCA}" type="datetimeFigureOut">
              <a:rPr lang="en-CA" smtClean="0"/>
              <a:t>2018-09-22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ABE93-FA00-41BC-9D95-515D54E0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1A151-E9EC-462F-9CBB-AA29807E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BC6-8F92-4108-AF48-45ECD08039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15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46659-48C7-4D59-B91D-D842CB20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3FF13-3809-435E-BD12-D781C6211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A7F28-DA19-493F-B0AD-9308228D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D31F-99DA-43DA-94BB-89D4A1CC8DCA}" type="datetimeFigureOut">
              <a:rPr lang="en-CA" smtClean="0"/>
              <a:t>2018-09-22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278BF-AE76-4CD4-A19C-0D76ED78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B11A3-49DE-4F48-9754-A57168AE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BC6-8F92-4108-AF48-45ECD08039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498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0C9D34-050A-4EFA-86C3-5FCBBD62F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1BC43-7828-4A40-A4A3-38EF14E00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33C22-7ED6-4BC1-AC3F-0A34EA3D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D31F-99DA-43DA-94BB-89D4A1CC8DCA}" type="datetimeFigureOut">
              <a:rPr lang="en-CA" smtClean="0"/>
              <a:t>2018-09-22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718D2-174D-485D-9DDD-B809574B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40062-2BC6-4C61-B746-E420C546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BC6-8F92-4108-AF48-45ECD08039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074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1DB1-EB3A-4E92-BBC9-97D9E8E2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6C20B-8025-4508-89C0-B1ECCAE7C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6CEA1-E078-415C-BB45-16404181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D31F-99DA-43DA-94BB-89D4A1CC8DCA}" type="datetimeFigureOut">
              <a:rPr lang="en-CA" smtClean="0"/>
              <a:t>2018-09-22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1E7A1-4E95-43B6-93F1-B953FF3E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CCDA3-2E3D-455C-8BD0-18EEFC57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BC6-8F92-4108-AF48-45ECD08039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552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AEF4-B76D-4DE0-8EC8-FB778A8D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4B608-ACAD-4C7E-BE3F-B7293B012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5A656-1961-43A6-BFB7-957D5DF7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D31F-99DA-43DA-94BB-89D4A1CC8DCA}" type="datetimeFigureOut">
              <a:rPr lang="en-CA" smtClean="0"/>
              <a:t>2018-09-22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38584-9D3E-41AC-BFD2-4B538CF7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9867F-A81A-49B9-AB8E-DFD3B3514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BC6-8F92-4108-AF48-45ECD08039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224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11523-78CB-4B77-A906-BAC60F3B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201B6-2C9D-44CF-8F95-3CAC9D150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38679-EF4A-4EF3-9205-D763EDD49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8277E-0425-4746-BBD6-83EFF7D3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D31F-99DA-43DA-94BB-89D4A1CC8DCA}" type="datetimeFigureOut">
              <a:rPr lang="en-CA" smtClean="0"/>
              <a:t>2018-09-22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B6093-5951-4015-99BD-2A8E0B1E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18227-92E7-462E-AA1B-E1CDB112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BC6-8F92-4108-AF48-45ECD08039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670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FE93-FD72-43B6-AE6B-1622A910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94E5F-D75C-4D00-9A0D-967AB8780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6711A-BAAB-4B0A-957D-77734A037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A6568-C1E6-477D-B4F0-5D42BE295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82783-C7B5-4A62-8EB2-A5B7030B1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069621-93DF-4EB8-90BD-F7E92857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D31F-99DA-43DA-94BB-89D4A1CC8DCA}" type="datetimeFigureOut">
              <a:rPr lang="en-CA" smtClean="0"/>
              <a:t>2018-09-22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6D46E-F4C9-4DE3-821E-CB22F904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60FF65-BD67-4CE4-ADF8-6D039209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BC6-8F92-4108-AF48-45ECD08039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188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12E5-2DE9-48E2-8C6E-F9FF6492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FAE74-1156-49E2-891C-13CA0155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D31F-99DA-43DA-94BB-89D4A1CC8DCA}" type="datetimeFigureOut">
              <a:rPr lang="en-CA" smtClean="0"/>
              <a:t>2018-09-22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7647C-FA44-4B49-9A4A-8CAEAE86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10C93-4254-4109-ADC1-A58F33E4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BC6-8F92-4108-AF48-45ECD08039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961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6E7F0-6A42-44DC-86C3-DD0657BD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D31F-99DA-43DA-94BB-89D4A1CC8DCA}" type="datetimeFigureOut">
              <a:rPr lang="en-CA" smtClean="0"/>
              <a:t>2018-09-22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6F371-7418-4AF4-AC6C-A4515168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4B708-FE7F-4231-B762-2FE1494A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BC6-8F92-4108-AF48-45ECD08039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141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C988-67B8-42C6-8CA7-16C4C56E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23D3E-D4BE-47AF-ADBA-C9ED74070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837FF-AC78-4C35-807B-4D59B62F0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CF5FB-7E4B-4D91-95A9-B24595E2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D31F-99DA-43DA-94BB-89D4A1CC8DCA}" type="datetimeFigureOut">
              <a:rPr lang="en-CA" smtClean="0"/>
              <a:t>2018-09-22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E7F5B-306F-4E2F-849A-40E33B9B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DED64-CE9D-4743-92AE-90F8E7EE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BC6-8F92-4108-AF48-45ECD08039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258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D4F7-A20D-4A8F-AE72-70BFF6801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E92B5-AF1B-451E-8CCF-D685849BD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D2F48-60E3-4B6E-9A12-44870427B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54D27-7F33-44B1-98E6-887EF3FF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D31F-99DA-43DA-94BB-89D4A1CC8DCA}" type="datetimeFigureOut">
              <a:rPr lang="en-CA" smtClean="0"/>
              <a:t>2018-09-22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E975D-90CE-47A3-9F7C-75D13E2B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32F2B-E09E-4FAB-9DDE-868A19D7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BC6-8F92-4108-AF48-45ECD08039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692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6F3EB-BC48-4C56-A923-5D3E7A6A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889CE-F537-44BF-A81B-19FCD7F7F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E0023-82E2-4565-A67F-FF6F10707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9D31F-99DA-43DA-94BB-89D4A1CC8DCA}" type="datetimeFigureOut">
              <a:rPr lang="en-CA" smtClean="0"/>
              <a:t>2018-09-22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DDC59-5E79-4173-BF6A-9D7E78640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30552-F095-4672-A000-DF1EAF33F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57BC6-8F92-4108-AF48-45ECD08039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37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45ACF79-0EB0-49BA-BEA3-379AEB3B4A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286453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810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65A01E7-D35C-4A32-A906-B266E45EAA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337376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107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AADF361-C073-4C51-9484-ABA78A0A90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316109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55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6A2DABC-21EE-49B1-8906-45709AD86C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245482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437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17060A0-08FB-47F8-BD28-142D0DCCB6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161657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092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59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Arunscape Mr</dc:creator>
  <cp:lastModifiedBy>Arunscape Mr</cp:lastModifiedBy>
  <cp:revision>6</cp:revision>
  <dcterms:created xsi:type="dcterms:W3CDTF">2018-09-22T16:38:38Z</dcterms:created>
  <dcterms:modified xsi:type="dcterms:W3CDTF">2018-09-22T18:06:08Z</dcterms:modified>
</cp:coreProperties>
</file>