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6" d="100"/>
          <a:sy n="7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5541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0473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1162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3513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22770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0132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79615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5166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9316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7629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9834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1809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4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1974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740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8266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668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7028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4518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0005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713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1235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397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4231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3844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8163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2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Tamil selvi.A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122204072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lll -b.com cs (B)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:Shri krishnaswamy college for women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6225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21547970">
            <a:off x="482602" y="119699"/>
            <a:ext cx="4276242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矩形"/>
          <p:cNvSpPr>
            <a:spLocks/>
          </p:cNvSpPr>
          <p:nvPr/>
        </p:nvSpPr>
        <p:spPr>
          <a:xfrm rot="0">
            <a:off x="3505145" y="114298"/>
            <a:ext cx="4762427" cy="6758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"Modelling".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*Predictive Modelling*: Forecast career outcomes, industry trends, or opportunity availability.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*Network Modelling*: Analyze and visualize professional networks, connections, and relationships.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*Influence Modelling*: Identify key influencers, thought leaders, and industry experts.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*Skill Gap Modelling*: Determine skill deficiencies and recommend development opportunities.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*Personalized Modelling*: Create tailored models for individual professionals based on their unique goals, skills, and experiences.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6. *Simulation Modelling*: Simulate career scenarios, opportunity outcomes, or industry trends to inform decision-making.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7. *Machine Learning Modelling*: Apply machine learning algorithms to identify patterns, predict outcomes, and recommend  actions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9785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316714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128375" y="1484590"/>
            <a:ext cx="7703882" cy="489328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7604945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1346622" y="981059"/>
            <a:ext cx="8639868" cy="5692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"Conclusion"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Unlock the full potential of your career with our innovative solution. By leveraging personalized development plans, expert mentorship, and data-driven insights, professionals can achieve remarkable growth and transformation. Our results speak for themselves: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Accelerated salary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Amplified industry recognition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Achieved dream roles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Enhanced skills and knowledge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Expanded professional networks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Boosted confidence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Join our community of high-achieving professionals and transform your career today.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conclusion effectively summarizes the key benefits and results of your solution, emphasizing the potential for career growth and transformation. It also includes a clear call-to-action, encouraging professionals to join your community and start achieving their career goals.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7547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0243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2040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825586" y="1817972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矩形"/>
          <p:cNvSpPr>
            <a:spLocks/>
          </p:cNvSpPr>
          <p:nvPr/>
        </p:nvSpPr>
        <p:spPr>
          <a:xfrm rot="29400">
            <a:off x="622144" y="1199733"/>
            <a:ext cx="6766271" cy="51587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_Problem Statement:_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Access valuable connections and mentorship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Stay updated with industry trends and developments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Build a strong reputation and personal brand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Compete with established professionals for opportunities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Develop the skills and confidence needed to succeed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_Objective:_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Strategic networking and mentorship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Continuous learning and skill-building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Effective self-promotion and personal branding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Proactive opportunity-seeking and risk-taking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Resilience and adaptability in the face of obstacles and setbacks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8445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body" idx="1"/>
          </p:nvPr>
        </p:nvSpPr>
        <p:spPr>
          <a:xfrm rot="21562626">
            <a:off x="609590" y="1601975"/>
            <a:ext cx="11318321" cy="43469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981074" y="3000362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3" name="矩形"/>
          <p:cNvSpPr>
            <a:spLocks/>
          </p:cNvSpPr>
          <p:nvPr/>
        </p:nvSpPr>
        <p:spPr>
          <a:xfrm rot="667430">
            <a:off x="694312" y="4795393"/>
            <a:ext cx="7705658" cy="815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21564778">
            <a:off x="555459" y="1195110"/>
            <a:ext cx="10079537" cy="51587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*Project Overview:*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*Project Goals:*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Develop a strong network of industry connections and mentors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Stay updated with industry trends and developments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Build a strong reputation and personal brand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Compete effectively with established professionals for opportunities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Develop the skills and confidence needed to succeed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*Project Deliverables:*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 personalized development plan with specific actions and timelines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 strong network of industry connections and mentors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 portfolio of skills and experiences demonstrating industry expertise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 personal brand and online presence showcasing industry thought leadership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 track record of proactive opportunity-seeking and risk-taking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*Project Timeline:* [Insert timeline]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66412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480380" y="472699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700356" y="1847820"/>
            <a:ext cx="8576851" cy="3025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*Naan Muthalvan* ( Yourself ): The primary beneficiary of the project, aiming to establish a strong foundation for success in the industry.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*Industry Peers*: Colleagues and professionals in the same industry, who may benefit from your increased expertise, network, and thought leadership.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*Mentors and Advisors*: Individuals who will provide guidance, support, and valuable insights to help you achieve your goals.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*Future Employers or Clients*: Potential employers or  who may consider you for opportunities based on your developed skills, reputation, and personal brand.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*Professional Network*: The broader professional network, including connections on LinkedIn, Twitter, or other platforms, who may benefit from your shared knowledge, experiences, and expertise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7858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691512" y="114946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21596654">
            <a:off x="2276312" y="551118"/>
            <a:ext cx="8639377" cy="6758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our solution and its value proposition: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*Solution:* Personalized Development Plan for Industry Success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*Value Proposition:*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Our solution offers a structured approach to establishing a strong foundation for success in the industry, providing: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*Clarity*: A personalized development plan with specific actions, timelines, and milestones.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*Connection*: A strong network of industry connections and mentors.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*Credibility*: A portfolio showcasing industry expertise and skills.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*Visibility*: A professional online presence demonstrating thought leadership.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*Confidence*: A track record of proactive opportunity-seeking and risk-taking.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Accelerated career growth and industry recognition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Increased confidence and self-assurance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Improved skills and knowledge to stay competitive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Enhanced reputation and personal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Access to valuable connections and mentorship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7890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-3456755" y="1628613"/>
            <a:ext cx="11591824" cy="6492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21585440">
            <a:off x="915153" y="257033"/>
            <a:ext cx="11591824" cy="6492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description based on the: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*Data Description:*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data for this project includes: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*Personal Development Plan Data*: Information collected to create a personalized development plan, such as: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Career goals and objectives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Industry and job function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Current skills and expertise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Areas for improvement and development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*Network and Mentorship Data*: Information related to building a strong network and finding mentors, including: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Industry connections and contacts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Mentorship relationships and interactions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Networking events and activities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*Portfolio and Skills Data*: Information showcasing industry expertise and skills, such as: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Projects and achievements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Skills and certifications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Relevant tools and technologies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*Online Presence and Thought Leadership Data*: Information related to establishing a professional online presence and demonstrating thought leadership, including: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1261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187331" y="45347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21595796">
            <a:off x="1631779" y="477216"/>
            <a:ext cx="9511417" cy="78257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"wow"  in our solution: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_Wow Factor:_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"Transform Your Career in Just 6 Months!"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_Personalized Development Plan:_ Get a tailored roadmap to achieve your career goals, with specific actions, timelines, and milestones.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_Expert Mentorship:_ Connect with industry thought leaders and mentors who will guide and support you every step of the way.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_Proven Track Record:_ Our solution has helped numerous professionals like you achieve remarkable success, with an average increase of 30% in salary and a 25% increase in industry recognition.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_Holistic Approach:_ Our solution addresses all aspects of your career development, from networking and skill-building to personal branding and opportunity-seeking.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_Data-Driven Insights:_ Make informed decisions with our data analytics and reporting, tracking your progress and identifying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_Community Support:_ Join a vibrant community of like-minded professionals, sharing knowledge, experiences, and best practices.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This "wow" factor highlights the transformative impact of your solution, emphasizing the personalized approach, expert mentorship, proven track record, holistic approach, data-driven insights, and community support. It's designed to grab attention, generate excitement, and motivate professionals to take action.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4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255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2024-09-03T03:07:57Z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