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9" r:id="rId5"/>
    <p:sldId id="270" r:id="rId6"/>
    <p:sldId id="268" r:id="rId7"/>
    <p:sldId id="260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 snapToGrid="0">
      <p:cViewPr>
        <p:scale>
          <a:sx n="75" d="100"/>
          <a:sy n="75" d="100"/>
        </p:scale>
        <p:origin x="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2E101-ACFC-4F15-828C-267A89BFB88A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2D74E-82BB-4EB5-92AD-A310CC444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2D74E-82BB-4EB5-92AD-A310CC4445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4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8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7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0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2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7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2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4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5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637F-072E-4B92-AEA7-DAE37CE0DE5E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C8186D-930E-46E3-B442-546897EA038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1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6F0E-447C-47CA-A645-1CD673EF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3" y="25400"/>
            <a:ext cx="5088467" cy="259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VOICE ASSISTANCE USING ARTIFICIAL INTELLIGENCE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4CC-0B6D-4782-9862-259AC862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0" y="3903133"/>
            <a:ext cx="4064000" cy="292946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Presenters :</a:t>
            </a:r>
          </a:p>
          <a:p>
            <a:pPr marL="0" indent="0">
              <a:buNone/>
            </a:pPr>
            <a:r>
              <a:rPr lang="en-IN" dirty="0"/>
              <a:t>2010030305 - Jeevan </a:t>
            </a:r>
          </a:p>
          <a:p>
            <a:pPr marL="0" indent="0">
              <a:buNone/>
            </a:pPr>
            <a:r>
              <a:rPr lang="en-IN" dirty="0"/>
              <a:t>2010030300 – Harshitha</a:t>
            </a:r>
          </a:p>
          <a:p>
            <a:pPr marL="0" indent="0">
              <a:buNone/>
            </a:pPr>
            <a:r>
              <a:rPr lang="en-IN" dirty="0"/>
              <a:t>2010030262 – Arun </a:t>
            </a:r>
            <a:r>
              <a:rPr lang="en-IN" dirty="0" err="1"/>
              <a:t>Tej</a:t>
            </a:r>
            <a:endParaRPr lang="en-IN" dirty="0"/>
          </a:p>
        </p:txBody>
      </p:sp>
      <p:pic>
        <p:nvPicPr>
          <p:cNvPr id="2052" name="Picture 4" descr="Amazon Alexa, Google Assistant and Apple Siri: Best voice assistants for  you | Most Searched Products - Times of India">
            <a:extLst>
              <a:ext uri="{FF2B5EF4-FFF2-40B4-BE49-F238E27FC236}">
                <a16:creationId xmlns:a16="http://schemas.microsoft.com/office/drawing/2014/main" id="{AFC6A1B8-A9D1-42D1-9582-4FC198C2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2533"/>
            <a:ext cx="7103532" cy="570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3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4AE1-C790-4341-9050-C123C3BA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Montserrat Semi-Bold Bold"/>
              </a:rPr>
              <a:t>IDEA TO IMPLEMENT: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703A-9305-46A5-8355-2499A0FB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system is used to detect our voice and search for the given information. </a:t>
            </a:r>
          </a:p>
          <a:p>
            <a:r>
              <a:rPr lang="en-IN" dirty="0"/>
              <a:t>This is very helpful for the blink people.</a:t>
            </a:r>
          </a:p>
          <a:p>
            <a:r>
              <a:rPr lang="en-IN" dirty="0"/>
              <a:t>It is customizable assistance, we can add our own voice.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Types of Voice Assistants. Before diving into the different types… | by  Frederik Goossens | Multimodal UX | Medium">
            <a:extLst>
              <a:ext uri="{FF2B5EF4-FFF2-40B4-BE49-F238E27FC236}">
                <a16:creationId xmlns:a16="http://schemas.microsoft.com/office/drawing/2014/main" id="{8983D6A1-D4EC-46E0-94A0-76FA1860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467" y="3932767"/>
            <a:ext cx="385868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3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B91F-60AF-4025-93D0-7024A5D6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B672-DF6B-4DA1-B665-6F1E99B9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Voice-Controlled Devices use Natural Language Processing to process the language spoken by the human and understand the query and process the query and respond to the human with the result. </a:t>
            </a:r>
          </a:p>
          <a:p>
            <a:r>
              <a:rPr lang="en-US" dirty="0"/>
              <a:t>The understanding of the device means Artificial Intelligence needs to be integrated with the device so that the device can work in a smart way and can also control IoT applications and devices and can also respond to query which will search the web for results and process it. </a:t>
            </a:r>
          </a:p>
          <a:p>
            <a:r>
              <a:rPr lang="en-US" b="0" i="0" dirty="0">
                <a:solidFill>
                  <a:srgbClr val="33484B"/>
                </a:solidFill>
                <a:effectLst/>
                <a:latin typeface="Catamaran"/>
              </a:rPr>
              <a:t>Smart speakers use has spread with impressive speed. The voice assistants technology is more than affordable and offers many benefits to its users. Having a personal assistant with access to the unlimited knowledge stored on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68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8DCB-799E-4373-9BA4-6C5E324A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2358-C73C-4EB4-B616-0F2DFFD6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https://www.researchgate.net/publication/322456429_Alexa_Siri_Cortana_and_More_An_Introduction_to_Voice_Assistants#:~:text=Abstract,and%20respond%20via%20synthesized%20voices.&amp;text=Users%20can%20ask%20their%20assistants,and%20calendars%20with%20verbal%20command</a:t>
            </a:r>
          </a:p>
          <a:p>
            <a:r>
              <a:rPr lang="en-IN" dirty="0"/>
              <a:t>https://clockwise.software/blog/personal-voice-assistant-technology-smart-speakers-with-intelligent-personal-assistant/</a:t>
            </a:r>
          </a:p>
        </p:txBody>
      </p:sp>
    </p:spTree>
    <p:extLst>
      <p:ext uri="{BB962C8B-B14F-4D97-AF65-F5344CB8AC3E}">
        <p14:creationId xmlns:p14="http://schemas.microsoft.com/office/powerpoint/2010/main" val="215688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0E9093-1D7B-414C-82B1-D1234679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2219325"/>
            <a:ext cx="6877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5235-3ADD-42EA-B25A-810AA4B7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CONTEXT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C9D0-BE41-459E-AC29-091227A7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TOPIC – 1: Project Area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TOPIC – 2: Literature Survey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TOPIC – 3:  Abstract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TOPIC – 4: Conclusion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TOPIC – 5: Suggestion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5 ways in which voice assistants will change your life | Steven Van  Belleghem">
            <a:extLst>
              <a:ext uri="{FF2B5EF4-FFF2-40B4-BE49-F238E27FC236}">
                <a16:creationId xmlns:a16="http://schemas.microsoft.com/office/drawing/2014/main" id="{7BCCF14C-A9A8-4AA3-AAF0-C40DD75C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49" y="2806699"/>
            <a:ext cx="4210655" cy="23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F996-DAB2-4D5C-B7DE-EDAC4325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AND SUB-DOMAIN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A4BB-1A21-48A8-95DF-919E35EA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Domain-Specific Voice Assistants are voice assistants with a specific purpose and they are generally powerful enough to perform specific advanced and complex tasks. These voice assistants are designed keeping in mind their usage and user characteristics.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NLP is a subdomain of AI that enables machines to read, understand and analyze human languages like text, speech, etc. The ultimate goal of NLP is to help computers understand language human behavior</a:t>
            </a:r>
            <a:r>
              <a:rPr lang="en-US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 is the driving force behind things like virtual assistants, speech recognition, sentiment analysis, automatic text summarization, machine translation and much more.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1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E753-EC50-4BA5-A044-EE6D2EEC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626" y="347319"/>
            <a:ext cx="9603275" cy="592481"/>
          </a:xfrm>
        </p:spPr>
        <p:txBody>
          <a:bodyPr/>
          <a:lstStyle/>
          <a:p>
            <a:r>
              <a:rPr lang="en-IN"/>
              <a:t>LITERATURE SURVEY :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20999D1-A6B7-4762-90D9-905B87618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1953"/>
              </p:ext>
            </p:extLst>
          </p:nvPr>
        </p:nvGraphicFramePr>
        <p:xfrm>
          <a:off x="0" y="1219200"/>
          <a:ext cx="12191998" cy="655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81698155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840251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069751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5454784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4831587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0773488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0567061"/>
                    </a:ext>
                  </a:extLst>
                </a:gridCol>
              </a:tblGrid>
              <a:tr h="728627">
                <a:tc>
                  <a:txBody>
                    <a:bodyPr/>
                    <a:lstStyle/>
                    <a:p>
                      <a:r>
                        <a:rPr lang="en-IN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Techiques</a:t>
                      </a:r>
                      <a:r>
                        <a:rPr lang="en-IN" dirty="0"/>
                        <a:t> and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16903"/>
                  </a:ext>
                </a:extLst>
              </a:tr>
              <a:tr h="26022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Xingkun</a:t>
                      </a:r>
                      <a:r>
                        <a:rPr lang="en-IN" dirty="0"/>
                        <a:t> Liu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Benchmarking Natural Language Understanding Services for building Conversational Agents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Mar 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Speech Data Spectrum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is easy in day-to-day life.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system is built for a single and specific task only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81743"/>
                  </a:ext>
                </a:extLst>
              </a:tr>
              <a:tr h="3226778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Dewi</a:t>
                      </a:r>
                      <a:r>
                        <a:rPr lang="en-IN" dirty="0"/>
                        <a:t> Bryn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Voice Assistant for Speakers of a Lesser Resourced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Apr 2020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Natural Language Processing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complex query language, the system may not be able to provide the correct answer it a question that is poorly worded or ambiguous.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7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16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23CD0BB-27AD-401D-B959-C2849E3B3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017356"/>
              </p:ext>
            </p:extLst>
          </p:nvPr>
        </p:nvGraphicFramePr>
        <p:xfrm>
          <a:off x="1293814" y="1770592"/>
          <a:ext cx="960437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053">
                  <a:extLst>
                    <a:ext uri="{9D8B030D-6E8A-4147-A177-3AD203B41FA5}">
                      <a16:colId xmlns:a16="http://schemas.microsoft.com/office/drawing/2014/main" val="2743931153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3352261450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1130483381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2068906222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4154357160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2119241087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374566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Techiques</a:t>
                      </a:r>
                      <a:r>
                        <a:rPr lang="en-IN" dirty="0"/>
                        <a:t> and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1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Prateek Mittal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Inaudible Voice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 Aug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Mozilla's Common Voice Dataset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1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Ranya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Aloufi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Privacy-Preserving Speech Analysis for</a:t>
                      </a:r>
                    </a:p>
                    <a:p>
                      <a:r>
                        <a:rPr lang="en-US" dirty="0"/>
                        <a:t>Voice Assistants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 Aug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Speech Accent Archive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money on your energy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 recognition isn't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22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73C0-18A8-4404-9EF7-430BAF44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600A-1300-43FB-92EF-39CCD884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i="0" dirty="0">
                <a:effectLst/>
                <a:latin typeface="arial" panose="020B0604020202020204" pitchFamily="34" charset="0"/>
              </a:rPr>
              <a:t>Voice assistants are software agents that can interpret human speech and respond via synthesized voices.  </a:t>
            </a:r>
          </a:p>
          <a:p>
            <a:pPr marL="0" indent="0">
              <a:buNone/>
            </a:pPr>
            <a:endParaRPr lang="en-US" i="0" dirty="0"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Users can ask their assistants questions, control home automation devices, and media playback via voice, and manage other basic tasks such as email, to-do lists, and calendars with verbal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19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162D-AA50-4AF1-9EFF-8EAFF940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7ED1-611B-4ABA-90F4-54E0FB045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personal assistants have become plentiful over the last few years. </a:t>
            </a:r>
          </a:p>
          <a:p>
            <a:r>
              <a:rPr lang="en-US" dirty="0"/>
              <a:t>Applications such as Siri, Bixby, Ok Google, and Cortana make mobile device users’ daily routines that much easier. </a:t>
            </a:r>
          </a:p>
          <a:p>
            <a:r>
              <a:rPr lang="en-US" dirty="0"/>
              <a:t>Well, the assistants receive external data (such as movement, voice, light, GPS readings, visually defined markers, etc.) via the hardware’s sensors for further processing - and take it from there to function accordingly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66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BFC1-17FF-4894-B172-BC5BD614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C8E9-AACE-49A5-A594-E534012E9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Voice commands are a far more efficient tool than typing a message.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Voice recognition and speech activation is being developed for a whole myriad of reasons.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Lower operational cost.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Voice can communicate emotions.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It reduced cost and error.</a:t>
            </a:r>
          </a:p>
          <a:p>
            <a:pPr algn="just" fontAlgn="base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55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5981-F2D3-436B-A5F8-9950738E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B949-B877-4130-966A-C2C8FE23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Difficult to build a perfect system.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Speaking is loud and invites noise to others.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This biometric is sensitive to environmental conditions such as background noise.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It doesn’t keep privacy it does not suit a crowded environment.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Error and misinterpretation of words.</a:t>
            </a:r>
          </a:p>
          <a:p>
            <a:pPr marL="0" indent="0" algn="just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206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773</Words>
  <Application>Microsoft Office PowerPoint</Application>
  <PresentationFormat>Widescreen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Arial</vt:lpstr>
      <vt:lpstr>Calibri</vt:lpstr>
      <vt:lpstr>Catamaran</vt:lpstr>
      <vt:lpstr>Gill Sans MT</vt:lpstr>
      <vt:lpstr>inherit</vt:lpstr>
      <vt:lpstr>Montserrat Semi-Bold Bold</vt:lpstr>
      <vt:lpstr>Gallery</vt:lpstr>
      <vt:lpstr>    VOICE ASSISTANCE USING ARTIFICIAL INTELLIGENCE </vt:lpstr>
      <vt:lpstr>TABLE OF CONTEXT : </vt:lpstr>
      <vt:lpstr>DOMAIN AND SUB-DOMAIN : </vt:lpstr>
      <vt:lpstr>LITERATURE SURVEY : </vt:lpstr>
      <vt:lpstr>PowerPoint Presentation</vt:lpstr>
      <vt:lpstr>Abstract :</vt:lpstr>
      <vt:lpstr>PROBLEM STATEMENT</vt:lpstr>
      <vt:lpstr>PROS</vt:lpstr>
      <vt:lpstr>CONS</vt:lpstr>
      <vt:lpstr>IDEA TO IMPLEMENT:</vt:lpstr>
      <vt:lpstr>Conclusion : </vt:lpstr>
      <vt:lpstr>LINKS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VOICE ASSISTANCE USING ARTIFICIAL INTELLIGENCE </dc:title>
  <dc:creator>Indla Harshitha</dc:creator>
  <cp:lastModifiedBy>Indla Harshitha</cp:lastModifiedBy>
  <cp:revision>8</cp:revision>
  <dcterms:created xsi:type="dcterms:W3CDTF">2022-01-06T03:27:18Z</dcterms:created>
  <dcterms:modified xsi:type="dcterms:W3CDTF">2022-01-06T15:30:57Z</dcterms:modified>
</cp:coreProperties>
</file>