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31B7-1FC5-4AD6-9948-D3690C852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56884-D583-4ED0-8DCA-7AC805B2E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3F3BD-C7D4-42A3-8A88-22E4FCAE8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88A9-5929-449B-977F-BD5969812471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4095F-B915-4329-BFA9-04DADB48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2CD4D-096D-4D32-BDC4-FA8D091D4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3BF6-2E57-4B55-9D7D-5D2AC6AE9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52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AAFD2-C7A5-4106-A063-397FC4A5D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F8014-2B1E-4B0C-93BC-1281D557D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F87BD-A487-4A1D-ABD7-A0D387BB7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88A9-5929-449B-977F-BD5969812471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D59F9-05A1-4EDA-BF66-9A6F31DE9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5CE7E-394C-42C2-B890-91937029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3BF6-2E57-4B55-9D7D-5D2AC6AE9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966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C400C7-CB41-41B5-BEFF-6C64D6BAA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2B3C3-0B94-47E7-8401-C991CFDED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730E5-29B2-4F21-B7E3-EFB018FB6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88A9-5929-449B-977F-BD5969812471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EF874-0A96-4DAF-8202-2B062500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8D84C-8416-4BAB-8AC3-0E5BFA0E2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3BF6-2E57-4B55-9D7D-5D2AC6AE9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38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EB56-D6E2-4347-995A-83825E34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7CAFE-2842-4324-A944-C1A35FF95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AA160-DE8F-4D01-971C-EE2D5B879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88A9-5929-449B-977F-BD5969812471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A91C1-1556-40C4-987A-B02E26411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F9E6F-4B8A-4D17-B968-0F8506D4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3BF6-2E57-4B55-9D7D-5D2AC6AE9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79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C2956-71D9-45B8-B28B-BC560B0D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6D9C9-D42E-411A-9A1A-A082BF980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4188B-5EA1-488D-AA21-0BAEC6C2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88A9-5929-449B-977F-BD5969812471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EBB71-57F0-49E7-9B91-D4F4C1CD7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08255-800F-403F-BD2C-446ECAA3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3BF6-2E57-4B55-9D7D-5D2AC6AE9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36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299C6-02BD-40BA-B894-DDE48DD0C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F1BC-6FFC-40C8-AF2A-364473657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3C2CD-D318-458F-AAC9-C3A08BB59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35FC9-DA17-41DC-864D-CE517AF2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88A9-5929-449B-977F-BD5969812471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8FB8E-F30C-49BD-BD40-CD101A9A9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AB96F-5DC4-4C45-97A6-32F45639E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3BF6-2E57-4B55-9D7D-5D2AC6AE9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48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2DA9E-F2AE-40AD-9907-21378B2AA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6D750-60A2-4512-BE93-72545A408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0AE4D-7C27-4DF2-BA4B-3C72D7C55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7F1539-01EC-41E9-87AA-1B2BAE478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E7373-5E33-4667-B736-6D461279D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0920E2-B09B-4631-B587-98DACA9B7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88A9-5929-449B-977F-BD5969812471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1680B-54C9-418A-8FF8-27DF5C081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883C00-751D-416F-83C6-ACCD0A60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3BF6-2E57-4B55-9D7D-5D2AC6AE9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46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128FC-757E-41A9-AEB9-DD66F51B1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902781-EF83-4C4D-A627-A495A2C64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88A9-5929-449B-977F-BD5969812471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23FDA-FD4D-402C-8FC7-597F1E85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1CB8F-7AA5-4213-A5F2-171C9749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3BF6-2E57-4B55-9D7D-5D2AC6AE9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93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4ED629-7161-44E6-A89F-C019C045B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88A9-5929-449B-977F-BD5969812471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27B40D-9CDD-4E53-BF4A-8EF67A9CF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1D897-7B83-49D8-A3ED-E91E58FB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3BF6-2E57-4B55-9D7D-5D2AC6AE9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58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5AEFD-BAE7-4AAF-A2F0-BA27AA263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7C8BB-F750-478D-8811-149C458B2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8D9BA-A558-4D95-94CB-27FDDBA7F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B8359-868A-4D78-86F9-BB8A062E9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88A9-5929-449B-977F-BD5969812471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AF60A-A66F-4753-8E47-AA6900524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5A568-53AC-4DFE-95A4-F5345AFA9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3BF6-2E57-4B55-9D7D-5D2AC6AE9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76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E965D-8659-4261-8C85-4820E3F45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C16009-9D8B-45D9-9C1F-CF5DC880D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152B3-D29F-4603-A804-9DC511EFD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6E005-B5A4-4889-B6FF-E7CDF064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88A9-5929-449B-977F-BD5969812471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A9AA3-A27B-4126-A426-51E10FC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0876C-75EB-4A99-9E31-B2F34D34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3BF6-2E57-4B55-9D7D-5D2AC6AE9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20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D5C735-9F25-418A-82E6-DBF9C8503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ACB2E-A35B-4AE7-93E8-64BB52DDD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22E8F-FE2C-4958-8C60-8F6EC2022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A88A9-5929-449B-977F-BD5969812471}" type="datetimeFigureOut">
              <a:rPr lang="en-IN" smtClean="0"/>
              <a:t>22-01-2022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FB214-A01F-4AF6-82EE-24AD1638F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0FE75-A7E1-4091-85D9-68E9D9518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33BF6-2E57-4B55-9D7D-5D2AC6AE9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40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E809C-D6B2-4A68-812A-315A6A64D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6EAA2-147C-42B1-8871-8FFD7507B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5DE010-C83F-4F2E-BEFA-657A0EE9B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452734"/>
              </p:ext>
            </p:extLst>
          </p:nvPr>
        </p:nvGraphicFramePr>
        <p:xfrm>
          <a:off x="1015999" y="719665"/>
          <a:ext cx="10294152" cy="5499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1384">
                  <a:extLst>
                    <a:ext uri="{9D8B030D-6E8A-4147-A177-3AD203B41FA5}">
                      <a16:colId xmlns:a16="http://schemas.microsoft.com/office/drawing/2014/main" val="4096687622"/>
                    </a:ext>
                  </a:extLst>
                </a:gridCol>
                <a:gridCol w="3431384">
                  <a:extLst>
                    <a:ext uri="{9D8B030D-6E8A-4147-A177-3AD203B41FA5}">
                      <a16:colId xmlns:a16="http://schemas.microsoft.com/office/drawing/2014/main" val="298037167"/>
                    </a:ext>
                  </a:extLst>
                </a:gridCol>
                <a:gridCol w="3431384">
                  <a:extLst>
                    <a:ext uri="{9D8B030D-6E8A-4147-A177-3AD203B41FA5}">
                      <a16:colId xmlns:a16="http://schemas.microsoft.com/office/drawing/2014/main" val="2640976861"/>
                    </a:ext>
                  </a:extLst>
                </a:gridCol>
              </a:tblGrid>
              <a:tr h="1253993">
                <a:tc>
                  <a:txBody>
                    <a:bodyPr/>
                    <a:lstStyle/>
                    <a:p>
                      <a:r>
                        <a:rPr lang="en-IN" dirty="0"/>
                        <a:t>       </a:t>
                      </a:r>
                    </a:p>
                    <a:p>
                      <a:r>
                        <a:rPr lang="en-IN" dirty="0"/>
                        <a:t>              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         Characteries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756082"/>
                  </a:ext>
                </a:extLst>
              </a:tr>
              <a:tr h="1253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GENOTYPE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it contains genetic information of</a:t>
                      </a:r>
                    </a:p>
                    <a:p>
                      <a:r>
                        <a:rPr lang="en-IN" dirty="0"/>
                        <a:t>Experimental hybrids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207625"/>
                  </a:ext>
                </a:extLst>
              </a:tr>
              <a:tr h="1253993"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</a:p>
                    <a:p>
                      <a:r>
                        <a:rPr lang="en-IN" dirty="0"/>
                        <a:t>SLR(systematic literature review)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 shows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potential gaps in research on a particular area of problem and guides both practitioners and researchers who wish to do a new research study on that problem area.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802659"/>
                  </a:ext>
                </a:extLst>
              </a:tr>
              <a:tr h="1253993">
                <a:tc>
                  <a:txBody>
                    <a:bodyPr/>
                    <a:lstStyle/>
                    <a:p>
                      <a:r>
                        <a:rPr lang="en-IN" dirty="0"/>
                        <a:t>ROOT MEAN SQUARE ERROR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               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ITS HAVE A SUPERIOR PREDICTION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61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424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.P</dc:creator>
  <cp:lastModifiedBy>ARUN .P</cp:lastModifiedBy>
  <cp:revision>1</cp:revision>
  <dcterms:created xsi:type="dcterms:W3CDTF">2022-01-23T20:19:43Z</dcterms:created>
  <dcterms:modified xsi:type="dcterms:W3CDTF">2022-01-23T20:19:48Z</dcterms:modified>
</cp:coreProperties>
</file>