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9AC8F-187F-A14A-73AD-332CC4E21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31710-EE83-28B7-95DE-3F9115698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6CEB9-A1E3-BB14-686C-2F19A0C78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0F46-01EB-4CB0-B24F-EB75AB341666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59D3A-BA25-F32D-785E-014419152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E270E-ECA8-10B4-F80F-11820674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1040-1B5A-4BDE-B2AE-E8B41554A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09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8260-3618-C9F2-E07D-73671EB9A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E2E3D-BB66-1E4A-BBF9-8D97E4551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B9AB4-1978-9ED6-45AD-8B7EC8E04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0F46-01EB-4CB0-B24F-EB75AB341666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8C496-84C4-FD54-265B-53506E4B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35078-2659-15AC-F756-B8B95FD6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1040-1B5A-4BDE-B2AE-E8B41554A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3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5030DD-B0F4-4595-A5BB-E6CBEE472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3276A-F9EF-00D0-758D-7D841FE1C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201D9-3C44-C146-8098-F647F6CF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0F46-01EB-4CB0-B24F-EB75AB341666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70E68-F9C6-9FA7-B1AB-69E27A4F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CC4BF-589B-BEB8-DB05-E2B91BCD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1040-1B5A-4BDE-B2AE-E8B41554A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62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AD8A-716E-D651-D52F-E4680305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C9A11-2834-3635-4998-B31645378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F7AE8-6F05-6286-F3CB-8DD763D07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0F46-01EB-4CB0-B24F-EB75AB341666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26E5C-E254-7E7C-94DC-A19EF681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FA1E5-CCB4-625C-E73D-10C227F0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1040-1B5A-4BDE-B2AE-E8B41554A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99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648E-F3C9-0D84-67AA-FAB4DA8AE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57A95-550D-D717-A79A-E644785D1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0073E-8B7F-6EED-9F6E-915C986BA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0F46-01EB-4CB0-B24F-EB75AB341666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50E54-38CC-267F-A547-551C5BE0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DAA9B-250A-20F6-4D9B-FDD28B69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1040-1B5A-4BDE-B2AE-E8B41554A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24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5C7C2-E40F-7386-1CE9-D52DDB79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B5D94-CDF5-CFFC-03C1-EEC5F3C18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B5DD4-5D72-C6C6-CEB5-E99DF66C8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165C8-259B-05F7-770C-4AD8E2E28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0F46-01EB-4CB0-B24F-EB75AB341666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740BB-03A5-18A9-33E6-F1D855711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EC632-6F7C-4A74-B8E8-2EAC99C4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1040-1B5A-4BDE-B2AE-E8B41554A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8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B46FE-43B9-4D55-3522-3FC06CC76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F2DF4-F348-1686-94CF-E12316A54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B3B51-8ED2-0F7B-C942-3DBF23715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A999D-6E9B-1850-D9E4-1AA0621B7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37C800-329A-A6F6-66BA-3077C11F2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CC7E27-42C1-60D9-8494-44754064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0F46-01EB-4CB0-B24F-EB75AB341666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BD0C3A-F207-86B5-2D45-1B1F6A9F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E9FA01-A46A-7BC7-8049-59C65421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1040-1B5A-4BDE-B2AE-E8B41554A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15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83946-7CBA-8ABC-B439-97C66F3A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F84AF-5D04-F598-68F6-55EDE1D7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0F46-01EB-4CB0-B24F-EB75AB341666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8ECE7-85BE-5BD4-AD45-E35BB8CD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3FAE4-A945-9724-7F6A-3B001180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1040-1B5A-4BDE-B2AE-E8B41554A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13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845339-2658-948E-6A40-4D43CBE3E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0F46-01EB-4CB0-B24F-EB75AB341666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BCC2F-F498-6E48-24DE-AC19875C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1DD21-F640-42F9-59BC-48C161EB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1040-1B5A-4BDE-B2AE-E8B41554A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5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CA809-F3C4-38A5-A0B4-625318798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12E4C-F9BA-E361-0AF6-2266F2772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90C12-BEB1-B859-06F5-843E247D0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807E6-B047-3B19-6DFB-6C39107A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0F46-01EB-4CB0-B24F-EB75AB341666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6F78A-6BF8-07FF-D700-4F60C832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414EF-884F-1D3E-CBA7-356CD829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1040-1B5A-4BDE-B2AE-E8B41554A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77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7BE7-5D40-A641-7CEB-E73CAAAAA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F8ED3-699C-F57A-C73B-CF1D57295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A706D-74EC-0E41-3870-E2C3C2808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A74A5-0158-0A5D-D56F-D08C7D78C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0F46-01EB-4CB0-B24F-EB75AB341666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06A49-D854-C3EA-7B5D-9C42E46F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47E2F-E104-93F5-C7FE-3B3485D2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1040-1B5A-4BDE-B2AE-E8B41554A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40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797431-9D11-E5F2-AB7C-162E448D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17621-E531-FD8F-2FFF-6B1B16199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14502-DBF5-A28E-AA2B-E26C5C3D7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40F46-01EB-4CB0-B24F-EB75AB341666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20818-C35F-B8D1-A4D8-C02930896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CB182-1A06-1BF8-F7EC-0B9DC69CE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81040-1B5A-4BDE-B2AE-E8B41554A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20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B16C8-2551-F4DB-4411-F2D95DBF4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9467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895BB-DED1-44E6-4E73-A5C5A7AB93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hand holding a pen and a calculator next to a notepad&#10;&#10;Description automatically generated">
            <a:extLst>
              <a:ext uri="{FF2B5EF4-FFF2-40B4-BE49-F238E27FC236}">
                <a16:creationId xmlns:a16="http://schemas.microsoft.com/office/drawing/2014/main" id="{B08A73D9-A2D4-38FB-52AA-12164A9AC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57480"/>
            <a:ext cx="9898380" cy="659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8957BC9-B12E-E86F-DD18-FA8C1E2A0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84480"/>
            <a:ext cx="11734800" cy="637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3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C3AA0CD-4CEF-9CE1-1F0C-FDDE82BAE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416560"/>
            <a:ext cx="11602720" cy="598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6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rectangle with black text&#10;&#10;Description automatically generated">
            <a:extLst>
              <a:ext uri="{FF2B5EF4-FFF2-40B4-BE49-F238E27FC236}">
                <a16:creationId xmlns:a16="http://schemas.microsoft.com/office/drawing/2014/main" id="{04E05DAE-7191-FD85-D801-503AB64FD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" y="1148080"/>
            <a:ext cx="10647680" cy="454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47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E18C1FE-B969-DAC8-8A0D-D55B43777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143510"/>
            <a:ext cx="10743184" cy="67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5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4300E7F-82E2-6768-C547-DB17706BB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16" y="1053032"/>
            <a:ext cx="9529790" cy="494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02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screen with black text&#10;&#10;Description automatically generated">
            <a:extLst>
              <a:ext uri="{FF2B5EF4-FFF2-40B4-BE49-F238E27FC236}">
                <a16:creationId xmlns:a16="http://schemas.microsoft.com/office/drawing/2014/main" id="{B03A4897-C4E3-DE1A-9436-21B3D9BCE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39" y="955964"/>
            <a:ext cx="9925396" cy="506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13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Navya P Menon</dc:creator>
  <cp:lastModifiedBy>Navya P Menon</cp:lastModifiedBy>
  <cp:revision>1</cp:revision>
  <dcterms:created xsi:type="dcterms:W3CDTF">2024-04-22T06:12:13Z</dcterms:created>
  <dcterms:modified xsi:type="dcterms:W3CDTF">2024-04-22T06:17:01Z</dcterms:modified>
</cp:coreProperties>
</file>