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2848a18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2848a18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2848a18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2848a18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2848a18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2848a18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2848a181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2848a181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2848a18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2848a18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2848a18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2848a18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81151" y="1545450"/>
            <a:ext cx="7181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 and Stakeholder Communication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7891"/>
            <a:ext cx="9144003" cy="460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23" y="0"/>
            <a:ext cx="46257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56" y="0"/>
            <a:ext cx="44176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146" y="0"/>
            <a:ext cx="54997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594" y="0"/>
            <a:ext cx="71088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432" y="0"/>
            <a:ext cx="55371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