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315" r:id="rId3"/>
    <p:sldId id="318" r:id="rId4"/>
    <p:sldId id="316" r:id="rId5"/>
    <p:sldId id="317" r:id="rId6"/>
    <p:sldId id="319" r:id="rId7"/>
    <p:sldId id="320" r:id="rId8"/>
    <p:sldId id="321" r:id="rId9"/>
    <p:sldId id="322" r:id="rId10"/>
    <p:sldId id="323" r:id="rId11"/>
    <p:sldId id="257" r:id="rId12"/>
    <p:sldId id="258" r:id="rId13"/>
    <p:sldId id="259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40" r:id="rId25"/>
    <p:sldId id="341" r:id="rId26"/>
    <p:sldId id="342" r:id="rId27"/>
    <p:sldId id="343" r:id="rId28"/>
    <p:sldId id="344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253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23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up Sarkar" userId="881108ca54df7b26" providerId="LiveId" clId="{842919DC-1CAF-494C-BE9F-03F71380EBDD}"/>
    <pc:docChg chg="undo redo custSel addSld delSld modSld sldOrd">
      <pc:chgData name="Arup Sarkar" userId="881108ca54df7b26" providerId="LiveId" clId="{842919DC-1CAF-494C-BE9F-03F71380EBDD}" dt="2025-08-28T11:07:48.118" v="6108" actId="20577"/>
      <pc:docMkLst>
        <pc:docMk/>
      </pc:docMkLst>
      <pc:sldChg chg="modSp">
        <pc:chgData name="Arup Sarkar" userId="881108ca54df7b26" providerId="LiveId" clId="{842919DC-1CAF-494C-BE9F-03F71380EBDD}" dt="2025-08-25T14:05:11.953" v="1817" actId="20577"/>
        <pc:sldMkLst>
          <pc:docMk/>
          <pc:sldMk cId="0" sldId="256"/>
        </pc:sldMkLst>
        <pc:spChg chg="mod">
          <ac:chgData name="Arup Sarkar" userId="881108ca54df7b26" providerId="LiveId" clId="{842919DC-1CAF-494C-BE9F-03F71380EBDD}" dt="2025-08-25T14:05:11.953" v="1817" actId="20577"/>
          <ac:spMkLst>
            <pc:docMk/>
            <pc:sldMk cId="0" sldId="256"/>
            <ac:spMk id="3" creationId="{00000000-0000-0000-0000-000000000000}"/>
          </ac:spMkLst>
        </pc:spChg>
      </pc:sldChg>
      <pc:sldChg chg="addSp delSp modSp">
        <pc:chgData name="Arup Sarkar" userId="881108ca54df7b26" providerId="LiveId" clId="{842919DC-1CAF-494C-BE9F-03F71380EBDD}" dt="2025-08-27T17:59:06.752" v="5866" actId="1076"/>
        <pc:sldMkLst>
          <pc:docMk/>
          <pc:sldMk cId="0" sldId="257"/>
        </pc:sldMkLst>
        <pc:spChg chg="del mod">
          <ac:chgData name="Arup Sarkar" userId="881108ca54df7b26" providerId="LiveId" clId="{842919DC-1CAF-494C-BE9F-03F71380EBDD}" dt="2025-08-25T00:30:47.193" v="115" actId="478"/>
          <ac:spMkLst>
            <pc:docMk/>
            <pc:sldMk cId="0" sldId="257"/>
            <ac:spMk id="2" creationId="{00000000-0000-0000-0000-000000000000}"/>
          </ac:spMkLst>
        </pc:spChg>
        <pc:spChg chg="mod">
          <ac:chgData name="Arup Sarkar" userId="881108ca54df7b26" providerId="LiveId" clId="{842919DC-1CAF-494C-BE9F-03F71380EBDD}" dt="2025-08-27T17:58:54.694" v="5865" actId="20577"/>
          <ac:spMkLst>
            <pc:docMk/>
            <pc:sldMk cId="0" sldId="257"/>
            <ac:spMk id="3" creationId="{00000000-0000-0000-0000-000000000000}"/>
          </ac:spMkLst>
        </pc:spChg>
        <pc:picChg chg="add mod modCrop">
          <ac:chgData name="Arup Sarkar" userId="881108ca54df7b26" providerId="LiveId" clId="{842919DC-1CAF-494C-BE9F-03F71380EBDD}" dt="2025-08-27T17:59:06.752" v="5866" actId="1076"/>
          <ac:picMkLst>
            <pc:docMk/>
            <pc:sldMk cId="0" sldId="257"/>
            <ac:picMk id="4" creationId="{D8941BA3-085B-4988-BA94-3241AE02F504}"/>
          </ac:picMkLst>
        </pc:picChg>
      </pc:sldChg>
      <pc:sldChg chg="addSp delSp modSp ord">
        <pc:chgData name="Arup Sarkar" userId="881108ca54df7b26" providerId="LiveId" clId="{842919DC-1CAF-494C-BE9F-03F71380EBDD}" dt="2025-08-28T10:25:49.156" v="6006" actId="20577"/>
        <pc:sldMkLst>
          <pc:docMk/>
          <pc:sldMk cId="0" sldId="263"/>
        </pc:sldMkLst>
        <pc:spChg chg="del mod">
          <ac:chgData name="Arup Sarkar" userId="881108ca54df7b26" providerId="LiveId" clId="{842919DC-1CAF-494C-BE9F-03F71380EBDD}" dt="2025-08-27T14:01:32.814" v="2517" actId="478"/>
          <ac:spMkLst>
            <pc:docMk/>
            <pc:sldMk cId="0" sldId="263"/>
            <ac:spMk id="2" creationId="{00000000-0000-0000-0000-000000000000}"/>
          </ac:spMkLst>
        </pc:spChg>
        <pc:spChg chg="del mod">
          <ac:chgData name="Arup Sarkar" userId="881108ca54df7b26" providerId="LiveId" clId="{842919DC-1CAF-494C-BE9F-03F71380EBDD}" dt="2025-08-27T14:11:14.918" v="2687"/>
          <ac:spMkLst>
            <pc:docMk/>
            <pc:sldMk cId="0" sldId="263"/>
            <ac:spMk id="3" creationId="{00000000-0000-0000-0000-000000000000}"/>
          </ac:spMkLst>
        </pc:spChg>
        <pc:spChg chg="add del mod">
          <ac:chgData name="Arup Sarkar" userId="881108ca54df7b26" providerId="LiveId" clId="{842919DC-1CAF-494C-BE9F-03F71380EBDD}" dt="2025-08-27T14:01:34.891" v="2518" actId="478"/>
          <ac:spMkLst>
            <pc:docMk/>
            <pc:sldMk cId="0" sldId="263"/>
            <ac:spMk id="5" creationId="{704FB005-550E-4C62-AD24-E18C97E236F1}"/>
          </ac:spMkLst>
        </pc:spChg>
        <pc:spChg chg="add mod">
          <ac:chgData name="Arup Sarkar" userId="881108ca54df7b26" providerId="LiveId" clId="{842919DC-1CAF-494C-BE9F-03F71380EBDD}" dt="2025-08-27T14:47:51.078" v="3579" actId="1038"/>
          <ac:spMkLst>
            <pc:docMk/>
            <pc:sldMk cId="0" sldId="263"/>
            <ac:spMk id="7" creationId="{B4D9754E-F09E-46E8-8929-73627C1FFB96}"/>
          </ac:spMkLst>
        </pc:spChg>
        <pc:graphicFrameChg chg="add mod modGraphic">
          <ac:chgData name="Arup Sarkar" userId="881108ca54df7b26" providerId="LiveId" clId="{842919DC-1CAF-494C-BE9F-03F71380EBDD}" dt="2025-08-28T10:25:49.156" v="6006" actId="20577"/>
          <ac:graphicFrameMkLst>
            <pc:docMk/>
            <pc:sldMk cId="0" sldId="263"/>
            <ac:graphicFrameMk id="6" creationId="{C3828ACD-CCF5-4D6B-A512-62B53B0997C7}"/>
          </ac:graphicFrameMkLst>
        </pc:graphicFrameChg>
      </pc:sldChg>
      <pc:sldChg chg="delSp modSp new add">
        <pc:chgData name="Arup Sarkar" userId="881108ca54df7b26" providerId="LiveId" clId="{842919DC-1CAF-494C-BE9F-03F71380EBDD}" dt="2025-08-28T04:05:31.827" v="5868" actId="14100"/>
        <pc:sldMkLst>
          <pc:docMk/>
          <pc:sldMk cId="2667373276" sldId="290"/>
        </pc:sldMkLst>
        <pc:spChg chg="del mod">
          <ac:chgData name="Arup Sarkar" userId="881108ca54df7b26" providerId="LiveId" clId="{842919DC-1CAF-494C-BE9F-03F71380EBDD}" dt="2025-08-27T13:54:09.781" v="2243" actId="478"/>
          <ac:spMkLst>
            <pc:docMk/>
            <pc:sldMk cId="2667373276" sldId="290"/>
            <ac:spMk id="2" creationId="{B2D95339-4176-410E-A0D2-3620775771C5}"/>
          </ac:spMkLst>
        </pc:spChg>
        <pc:spChg chg="mod">
          <ac:chgData name="Arup Sarkar" userId="881108ca54df7b26" providerId="LiveId" clId="{842919DC-1CAF-494C-BE9F-03F71380EBDD}" dt="2025-08-28T04:05:31.827" v="5868" actId="14100"/>
          <ac:spMkLst>
            <pc:docMk/>
            <pc:sldMk cId="2667373276" sldId="290"/>
            <ac:spMk id="3" creationId="{B3C96477-FE27-4A47-B769-CB5701578835}"/>
          </ac:spMkLst>
        </pc:spChg>
      </pc:sldChg>
      <pc:sldChg chg="delSp modSp new add">
        <pc:chgData name="Arup Sarkar" userId="881108ca54df7b26" providerId="LiveId" clId="{842919DC-1CAF-494C-BE9F-03F71380EBDD}" dt="2025-08-28T04:27:39.790" v="5926" actId="20577"/>
        <pc:sldMkLst>
          <pc:docMk/>
          <pc:sldMk cId="3388760912" sldId="291"/>
        </pc:sldMkLst>
        <pc:spChg chg="del">
          <ac:chgData name="Arup Sarkar" userId="881108ca54df7b26" providerId="LiveId" clId="{842919DC-1CAF-494C-BE9F-03F71380EBDD}" dt="2025-08-27T14:35:10.070" v="3131" actId="478"/>
          <ac:spMkLst>
            <pc:docMk/>
            <pc:sldMk cId="3388760912" sldId="291"/>
            <ac:spMk id="2" creationId="{E30784F1-6C62-4CFF-97DB-3B6AF9F6B5A3}"/>
          </ac:spMkLst>
        </pc:spChg>
        <pc:spChg chg="mod">
          <ac:chgData name="Arup Sarkar" userId="881108ca54df7b26" providerId="LiveId" clId="{842919DC-1CAF-494C-BE9F-03F71380EBDD}" dt="2025-08-28T04:27:39.790" v="5926" actId="20577"/>
          <ac:spMkLst>
            <pc:docMk/>
            <pc:sldMk cId="3388760912" sldId="291"/>
            <ac:spMk id="3" creationId="{8BD2F719-9902-41E1-A7FB-5B845365E818}"/>
          </ac:spMkLst>
        </pc:spChg>
      </pc:sldChg>
      <pc:sldChg chg="modSp add">
        <pc:chgData name="Arup Sarkar" userId="881108ca54df7b26" providerId="LiveId" clId="{842919DC-1CAF-494C-BE9F-03F71380EBDD}" dt="2025-08-28T10:53:10.115" v="6102" actId="20577"/>
        <pc:sldMkLst>
          <pc:docMk/>
          <pc:sldMk cId="1413816648" sldId="294"/>
        </pc:sldMkLst>
        <pc:spChg chg="mod">
          <ac:chgData name="Arup Sarkar" userId="881108ca54df7b26" providerId="LiveId" clId="{842919DC-1CAF-494C-BE9F-03F71380EBDD}" dt="2025-08-28T10:53:10.115" v="6102" actId="20577"/>
          <ac:spMkLst>
            <pc:docMk/>
            <pc:sldMk cId="1413816648" sldId="294"/>
            <ac:spMk id="3" creationId="{8BD2F719-9902-41E1-A7FB-5B845365E818}"/>
          </ac:spMkLst>
        </pc:spChg>
      </pc:sldChg>
      <pc:sldChg chg="addSp modSp add">
        <pc:chgData name="Arup Sarkar" userId="881108ca54df7b26" providerId="LiveId" clId="{842919DC-1CAF-494C-BE9F-03F71380EBDD}" dt="2025-08-28T11:06:53.440" v="6106" actId="20577"/>
        <pc:sldMkLst>
          <pc:docMk/>
          <pc:sldMk cId="689369581" sldId="296"/>
        </pc:sldMkLst>
        <pc:spChg chg="mod">
          <ac:chgData name="Arup Sarkar" userId="881108ca54df7b26" providerId="LiveId" clId="{842919DC-1CAF-494C-BE9F-03F71380EBDD}" dt="2025-08-28T11:06:53.440" v="6106" actId="20577"/>
          <ac:spMkLst>
            <pc:docMk/>
            <pc:sldMk cId="689369581" sldId="296"/>
            <ac:spMk id="3" creationId="{8BD2F719-9902-41E1-A7FB-5B845365E818}"/>
          </ac:spMkLst>
        </pc:spChg>
        <pc:picChg chg="add mod">
          <ac:chgData name="Arup Sarkar" userId="881108ca54df7b26" providerId="LiveId" clId="{842919DC-1CAF-494C-BE9F-03F71380EBDD}" dt="2025-08-27T15:43:59.426" v="4560" actId="14100"/>
          <ac:picMkLst>
            <pc:docMk/>
            <pc:sldMk cId="689369581" sldId="296"/>
            <ac:picMk id="2" creationId="{6FB260C1-4AA4-4620-89EB-0A0B60C4DFED}"/>
          </ac:picMkLst>
        </pc:picChg>
      </pc:sldChg>
      <pc:sldChg chg="modSp add">
        <pc:chgData name="Arup Sarkar" userId="881108ca54df7b26" providerId="LiveId" clId="{842919DC-1CAF-494C-BE9F-03F71380EBDD}" dt="2025-08-28T11:07:48.118" v="6108" actId="20577"/>
        <pc:sldMkLst>
          <pc:docMk/>
          <pc:sldMk cId="890501257" sldId="297"/>
        </pc:sldMkLst>
        <pc:spChg chg="mod">
          <ac:chgData name="Arup Sarkar" userId="881108ca54df7b26" providerId="LiveId" clId="{842919DC-1CAF-494C-BE9F-03F71380EBDD}" dt="2025-08-28T11:07:48.118" v="6108" actId="20577"/>
          <ac:spMkLst>
            <pc:docMk/>
            <pc:sldMk cId="890501257" sldId="297"/>
            <ac:spMk id="3" creationId="{8BD2F719-9902-41E1-A7FB-5B845365E818}"/>
          </ac:spMkLst>
        </pc:spChg>
      </pc:sldChg>
      <pc:sldChg chg="addSp modSp add">
        <pc:chgData name="Arup Sarkar" userId="881108ca54df7b26" providerId="LiveId" clId="{842919DC-1CAF-494C-BE9F-03F71380EBDD}" dt="2025-08-28T10:56:59.319" v="6104" actId="1076"/>
        <pc:sldMkLst>
          <pc:docMk/>
          <pc:sldMk cId="2370263460" sldId="299"/>
        </pc:sldMkLst>
        <pc:spChg chg="mod">
          <ac:chgData name="Arup Sarkar" userId="881108ca54df7b26" providerId="LiveId" clId="{842919DC-1CAF-494C-BE9F-03F71380EBDD}" dt="2025-08-28T10:56:58.036" v="6103" actId="20577"/>
          <ac:spMkLst>
            <pc:docMk/>
            <pc:sldMk cId="2370263460" sldId="299"/>
            <ac:spMk id="3" creationId="{8BD2F719-9902-41E1-A7FB-5B845365E818}"/>
          </ac:spMkLst>
        </pc:spChg>
        <pc:picChg chg="add mod">
          <ac:chgData name="Arup Sarkar" userId="881108ca54df7b26" providerId="LiveId" clId="{842919DC-1CAF-494C-BE9F-03F71380EBDD}" dt="2025-08-28T10:56:59.319" v="6104" actId="1076"/>
          <ac:picMkLst>
            <pc:docMk/>
            <pc:sldMk cId="2370263460" sldId="299"/>
            <ac:picMk id="2" creationId="{0853F3CE-871F-44AB-8A8B-DF70035FD9BB}"/>
          </ac:picMkLst>
        </pc:picChg>
      </pc:sldChg>
      <pc:sldChg chg="modSp add">
        <pc:chgData name="Arup Sarkar" userId="881108ca54df7b26" providerId="LiveId" clId="{842919DC-1CAF-494C-BE9F-03F71380EBDD}" dt="2025-08-28T04:46:12.898" v="5944" actId="5793"/>
        <pc:sldMkLst>
          <pc:docMk/>
          <pc:sldMk cId="434672849" sldId="300"/>
        </pc:sldMkLst>
        <pc:spChg chg="mod">
          <ac:chgData name="Arup Sarkar" userId="881108ca54df7b26" providerId="LiveId" clId="{842919DC-1CAF-494C-BE9F-03F71380EBDD}" dt="2025-08-28T04:46:12.898" v="5944" actId="5793"/>
          <ac:spMkLst>
            <pc:docMk/>
            <pc:sldMk cId="434672849" sldId="300"/>
            <ac:spMk id="3" creationId="{8BD2F719-9902-41E1-A7FB-5B845365E818}"/>
          </ac:spMkLst>
        </pc:spChg>
      </pc:sldChg>
      <pc:sldChg chg="modSp add">
        <pc:chgData name="Arup Sarkar" userId="881108ca54df7b26" providerId="LiveId" clId="{842919DC-1CAF-494C-BE9F-03F71380EBDD}" dt="2025-08-28T05:04:08.504" v="5956" actId="20577"/>
        <pc:sldMkLst>
          <pc:docMk/>
          <pc:sldMk cId="1286839036" sldId="310"/>
        </pc:sldMkLst>
        <pc:graphicFrameChg chg="mod modGraphic">
          <ac:chgData name="Arup Sarkar" userId="881108ca54df7b26" providerId="LiveId" clId="{842919DC-1CAF-494C-BE9F-03F71380EBDD}" dt="2025-08-28T05:04:08.504" v="5956" actId="20577"/>
          <ac:graphicFrameMkLst>
            <pc:docMk/>
            <pc:sldMk cId="1286839036" sldId="310"/>
            <ac:graphicFrameMk id="3" creationId="{00000000-0000-0000-0000-000000000000}"/>
          </ac:graphicFrameMkLst>
        </pc:graphicFrameChg>
      </pc:sldChg>
      <pc:sldChg chg="add">
        <pc:chgData name="Arup Sarkar" userId="881108ca54df7b26" providerId="LiveId" clId="{842919DC-1CAF-494C-BE9F-03F71380EBDD}" dt="2025-08-27T17:29:55.102" v="5598"/>
        <pc:sldMkLst>
          <pc:docMk/>
          <pc:sldMk cId="3495606887" sldId="315"/>
        </pc:sldMkLst>
      </pc:sldChg>
    </pc:docChg>
  </pc:docChgLst>
  <pc:docChgLst>
    <pc:chgData name="Arup Sarkar" userId="881108ca54df7b26" providerId="LiveId" clId="{5870A2EF-01CE-48D4-97B0-7C562B24914D}"/>
    <pc:docChg chg="undo custSel addSld delSld modSld sldOrd">
      <pc:chgData name="Arup Sarkar" userId="881108ca54df7b26" providerId="LiveId" clId="{5870A2EF-01CE-48D4-97B0-7C562B24914D}" dt="2025-08-29T11:17:02.275" v="2769" actId="1036"/>
      <pc:docMkLst>
        <pc:docMk/>
      </pc:docMkLst>
      <pc:sldChg chg="modSp add del">
        <pc:chgData name="Arup Sarkar" userId="881108ca54df7b26" providerId="LiveId" clId="{5870A2EF-01CE-48D4-97B0-7C562B24914D}" dt="2025-08-28T15:57:51.249" v="85" actId="47"/>
        <pc:sldMkLst>
          <pc:docMk/>
          <pc:sldMk cId="0" sldId="256"/>
        </pc:sldMkLst>
        <pc:spChg chg="mod">
          <ac:chgData name="Arup Sarkar" userId="881108ca54df7b26" providerId="LiveId" clId="{5870A2EF-01CE-48D4-97B0-7C562B24914D}" dt="2025-08-28T15:57:35.557" v="34" actId="20577"/>
          <ac:spMkLst>
            <pc:docMk/>
            <pc:sldMk cId="0" sldId="256"/>
            <ac:spMk id="2" creationId="{00000000-0000-0000-0000-000000000000}"/>
          </ac:spMkLst>
        </pc:spChg>
      </pc:sldChg>
      <pc:sldChg chg="modSp add del">
        <pc:chgData name="Arup Sarkar" userId="881108ca54df7b26" providerId="LiveId" clId="{5870A2EF-01CE-48D4-97B0-7C562B24914D}" dt="2025-08-29T11:10:05.249" v="2746" actId="14734"/>
        <pc:sldMkLst>
          <pc:docMk/>
          <pc:sldMk cId="0" sldId="257"/>
        </pc:sldMkLst>
        <pc:spChg chg="mod">
          <ac:chgData name="Arup Sarkar" userId="881108ca54df7b26" providerId="LiveId" clId="{5870A2EF-01CE-48D4-97B0-7C562B24914D}" dt="2025-08-28T18:11:08.140" v="2258" actId="14100"/>
          <ac:spMkLst>
            <pc:docMk/>
            <pc:sldMk cId="0" sldId="257"/>
            <ac:spMk id="2" creationId="{00000000-0000-0000-0000-000000000000}"/>
          </ac:spMkLst>
        </pc:spChg>
        <pc:graphicFrameChg chg="mod modGraphic">
          <ac:chgData name="Arup Sarkar" userId="881108ca54df7b26" providerId="LiveId" clId="{5870A2EF-01CE-48D4-97B0-7C562B24914D}" dt="2025-08-29T11:10:05.249" v="2746" actId="14734"/>
          <ac:graphicFrameMkLst>
            <pc:docMk/>
            <pc:sldMk cId="0" sldId="257"/>
            <ac:graphicFrameMk id="3" creationId="{00000000-0000-0000-0000-000000000000}"/>
          </ac:graphicFrameMkLst>
        </pc:graphicFrameChg>
      </pc:sldChg>
      <pc:sldChg chg="addSp delSp modSp add del">
        <pc:chgData name="Arup Sarkar" userId="881108ca54df7b26" providerId="LiveId" clId="{5870A2EF-01CE-48D4-97B0-7C562B24914D}" dt="2025-08-29T04:01:57.942" v="2745" actId="1076"/>
        <pc:sldMkLst>
          <pc:docMk/>
          <pc:sldMk cId="0" sldId="258"/>
        </pc:sldMkLst>
        <pc:spChg chg="del mod">
          <ac:chgData name="Arup Sarkar" userId="881108ca54df7b26" providerId="LiveId" clId="{5870A2EF-01CE-48D4-97B0-7C562B24914D}" dt="2025-08-28T18:11:37.443" v="2262" actId="478"/>
          <ac:spMkLst>
            <pc:docMk/>
            <pc:sldMk cId="0" sldId="258"/>
            <ac:spMk id="2" creationId="{00000000-0000-0000-0000-000000000000}"/>
          </ac:spMkLst>
        </pc:spChg>
        <pc:spChg chg="add del mod">
          <ac:chgData name="Arup Sarkar" userId="881108ca54df7b26" providerId="LiveId" clId="{5870A2EF-01CE-48D4-97B0-7C562B24914D}" dt="2025-08-28T18:11:42.395" v="2263" actId="478"/>
          <ac:spMkLst>
            <pc:docMk/>
            <pc:sldMk cId="0" sldId="258"/>
            <ac:spMk id="5" creationId="{7E6DAA61-233E-4CA8-8F91-8EB51FE4D275}"/>
          </ac:spMkLst>
        </pc:spChg>
        <pc:spChg chg="add">
          <ac:chgData name="Arup Sarkar" userId="881108ca54df7b26" providerId="LiveId" clId="{5870A2EF-01CE-48D4-97B0-7C562B24914D}" dt="2025-08-28T18:11:49.129" v="2264"/>
          <ac:spMkLst>
            <pc:docMk/>
            <pc:sldMk cId="0" sldId="258"/>
            <ac:spMk id="6" creationId="{2E75E61F-EEB3-4DAE-9866-BBBE1C3B6560}"/>
          </ac:spMkLst>
        </pc:spChg>
        <pc:graphicFrameChg chg="mod modGraphic">
          <ac:chgData name="Arup Sarkar" userId="881108ca54df7b26" providerId="LiveId" clId="{5870A2EF-01CE-48D4-97B0-7C562B24914D}" dt="2025-08-29T04:01:57.942" v="2745" actId="1076"/>
          <ac:graphicFrameMkLst>
            <pc:docMk/>
            <pc:sldMk cId="0" sldId="258"/>
            <ac:graphicFrameMk id="3" creationId="{00000000-0000-0000-0000-000000000000}"/>
          </ac:graphicFrameMkLst>
        </pc:graphicFrameChg>
      </pc:sldChg>
      <pc:sldChg chg="addSp delSp modSp add del">
        <pc:chgData name="Arup Sarkar" userId="881108ca54df7b26" providerId="LiveId" clId="{5870A2EF-01CE-48D4-97B0-7C562B24914D}" dt="2025-08-29T11:17:02.275" v="2769" actId="1036"/>
        <pc:sldMkLst>
          <pc:docMk/>
          <pc:sldMk cId="0" sldId="259"/>
        </pc:sldMkLst>
        <pc:spChg chg="del">
          <ac:chgData name="Arup Sarkar" userId="881108ca54df7b26" providerId="LiveId" clId="{5870A2EF-01CE-48D4-97B0-7C562B24914D}" dt="2025-08-28T18:12:41.622" v="2270" actId="478"/>
          <ac:spMkLst>
            <pc:docMk/>
            <pc:sldMk cId="0" sldId="259"/>
            <ac:spMk id="2" creationId="{00000000-0000-0000-0000-000000000000}"/>
          </ac:spMkLst>
        </pc:spChg>
        <pc:spChg chg="add del mod">
          <ac:chgData name="Arup Sarkar" userId="881108ca54df7b26" providerId="LiveId" clId="{5870A2EF-01CE-48D4-97B0-7C562B24914D}" dt="2025-08-28T18:12:47.216" v="2271" actId="478"/>
          <ac:spMkLst>
            <pc:docMk/>
            <pc:sldMk cId="0" sldId="259"/>
            <ac:spMk id="5" creationId="{0B6C0301-0412-4F73-9CAE-912A4EC472F4}"/>
          </ac:spMkLst>
        </pc:spChg>
        <pc:spChg chg="add">
          <ac:chgData name="Arup Sarkar" userId="881108ca54df7b26" providerId="LiveId" clId="{5870A2EF-01CE-48D4-97B0-7C562B24914D}" dt="2025-08-28T18:12:49.505" v="2272"/>
          <ac:spMkLst>
            <pc:docMk/>
            <pc:sldMk cId="0" sldId="259"/>
            <ac:spMk id="6" creationId="{9314369E-6BDA-49F3-A567-4CC3A28C59D9}"/>
          </ac:spMkLst>
        </pc:spChg>
        <pc:graphicFrameChg chg="mod modGraphic">
          <ac:chgData name="Arup Sarkar" userId="881108ca54df7b26" providerId="LiveId" clId="{5870A2EF-01CE-48D4-97B0-7C562B24914D}" dt="2025-08-29T11:17:02.275" v="2769" actId="1036"/>
          <ac:graphicFrameMkLst>
            <pc:docMk/>
            <pc:sldMk cId="0" sldId="259"/>
            <ac:graphicFrameMk id="3" creationId="{00000000-0000-0000-0000-000000000000}"/>
          </ac:graphicFrameMkLst>
        </pc:graphicFrameChg>
      </pc:sldChg>
      <pc:sldChg chg="del">
        <pc:chgData name="Arup Sarkar" userId="881108ca54df7b26" providerId="LiveId" clId="{5870A2EF-01CE-48D4-97B0-7C562B24914D}" dt="2025-08-28T15:57:43.964" v="49" actId="47"/>
        <pc:sldMkLst>
          <pc:docMk/>
          <pc:sldMk cId="0" sldId="260"/>
        </pc:sldMkLst>
      </pc:sldChg>
      <pc:sldChg chg="del">
        <pc:chgData name="Arup Sarkar" userId="881108ca54df7b26" providerId="LiveId" clId="{5870A2EF-01CE-48D4-97B0-7C562B24914D}" dt="2025-08-28T15:57:45.397" v="56" actId="47"/>
        <pc:sldMkLst>
          <pc:docMk/>
          <pc:sldMk cId="0" sldId="261"/>
        </pc:sldMkLst>
      </pc:sldChg>
      <pc:sldChg chg="del">
        <pc:chgData name="Arup Sarkar" userId="881108ca54df7b26" providerId="LiveId" clId="{5870A2EF-01CE-48D4-97B0-7C562B24914D}" dt="2025-08-28T15:57:46.006" v="59" actId="47"/>
        <pc:sldMkLst>
          <pc:docMk/>
          <pc:sldMk cId="0" sldId="263"/>
        </pc:sldMkLst>
      </pc:sldChg>
      <pc:sldChg chg="del">
        <pc:chgData name="Arup Sarkar" userId="881108ca54df7b26" providerId="LiveId" clId="{5870A2EF-01CE-48D4-97B0-7C562B24914D}" dt="2025-08-28T15:57:41.500" v="37" actId="47"/>
        <pc:sldMkLst>
          <pc:docMk/>
          <pc:sldMk cId="633832368" sldId="265"/>
        </pc:sldMkLst>
      </pc:sldChg>
      <pc:sldChg chg="del">
        <pc:chgData name="Arup Sarkar" userId="881108ca54df7b26" providerId="LiveId" clId="{5870A2EF-01CE-48D4-97B0-7C562B24914D}" dt="2025-08-28T15:57:41.731" v="38" actId="47"/>
        <pc:sldMkLst>
          <pc:docMk/>
          <pc:sldMk cId="1151141627" sldId="266"/>
        </pc:sldMkLst>
      </pc:sldChg>
      <pc:sldChg chg="del">
        <pc:chgData name="Arup Sarkar" userId="881108ca54df7b26" providerId="LiveId" clId="{5870A2EF-01CE-48D4-97B0-7C562B24914D}" dt="2025-08-28T15:57:41.934" v="39" actId="47"/>
        <pc:sldMkLst>
          <pc:docMk/>
          <pc:sldMk cId="2945677740" sldId="267"/>
        </pc:sldMkLst>
      </pc:sldChg>
      <pc:sldChg chg="del">
        <pc:chgData name="Arup Sarkar" userId="881108ca54df7b26" providerId="LiveId" clId="{5870A2EF-01CE-48D4-97B0-7C562B24914D}" dt="2025-08-28T15:57:41.209" v="36" actId="47"/>
        <pc:sldMkLst>
          <pc:docMk/>
          <pc:sldMk cId="1260363468" sldId="268"/>
        </pc:sldMkLst>
      </pc:sldChg>
      <pc:sldChg chg="del">
        <pc:chgData name="Arup Sarkar" userId="881108ca54df7b26" providerId="LiveId" clId="{5870A2EF-01CE-48D4-97B0-7C562B24914D}" dt="2025-08-28T15:57:42.113" v="40" actId="47"/>
        <pc:sldMkLst>
          <pc:docMk/>
          <pc:sldMk cId="4077912464" sldId="269"/>
        </pc:sldMkLst>
      </pc:sldChg>
      <pc:sldChg chg="del">
        <pc:chgData name="Arup Sarkar" userId="881108ca54df7b26" providerId="LiveId" clId="{5870A2EF-01CE-48D4-97B0-7C562B24914D}" dt="2025-08-28T15:57:42.527" v="42" actId="47"/>
        <pc:sldMkLst>
          <pc:docMk/>
          <pc:sldMk cId="2797952799" sldId="270"/>
        </pc:sldMkLst>
      </pc:sldChg>
      <pc:sldChg chg="del">
        <pc:chgData name="Arup Sarkar" userId="881108ca54df7b26" providerId="LiveId" clId="{5870A2EF-01CE-48D4-97B0-7C562B24914D}" dt="2025-08-28T15:57:42.925" v="44" actId="47"/>
        <pc:sldMkLst>
          <pc:docMk/>
          <pc:sldMk cId="1967648301" sldId="272"/>
        </pc:sldMkLst>
      </pc:sldChg>
      <pc:sldChg chg="del">
        <pc:chgData name="Arup Sarkar" userId="881108ca54df7b26" providerId="LiveId" clId="{5870A2EF-01CE-48D4-97B0-7C562B24914D}" dt="2025-08-28T15:57:45.822" v="58" actId="47"/>
        <pc:sldMkLst>
          <pc:docMk/>
          <pc:sldMk cId="3074636149" sldId="273"/>
        </pc:sldMkLst>
      </pc:sldChg>
      <pc:sldChg chg="del">
        <pc:chgData name="Arup Sarkar" userId="881108ca54df7b26" providerId="LiveId" clId="{5870A2EF-01CE-48D4-97B0-7C562B24914D}" dt="2025-08-28T15:57:44.151" v="50" actId="47"/>
        <pc:sldMkLst>
          <pc:docMk/>
          <pc:sldMk cId="4266527038" sldId="274"/>
        </pc:sldMkLst>
      </pc:sldChg>
      <pc:sldChg chg="del">
        <pc:chgData name="Arup Sarkar" userId="881108ca54df7b26" providerId="LiveId" clId="{5870A2EF-01CE-48D4-97B0-7C562B24914D}" dt="2025-08-28T15:57:44.364" v="51" actId="47"/>
        <pc:sldMkLst>
          <pc:docMk/>
          <pc:sldMk cId="3154823274" sldId="275"/>
        </pc:sldMkLst>
      </pc:sldChg>
      <pc:sldChg chg="del">
        <pc:chgData name="Arup Sarkar" userId="881108ca54df7b26" providerId="LiveId" clId="{5870A2EF-01CE-48D4-97B0-7C562B24914D}" dt="2025-08-28T15:57:44.782" v="53" actId="47"/>
        <pc:sldMkLst>
          <pc:docMk/>
          <pc:sldMk cId="991091162" sldId="276"/>
        </pc:sldMkLst>
      </pc:sldChg>
      <pc:sldChg chg="del">
        <pc:chgData name="Arup Sarkar" userId="881108ca54df7b26" providerId="LiveId" clId="{5870A2EF-01CE-48D4-97B0-7C562B24914D}" dt="2025-08-28T15:57:44.993" v="54" actId="47"/>
        <pc:sldMkLst>
          <pc:docMk/>
          <pc:sldMk cId="3143419592" sldId="277"/>
        </pc:sldMkLst>
      </pc:sldChg>
      <pc:sldChg chg="del">
        <pc:chgData name="Arup Sarkar" userId="881108ca54df7b26" providerId="LiveId" clId="{5870A2EF-01CE-48D4-97B0-7C562B24914D}" dt="2025-08-28T15:57:43.362" v="46" actId="47"/>
        <pc:sldMkLst>
          <pc:docMk/>
          <pc:sldMk cId="1166280240" sldId="278"/>
        </pc:sldMkLst>
      </pc:sldChg>
      <pc:sldChg chg="del">
        <pc:chgData name="Arup Sarkar" userId="881108ca54df7b26" providerId="LiveId" clId="{5870A2EF-01CE-48D4-97B0-7C562B24914D}" dt="2025-08-28T15:57:43.176" v="45" actId="47"/>
        <pc:sldMkLst>
          <pc:docMk/>
          <pc:sldMk cId="4194917512" sldId="279"/>
        </pc:sldMkLst>
      </pc:sldChg>
      <pc:sldChg chg="del">
        <pc:chgData name="Arup Sarkar" userId="881108ca54df7b26" providerId="LiveId" clId="{5870A2EF-01CE-48D4-97B0-7C562B24914D}" dt="2025-08-28T15:57:43.582" v="47" actId="47"/>
        <pc:sldMkLst>
          <pc:docMk/>
          <pc:sldMk cId="2974327817" sldId="280"/>
        </pc:sldMkLst>
      </pc:sldChg>
      <pc:sldChg chg="del">
        <pc:chgData name="Arup Sarkar" userId="881108ca54df7b26" providerId="LiveId" clId="{5870A2EF-01CE-48D4-97B0-7C562B24914D}" dt="2025-08-28T15:57:43.757" v="48" actId="47"/>
        <pc:sldMkLst>
          <pc:docMk/>
          <pc:sldMk cId="3118432662" sldId="281"/>
        </pc:sldMkLst>
      </pc:sldChg>
      <pc:sldChg chg="del">
        <pc:chgData name="Arup Sarkar" userId="881108ca54df7b26" providerId="LiveId" clId="{5870A2EF-01CE-48D4-97B0-7C562B24914D}" dt="2025-08-28T15:57:44.584" v="52" actId="47"/>
        <pc:sldMkLst>
          <pc:docMk/>
          <pc:sldMk cId="388557411" sldId="282"/>
        </pc:sldMkLst>
      </pc:sldChg>
      <pc:sldChg chg="del">
        <pc:chgData name="Arup Sarkar" userId="881108ca54df7b26" providerId="LiveId" clId="{5870A2EF-01CE-48D4-97B0-7C562B24914D}" dt="2025-08-28T15:57:45.202" v="55" actId="47"/>
        <pc:sldMkLst>
          <pc:docMk/>
          <pc:sldMk cId="0" sldId="283"/>
        </pc:sldMkLst>
      </pc:sldChg>
      <pc:sldChg chg="del">
        <pc:chgData name="Arup Sarkar" userId="881108ca54df7b26" providerId="LiveId" clId="{5870A2EF-01CE-48D4-97B0-7C562B24914D}" dt="2025-08-28T15:57:46.211" v="60" actId="47"/>
        <pc:sldMkLst>
          <pc:docMk/>
          <pc:sldMk cId="0" sldId="284"/>
        </pc:sldMkLst>
      </pc:sldChg>
      <pc:sldChg chg="del">
        <pc:chgData name="Arup Sarkar" userId="881108ca54df7b26" providerId="LiveId" clId="{5870A2EF-01CE-48D4-97B0-7C562B24914D}" dt="2025-08-28T15:57:45.605" v="57" actId="47"/>
        <pc:sldMkLst>
          <pc:docMk/>
          <pc:sldMk cId="2667373276" sldId="290"/>
        </pc:sldMkLst>
      </pc:sldChg>
      <pc:sldChg chg="del">
        <pc:chgData name="Arup Sarkar" userId="881108ca54df7b26" providerId="LiveId" clId="{5870A2EF-01CE-48D4-97B0-7C562B24914D}" dt="2025-08-28T15:57:46.418" v="61" actId="47"/>
        <pc:sldMkLst>
          <pc:docMk/>
          <pc:sldMk cId="3388760912" sldId="291"/>
        </pc:sldMkLst>
      </pc:sldChg>
      <pc:sldChg chg="del">
        <pc:chgData name="Arup Sarkar" userId="881108ca54df7b26" providerId="LiveId" clId="{5870A2EF-01CE-48D4-97B0-7C562B24914D}" dt="2025-08-28T15:57:46.598" v="62" actId="47"/>
        <pc:sldMkLst>
          <pc:docMk/>
          <pc:sldMk cId="4128870802" sldId="292"/>
        </pc:sldMkLst>
      </pc:sldChg>
      <pc:sldChg chg="del">
        <pc:chgData name="Arup Sarkar" userId="881108ca54df7b26" providerId="LiveId" clId="{5870A2EF-01CE-48D4-97B0-7C562B24914D}" dt="2025-08-28T15:57:46.805" v="63" actId="47"/>
        <pc:sldMkLst>
          <pc:docMk/>
          <pc:sldMk cId="2320844233" sldId="293"/>
        </pc:sldMkLst>
      </pc:sldChg>
      <pc:sldChg chg="del">
        <pc:chgData name="Arup Sarkar" userId="881108ca54df7b26" providerId="LiveId" clId="{5870A2EF-01CE-48D4-97B0-7C562B24914D}" dt="2025-08-28T15:57:47.031" v="64" actId="47"/>
        <pc:sldMkLst>
          <pc:docMk/>
          <pc:sldMk cId="1413816648" sldId="294"/>
        </pc:sldMkLst>
      </pc:sldChg>
      <pc:sldChg chg="del">
        <pc:chgData name="Arup Sarkar" userId="881108ca54df7b26" providerId="LiveId" clId="{5870A2EF-01CE-48D4-97B0-7C562B24914D}" dt="2025-08-28T15:57:47.206" v="65" actId="47"/>
        <pc:sldMkLst>
          <pc:docMk/>
          <pc:sldMk cId="1601039932" sldId="295"/>
        </pc:sldMkLst>
      </pc:sldChg>
      <pc:sldChg chg="del">
        <pc:chgData name="Arup Sarkar" userId="881108ca54df7b26" providerId="LiveId" clId="{5870A2EF-01CE-48D4-97B0-7C562B24914D}" dt="2025-08-28T15:57:47.408" v="66" actId="47"/>
        <pc:sldMkLst>
          <pc:docMk/>
          <pc:sldMk cId="689369581" sldId="296"/>
        </pc:sldMkLst>
      </pc:sldChg>
      <pc:sldChg chg="del">
        <pc:chgData name="Arup Sarkar" userId="881108ca54df7b26" providerId="LiveId" clId="{5870A2EF-01CE-48D4-97B0-7C562B24914D}" dt="2025-08-28T15:57:47.631" v="67" actId="47"/>
        <pc:sldMkLst>
          <pc:docMk/>
          <pc:sldMk cId="890501257" sldId="297"/>
        </pc:sldMkLst>
      </pc:sldChg>
      <pc:sldChg chg="del">
        <pc:chgData name="Arup Sarkar" userId="881108ca54df7b26" providerId="LiveId" clId="{5870A2EF-01CE-48D4-97B0-7C562B24914D}" dt="2025-08-28T15:57:47.820" v="68" actId="47"/>
        <pc:sldMkLst>
          <pc:docMk/>
          <pc:sldMk cId="4012442161" sldId="298"/>
        </pc:sldMkLst>
      </pc:sldChg>
      <pc:sldChg chg="del">
        <pc:chgData name="Arup Sarkar" userId="881108ca54df7b26" providerId="LiveId" clId="{5870A2EF-01CE-48D4-97B0-7C562B24914D}" dt="2025-08-28T15:57:48.035" v="69" actId="47"/>
        <pc:sldMkLst>
          <pc:docMk/>
          <pc:sldMk cId="2370263460" sldId="299"/>
        </pc:sldMkLst>
      </pc:sldChg>
      <pc:sldChg chg="del">
        <pc:chgData name="Arup Sarkar" userId="881108ca54df7b26" providerId="LiveId" clId="{5870A2EF-01CE-48D4-97B0-7C562B24914D}" dt="2025-08-28T15:57:48.246" v="70" actId="47"/>
        <pc:sldMkLst>
          <pc:docMk/>
          <pc:sldMk cId="434672849" sldId="300"/>
        </pc:sldMkLst>
      </pc:sldChg>
      <pc:sldChg chg="del">
        <pc:chgData name="Arup Sarkar" userId="881108ca54df7b26" providerId="LiveId" clId="{5870A2EF-01CE-48D4-97B0-7C562B24914D}" dt="2025-08-28T15:57:48.450" v="71" actId="47"/>
        <pc:sldMkLst>
          <pc:docMk/>
          <pc:sldMk cId="213935886" sldId="301"/>
        </pc:sldMkLst>
      </pc:sldChg>
      <pc:sldChg chg="del">
        <pc:chgData name="Arup Sarkar" userId="881108ca54df7b26" providerId="LiveId" clId="{5870A2EF-01CE-48D4-97B0-7C562B24914D}" dt="2025-08-28T15:57:48.849" v="73" actId="47"/>
        <pc:sldMkLst>
          <pc:docMk/>
          <pc:sldMk cId="889087690" sldId="303"/>
        </pc:sldMkLst>
      </pc:sldChg>
      <pc:sldChg chg="del">
        <pc:chgData name="Arup Sarkar" userId="881108ca54df7b26" providerId="LiveId" clId="{5870A2EF-01CE-48D4-97B0-7C562B24914D}" dt="2025-08-28T15:57:49.333" v="74" actId="47"/>
        <pc:sldMkLst>
          <pc:docMk/>
          <pc:sldMk cId="1404727012" sldId="304"/>
        </pc:sldMkLst>
      </pc:sldChg>
      <pc:sldChg chg="del">
        <pc:chgData name="Arup Sarkar" userId="881108ca54df7b26" providerId="LiveId" clId="{5870A2EF-01CE-48D4-97B0-7C562B24914D}" dt="2025-08-28T15:57:49.383" v="75" actId="47"/>
        <pc:sldMkLst>
          <pc:docMk/>
          <pc:sldMk cId="436754715" sldId="305"/>
        </pc:sldMkLst>
      </pc:sldChg>
      <pc:sldChg chg="del">
        <pc:chgData name="Arup Sarkar" userId="881108ca54df7b26" providerId="LiveId" clId="{5870A2EF-01CE-48D4-97B0-7C562B24914D}" dt="2025-08-28T15:57:49.399" v="76" actId="47"/>
        <pc:sldMkLst>
          <pc:docMk/>
          <pc:sldMk cId="1691151505" sldId="306"/>
        </pc:sldMkLst>
      </pc:sldChg>
      <pc:sldChg chg="del">
        <pc:chgData name="Arup Sarkar" userId="881108ca54df7b26" providerId="LiveId" clId="{5870A2EF-01CE-48D4-97B0-7C562B24914D}" dt="2025-08-28T15:57:49.448" v="77" actId="47"/>
        <pc:sldMkLst>
          <pc:docMk/>
          <pc:sldMk cId="381135880" sldId="307"/>
        </pc:sldMkLst>
      </pc:sldChg>
      <pc:sldChg chg="del">
        <pc:chgData name="Arup Sarkar" userId="881108ca54df7b26" providerId="LiveId" clId="{5870A2EF-01CE-48D4-97B0-7C562B24914D}" dt="2025-08-28T15:57:49.475" v="78" actId="47"/>
        <pc:sldMkLst>
          <pc:docMk/>
          <pc:sldMk cId="3473655546" sldId="308"/>
        </pc:sldMkLst>
      </pc:sldChg>
      <pc:sldChg chg="del">
        <pc:chgData name="Arup Sarkar" userId="881108ca54df7b26" providerId="LiveId" clId="{5870A2EF-01CE-48D4-97B0-7C562B24914D}" dt="2025-08-28T15:57:49.497" v="79" actId="47"/>
        <pc:sldMkLst>
          <pc:docMk/>
          <pc:sldMk cId="2306110213" sldId="309"/>
        </pc:sldMkLst>
      </pc:sldChg>
      <pc:sldChg chg="del">
        <pc:chgData name="Arup Sarkar" userId="881108ca54df7b26" providerId="LiveId" clId="{5870A2EF-01CE-48D4-97B0-7C562B24914D}" dt="2025-08-28T15:57:48.649" v="72" actId="47"/>
        <pc:sldMkLst>
          <pc:docMk/>
          <pc:sldMk cId="1286839036" sldId="310"/>
        </pc:sldMkLst>
      </pc:sldChg>
      <pc:sldChg chg="del">
        <pc:chgData name="Arup Sarkar" userId="881108ca54df7b26" providerId="LiveId" clId="{5870A2EF-01CE-48D4-97B0-7C562B24914D}" dt="2025-08-28T15:57:49.524" v="80" actId="47"/>
        <pc:sldMkLst>
          <pc:docMk/>
          <pc:sldMk cId="699444340" sldId="311"/>
        </pc:sldMkLst>
      </pc:sldChg>
      <pc:sldChg chg="del">
        <pc:chgData name="Arup Sarkar" userId="881108ca54df7b26" providerId="LiveId" clId="{5870A2EF-01CE-48D4-97B0-7C562B24914D}" dt="2025-08-28T15:57:49.588" v="81" actId="47"/>
        <pc:sldMkLst>
          <pc:docMk/>
          <pc:sldMk cId="2432142173" sldId="312"/>
        </pc:sldMkLst>
      </pc:sldChg>
      <pc:sldChg chg="del">
        <pc:chgData name="Arup Sarkar" userId="881108ca54df7b26" providerId="LiveId" clId="{5870A2EF-01CE-48D4-97B0-7C562B24914D}" dt="2025-08-28T15:57:49.609" v="82" actId="47"/>
        <pc:sldMkLst>
          <pc:docMk/>
          <pc:sldMk cId="393964395" sldId="313"/>
        </pc:sldMkLst>
      </pc:sldChg>
      <pc:sldChg chg="addSp delSp modSp add del">
        <pc:chgData name="Arup Sarkar" userId="881108ca54df7b26" providerId="LiveId" clId="{5870A2EF-01CE-48D4-97B0-7C562B24914D}" dt="2025-08-28T16:01:01.983" v="235" actId="27636"/>
        <pc:sldMkLst>
          <pc:docMk/>
          <pc:sldMk cId="3495606887" sldId="315"/>
        </pc:sldMkLst>
        <pc:spChg chg="add del">
          <ac:chgData name="Arup Sarkar" userId="881108ca54df7b26" providerId="LiveId" clId="{5870A2EF-01CE-48D4-97B0-7C562B24914D}" dt="2025-08-28T15:59:36.028" v="193"/>
          <ac:spMkLst>
            <pc:docMk/>
            <pc:sldMk cId="3495606887" sldId="315"/>
            <ac:spMk id="2" creationId="{25912FA3-0451-4138-A39C-48C2B6600927}"/>
          </ac:spMkLst>
        </pc:spChg>
        <pc:spChg chg="mod">
          <ac:chgData name="Arup Sarkar" userId="881108ca54df7b26" providerId="LiveId" clId="{5870A2EF-01CE-48D4-97B0-7C562B24914D}" dt="2025-08-28T16:01:01.983" v="235" actId="27636"/>
          <ac:spMkLst>
            <pc:docMk/>
            <pc:sldMk cId="3495606887" sldId="315"/>
            <ac:spMk id="3" creationId="{8BD2F719-9902-41E1-A7FB-5B845365E818}"/>
          </ac:spMkLst>
        </pc:spChg>
        <pc:spChg chg="add del">
          <ac:chgData name="Arup Sarkar" userId="881108ca54df7b26" providerId="LiveId" clId="{5870A2EF-01CE-48D4-97B0-7C562B24914D}" dt="2025-08-28T15:59:40.790" v="203"/>
          <ac:spMkLst>
            <pc:docMk/>
            <pc:sldMk cId="3495606887" sldId="315"/>
            <ac:spMk id="4" creationId="{EB22891F-904F-4ACF-BAAE-03669240A4A0}"/>
          </ac:spMkLst>
        </pc:spChg>
      </pc:sldChg>
      <pc:sldChg chg="modSp add">
        <pc:chgData name="Arup Sarkar" userId="881108ca54df7b26" providerId="LiveId" clId="{5870A2EF-01CE-48D4-97B0-7C562B24914D}" dt="2025-08-28T16:07:41.510" v="263" actId="20577"/>
        <pc:sldMkLst>
          <pc:docMk/>
          <pc:sldMk cId="548716057" sldId="316"/>
        </pc:sldMkLst>
        <pc:spChg chg="mod">
          <ac:chgData name="Arup Sarkar" userId="881108ca54df7b26" providerId="LiveId" clId="{5870A2EF-01CE-48D4-97B0-7C562B24914D}" dt="2025-08-28T16:07:41.510" v="263" actId="20577"/>
          <ac:spMkLst>
            <pc:docMk/>
            <pc:sldMk cId="548716057" sldId="316"/>
            <ac:spMk id="3" creationId="{8BD2F719-9902-41E1-A7FB-5B845365E818}"/>
          </ac:spMkLst>
        </pc:spChg>
      </pc:sldChg>
      <pc:sldChg chg="addSp delSp modSp add">
        <pc:chgData name="Arup Sarkar" userId="881108ca54df7b26" providerId="LiveId" clId="{5870A2EF-01CE-48D4-97B0-7C562B24914D}" dt="2025-08-28T16:39:25.599" v="1085" actId="20577"/>
        <pc:sldMkLst>
          <pc:docMk/>
          <pc:sldMk cId="1006173404" sldId="317"/>
        </pc:sldMkLst>
        <pc:spChg chg="add del">
          <ac:chgData name="Arup Sarkar" userId="881108ca54df7b26" providerId="LiveId" clId="{5870A2EF-01CE-48D4-97B0-7C562B24914D}" dt="2025-08-28T16:09:34.828" v="281"/>
          <ac:spMkLst>
            <pc:docMk/>
            <pc:sldMk cId="1006173404" sldId="317"/>
            <ac:spMk id="2" creationId="{EB8C0A23-44FD-4442-8D4A-9831BD8F5038}"/>
          </ac:spMkLst>
        </pc:spChg>
        <pc:spChg chg="mod">
          <ac:chgData name="Arup Sarkar" userId="881108ca54df7b26" providerId="LiveId" clId="{5870A2EF-01CE-48D4-97B0-7C562B24914D}" dt="2025-08-28T16:39:25.599" v="1085" actId="20577"/>
          <ac:spMkLst>
            <pc:docMk/>
            <pc:sldMk cId="1006173404" sldId="317"/>
            <ac:spMk id="3" creationId="{8BD2F719-9902-41E1-A7FB-5B845365E818}"/>
          </ac:spMkLst>
        </pc:spChg>
      </pc:sldChg>
      <pc:sldChg chg="addSp delSp modSp add ord">
        <pc:chgData name="Arup Sarkar" userId="881108ca54df7b26" providerId="LiveId" clId="{5870A2EF-01CE-48D4-97B0-7C562B24914D}" dt="2025-08-28T17:24:53.972" v="1821" actId="20577"/>
        <pc:sldMkLst>
          <pc:docMk/>
          <pc:sldMk cId="2886993998" sldId="318"/>
        </pc:sldMkLst>
        <pc:spChg chg="add del">
          <ac:chgData name="Arup Sarkar" userId="881108ca54df7b26" providerId="LiveId" clId="{5870A2EF-01CE-48D4-97B0-7C562B24914D}" dt="2025-08-28T16:13:48.001" v="307"/>
          <ac:spMkLst>
            <pc:docMk/>
            <pc:sldMk cId="2886993998" sldId="318"/>
            <ac:spMk id="2" creationId="{785B5B0E-4C7B-4561-92D3-659188984137}"/>
          </ac:spMkLst>
        </pc:spChg>
        <pc:spChg chg="mod">
          <ac:chgData name="Arup Sarkar" userId="881108ca54df7b26" providerId="LiveId" clId="{5870A2EF-01CE-48D4-97B0-7C562B24914D}" dt="2025-08-28T17:24:53.972" v="1821" actId="20577"/>
          <ac:spMkLst>
            <pc:docMk/>
            <pc:sldMk cId="2886993998" sldId="318"/>
            <ac:spMk id="3" creationId="{8BD2F719-9902-41E1-A7FB-5B845365E818}"/>
          </ac:spMkLst>
        </pc:spChg>
        <pc:spChg chg="add del">
          <ac:chgData name="Arup Sarkar" userId="881108ca54df7b26" providerId="LiveId" clId="{5870A2EF-01CE-48D4-97B0-7C562B24914D}" dt="2025-08-28T16:14:24.391" v="313"/>
          <ac:spMkLst>
            <pc:docMk/>
            <pc:sldMk cId="2886993998" sldId="318"/>
            <ac:spMk id="4" creationId="{094565E6-A523-4099-A5B0-CDC41D0C6A96}"/>
          </ac:spMkLst>
        </pc:spChg>
      </pc:sldChg>
      <pc:sldChg chg="modSp add">
        <pc:chgData name="Arup Sarkar" userId="881108ca54df7b26" providerId="LiveId" clId="{5870A2EF-01CE-48D4-97B0-7C562B24914D}" dt="2025-08-28T16:55:15.696" v="1246" actId="20577"/>
        <pc:sldMkLst>
          <pc:docMk/>
          <pc:sldMk cId="371134295" sldId="319"/>
        </pc:sldMkLst>
        <pc:spChg chg="mod">
          <ac:chgData name="Arup Sarkar" userId="881108ca54df7b26" providerId="LiveId" clId="{5870A2EF-01CE-48D4-97B0-7C562B24914D}" dt="2025-08-28T16:55:15.696" v="1246" actId="20577"/>
          <ac:spMkLst>
            <pc:docMk/>
            <pc:sldMk cId="371134295" sldId="319"/>
            <ac:spMk id="3" creationId="{8BD2F719-9902-41E1-A7FB-5B845365E818}"/>
          </ac:spMkLst>
        </pc:spChg>
      </pc:sldChg>
      <pc:sldChg chg="modSp add">
        <pc:chgData name="Arup Sarkar" userId="881108ca54df7b26" providerId="LiveId" clId="{5870A2EF-01CE-48D4-97B0-7C562B24914D}" dt="2025-08-28T16:57:05.660" v="1298" actId="255"/>
        <pc:sldMkLst>
          <pc:docMk/>
          <pc:sldMk cId="1867186977" sldId="320"/>
        </pc:sldMkLst>
        <pc:spChg chg="mod">
          <ac:chgData name="Arup Sarkar" userId="881108ca54df7b26" providerId="LiveId" clId="{5870A2EF-01CE-48D4-97B0-7C562B24914D}" dt="2025-08-28T16:57:05.660" v="1298" actId="255"/>
          <ac:spMkLst>
            <pc:docMk/>
            <pc:sldMk cId="1867186977" sldId="320"/>
            <ac:spMk id="3" creationId="{8BD2F719-9902-41E1-A7FB-5B845365E818}"/>
          </ac:spMkLst>
        </pc:spChg>
      </pc:sldChg>
      <pc:sldChg chg="addSp delSp modSp add">
        <pc:chgData name="Arup Sarkar" userId="881108ca54df7b26" providerId="LiveId" clId="{5870A2EF-01CE-48D4-97B0-7C562B24914D}" dt="2025-08-28T17:09:30.463" v="1671" actId="20577"/>
        <pc:sldMkLst>
          <pc:docMk/>
          <pc:sldMk cId="3902156641" sldId="321"/>
        </pc:sldMkLst>
        <pc:spChg chg="add del mod">
          <ac:chgData name="Arup Sarkar" userId="881108ca54df7b26" providerId="LiveId" clId="{5870A2EF-01CE-48D4-97B0-7C562B24914D}" dt="2025-08-28T17:00:33.741" v="1344"/>
          <ac:spMkLst>
            <pc:docMk/>
            <pc:sldMk cId="3902156641" sldId="321"/>
            <ac:spMk id="2" creationId="{9DDF1F18-9867-4DC6-BB92-4B7062CC48B8}"/>
          </ac:spMkLst>
        </pc:spChg>
        <pc:spChg chg="mod">
          <ac:chgData name="Arup Sarkar" userId="881108ca54df7b26" providerId="LiveId" clId="{5870A2EF-01CE-48D4-97B0-7C562B24914D}" dt="2025-08-28T17:08:45.258" v="1654" actId="20577"/>
          <ac:spMkLst>
            <pc:docMk/>
            <pc:sldMk cId="3902156641" sldId="321"/>
            <ac:spMk id="3" creationId="{8BD2F719-9902-41E1-A7FB-5B845365E818}"/>
          </ac:spMkLst>
        </pc:spChg>
        <pc:spChg chg="add mod">
          <ac:chgData name="Arup Sarkar" userId="881108ca54df7b26" providerId="LiveId" clId="{5870A2EF-01CE-48D4-97B0-7C562B24914D}" dt="2025-08-28T17:04:50.146" v="1530" actId="14100"/>
          <ac:spMkLst>
            <pc:docMk/>
            <pc:sldMk cId="3902156641" sldId="321"/>
            <ac:spMk id="4" creationId="{9D4F4371-8578-42DA-81C1-95EE66CC0496}"/>
          </ac:spMkLst>
        </pc:spChg>
        <pc:spChg chg="add mod">
          <ac:chgData name="Arup Sarkar" userId="881108ca54df7b26" providerId="LiveId" clId="{5870A2EF-01CE-48D4-97B0-7C562B24914D}" dt="2025-08-28T17:09:30.463" v="1671" actId="20577"/>
          <ac:spMkLst>
            <pc:docMk/>
            <pc:sldMk cId="3902156641" sldId="321"/>
            <ac:spMk id="5" creationId="{07ADD14B-29D7-466E-A35E-AD33399CF77A}"/>
          </ac:spMkLst>
        </pc:spChg>
      </pc:sldChg>
      <pc:sldChg chg="addSp delSp modSp add">
        <pc:chgData name="Arup Sarkar" userId="881108ca54df7b26" providerId="LiveId" clId="{5870A2EF-01CE-48D4-97B0-7C562B24914D}" dt="2025-08-28T17:37:59.107" v="1871" actId="20577"/>
        <pc:sldMkLst>
          <pc:docMk/>
          <pc:sldMk cId="104382624" sldId="322"/>
        </pc:sldMkLst>
        <pc:spChg chg="add del">
          <ac:chgData name="Arup Sarkar" userId="881108ca54df7b26" providerId="LiveId" clId="{5870A2EF-01CE-48D4-97B0-7C562B24914D}" dt="2025-08-28T17:17:52.163" v="1708"/>
          <ac:spMkLst>
            <pc:docMk/>
            <pc:sldMk cId="104382624" sldId="322"/>
            <ac:spMk id="2" creationId="{8C2FBB10-6989-431C-B3B1-BA0A020EE46C}"/>
          </ac:spMkLst>
        </pc:spChg>
        <pc:spChg chg="mod">
          <ac:chgData name="Arup Sarkar" userId="881108ca54df7b26" providerId="LiveId" clId="{5870A2EF-01CE-48D4-97B0-7C562B24914D}" dt="2025-08-28T17:37:59.107" v="1871" actId="20577"/>
          <ac:spMkLst>
            <pc:docMk/>
            <pc:sldMk cId="104382624" sldId="322"/>
            <ac:spMk id="3" creationId="{8BD2F719-9902-41E1-A7FB-5B845365E818}"/>
          </ac:spMkLst>
        </pc:spChg>
      </pc:sldChg>
      <pc:sldChg chg="modSp add">
        <pc:chgData name="Arup Sarkar" userId="881108ca54df7b26" providerId="LiveId" clId="{5870A2EF-01CE-48D4-97B0-7C562B24914D}" dt="2025-08-28T17:51:01.454" v="2070" actId="27636"/>
        <pc:sldMkLst>
          <pc:docMk/>
          <pc:sldMk cId="1882915369" sldId="323"/>
        </pc:sldMkLst>
        <pc:spChg chg="mod">
          <ac:chgData name="Arup Sarkar" userId="881108ca54df7b26" providerId="LiveId" clId="{5870A2EF-01CE-48D4-97B0-7C562B24914D}" dt="2025-08-28T17:51:01.454" v="2070" actId="27636"/>
          <ac:spMkLst>
            <pc:docMk/>
            <pc:sldMk cId="1882915369" sldId="323"/>
            <ac:spMk id="3" creationId="{8BD2F719-9902-41E1-A7FB-5B845365E818}"/>
          </ac:spMkLst>
        </pc:spChg>
      </pc:sldChg>
      <pc:sldChg chg="addSp delSp modSp add del">
        <pc:chgData name="Arup Sarkar" userId="881108ca54df7b26" providerId="LiveId" clId="{5870A2EF-01CE-48D4-97B0-7C562B24914D}" dt="2025-08-28T18:08:35.197" v="2220" actId="47"/>
        <pc:sldMkLst>
          <pc:docMk/>
          <pc:sldMk cId="2203886750" sldId="324"/>
        </pc:sldMkLst>
        <pc:spChg chg="del mod">
          <ac:chgData name="Arup Sarkar" userId="881108ca54df7b26" providerId="LiveId" clId="{5870A2EF-01CE-48D4-97B0-7C562B24914D}" dt="2025-08-28T17:51:22.971" v="2072"/>
          <ac:spMkLst>
            <pc:docMk/>
            <pc:sldMk cId="2203886750" sldId="324"/>
            <ac:spMk id="3" creationId="{8BD2F719-9902-41E1-A7FB-5B845365E818}"/>
          </ac:spMkLst>
        </pc:spChg>
        <pc:graphicFrameChg chg="add mod modGraphic">
          <ac:chgData name="Arup Sarkar" userId="881108ca54df7b26" providerId="LiveId" clId="{5870A2EF-01CE-48D4-97B0-7C562B24914D}" dt="2025-08-28T17:51:31.421" v="2074" actId="14100"/>
          <ac:graphicFrameMkLst>
            <pc:docMk/>
            <pc:sldMk cId="2203886750" sldId="324"/>
            <ac:graphicFrameMk id="2" creationId="{DADE7BDC-9857-4013-BA75-937FF8BA7012}"/>
          </ac:graphicFrameMkLst>
        </pc:graphicFrameChg>
      </pc:sldChg>
      <pc:sldChg chg="addSp delSp modSp add del">
        <pc:chgData name="Arup Sarkar" userId="881108ca54df7b26" providerId="LiveId" clId="{5870A2EF-01CE-48D4-97B0-7C562B24914D}" dt="2025-08-28T17:58:19.077" v="2207" actId="47"/>
        <pc:sldMkLst>
          <pc:docMk/>
          <pc:sldMk cId="3490759337" sldId="325"/>
        </pc:sldMkLst>
        <pc:spChg chg="del mod">
          <ac:chgData name="Arup Sarkar" userId="881108ca54df7b26" providerId="LiveId" clId="{5870A2EF-01CE-48D4-97B0-7C562B24914D}" dt="2025-08-28T17:55:07.848" v="2076"/>
          <ac:spMkLst>
            <pc:docMk/>
            <pc:sldMk cId="3490759337" sldId="325"/>
            <ac:spMk id="3" creationId="{8BD2F719-9902-41E1-A7FB-5B845365E818}"/>
          </ac:spMkLst>
        </pc:spChg>
        <pc:graphicFrameChg chg="add mod modGraphic">
          <ac:chgData name="Arup Sarkar" userId="881108ca54df7b26" providerId="LiveId" clId="{5870A2EF-01CE-48D4-97B0-7C562B24914D}" dt="2025-08-28T17:55:22.126" v="2078" actId="14100"/>
          <ac:graphicFrameMkLst>
            <pc:docMk/>
            <pc:sldMk cId="3490759337" sldId="325"/>
            <ac:graphicFrameMk id="2" creationId="{B80C93BF-7699-43CD-BBA5-0E6A76328696}"/>
          </ac:graphicFrameMkLst>
        </pc:graphicFrameChg>
      </pc:sldChg>
      <pc:sldChg chg="addSp delSp modSp add del">
        <pc:chgData name="Arup Sarkar" userId="881108ca54df7b26" providerId="LiveId" clId="{5870A2EF-01CE-48D4-97B0-7C562B24914D}" dt="2025-08-28T17:58:16.186" v="2206" actId="47"/>
        <pc:sldMkLst>
          <pc:docMk/>
          <pc:sldMk cId="632865444" sldId="326"/>
        </pc:sldMkLst>
        <pc:spChg chg="del mod">
          <ac:chgData name="Arup Sarkar" userId="881108ca54df7b26" providerId="LiveId" clId="{5870A2EF-01CE-48D4-97B0-7C562B24914D}" dt="2025-08-28T17:55:38.500" v="2080"/>
          <ac:spMkLst>
            <pc:docMk/>
            <pc:sldMk cId="632865444" sldId="326"/>
            <ac:spMk id="3" creationId="{8BD2F719-9902-41E1-A7FB-5B845365E818}"/>
          </ac:spMkLst>
        </pc:spChg>
        <pc:graphicFrameChg chg="add mod modGraphic">
          <ac:chgData name="Arup Sarkar" userId="881108ca54df7b26" providerId="LiveId" clId="{5870A2EF-01CE-48D4-97B0-7C562B24914D}" dt="2025-08-28T17:58:13.106" v="2205" actId="20577"/>
          <ac:graphicFrameMkLst>
            <pc:docMk/>
            <pc:sldMk cId="632865444" sldId="326"/>
            <ac:graphicFrameMk id="2" creationId="{9FB3192A-6366-4751-A446-55720675EC8F}"/>
          </ac:graphicFrameMkLst>
        </pc:graphicFrameChg>
      </pc:sldChg>
      <pc:sldChg chg="addSp delSp modSp add del">
        <pc:chgData name="Arup Sarkar" userId="881108ca54df7b26" providerId="LiveId" clId="{5870A2EF-01CE-48D4-97B0-7C562B24914D}" dt="2025-08-28T18:02:04.320" v="2212" actId="47"/>
        <pc:sldMkLst>
          <pc:docMk/>
          <pc:sldMk cId="75710440" sldId="327"/>
        </pc:sldMkLst>
        <pc:spChg chg="del mod">
          <ac:chgData name="Arup Sarkar" userId="881108ca54df7b26" providerId="LiveId" clId="{5870A2EF-01CE-48D4-97B0-7C562B24914D}" dt="2025-08-28T18:01:42.020" v="2209"/>
          <ac:spMkLst>
            <pc:docMk/>
            <pc:sldMk cId="75710440" sldId="327"/>
            <ac:spMk id="3" creationId="{8BD2F719-9902-41E1-A7FB-5B845365E818}"/>
          </ac:spMkLst>
        </pc:spChg>
        <pc:spChg chg="add mod">
          <ac:chgData name="Arup Sarkar" userId="881108ca54df7b26" providerId="LiveId" clId="{5870A2EF-01CE-48D4-97B0-7C562B24914D}" dt="2025-08-28T18:01:56.040" v="2211" actId="14100"/>
          <ac:spMkLst>
            <pc:docMk/>
            <pc:sldMk cId="75710440" sldId="327"/>
            <ac:spMk id="4" creationId="{7F6205CA-D782-47BB-BB52-E3F1558A0B22}"/>
          </ac:spMkLst>
        </pc:spChg>
        <pc:graphicFrameChg chg="add mod modGraphic">
          <ac:chgData name="Arup Sarkar" userId="881108ca54df7b26" providerId="LiveId" clId="{5870A2EF-01CE-48D4-97B0-7C562B24914D}" dt="2025-08-28T18:01:56.040" v="2211" actId="14100"/>
          <ac:graphicFrameMkLst>
            <pc:docMk/>
            <pc:sldMk cId="75710440" sldId="327"/>
            <ac:graphicFrameMk id="2" creationId="{F86B3901-A08B-4930-8CA5-3A3CCA605308}"/>
          </ac:graphicFrameMkLst>
        </pc:graphicFrameChg>
      </pc:sldChg>
      <pc:sldChg chg="addSp delSp modSp add del">
        <pc:chgData name="Arup Sarkar" userId="881108ca54df7b26" providerId="LiveId" clId="{5870A2EF-01CE-48D4-97B0-7C562B24914D}" dt="2025-08-28T18:08:32.870" v="2219" actId="47"/>
        <pc:sldMkLst>
          <pc:docMk/>
          <pc:sldMk cId="3113289159" sldId="328"/>
        </pc:sldMkLst>
        <pc:spChg chg="del mod">
          <ac:chgData name="Arup Sarkar" userId="881108ca54df7b26" providerId="LiveId" clId="{5870A2EF-01CE-48D4-97B0-7C562B24914D}" dt="2025-08-28T18:02:31.870" v="2214"/>
          <ac:spMkLst>
            <pc:docMk/>
            <pc:sldMk cId="3113289159" sldId="328"/>
            <ac:spMk id="3" creationId="{8BD2F719-9902-41E1-A7FB-5B845365E818}"/>
          </ac:spMkLst>
        </pc:spChg>
        <pc:spChg chg="add mod">
          <ac:chgData name="Arup Sarkar" userId="881108ca54df7b26" providerId="LiveId" clId="{5870A2EF-01CE-48D4-97B0-7C562B24914D}" dt="2025-08-28T18:02:44.303" v="2216" actId="14100"/>
          <ac:spMkLst>
            <pc:docMk/>
            <pc:sldMk cId="3113289159" sldId="328"/>
            <ac:spMk id="4" creationId="{0B6F4436-F32C-4649-935F-7A8DC83ED377}"/>
          </ac:spMkLst>
        </pc:spChg>
        <pc:graphicFrameChg chg="add mod modGraphic">
          <ac:chgData name="Arup Sarkar" userId="881108ca54df7b26" providerId="LiveId" clId="{5870A2EF-01CE-48D4-97B0-7C562B24914D}" dt="2025-08-28T18:02:59.337" v="2218" actId="14100"/>
          <ac:graphicFrameMkLst>
            <pc:docMk/>
            <pc:sldMk cId="3113289159" sldId="328"/>
            <ac:graphicFrameMk id="2" creationId="{07099E6D-60FF-498B-82AD-406E100650FC}"/>
          </ac:graphicFrameMkLst>
        </pc:graphicFrameChg>
      </pc:sldChg>
      <pc:sldChg chg="add del">
        <pc:chgData name="Arup Sarkar" userId="881108ca54df7b26" providerId="LiveId" clId="{5870A2EF-01CE-48D4-97B0-7C562B24914D}" dt="2025-08-28T18:11:16.871" v="2259" actId="47"/>
        <pc:sldMkLst>
          <pc:docMk/>
          <pc:sldMk cId="3789209148" sldId="329"/>
        </pc:sldMkLst>
      </pc:sldChg>
      <pc:sldChg chg="modSp add">
        <pc:chgData name="Arup Sarkar" userId="881108ca54df7b26" providerId="LiveId" clId="{5870A2EF-01CE-48D4-97B0-7C562B24914D}" dt="2025-08-28T18:31:46.940" v="2464" actId="20577"/>
        <pc:sldMkLst>
          <pc:docMk/>
          <pc:sldMk cId="699718884" sldId="330"/>
        </pc:sldMkLst>
        <pc:spChg chg="mod">
          <ac:chgData name="Arup Sarkar" userId="881108ca54df7b26" providerId="LiveId" clId="{5870A2EF-01CE-48D4-97B0-7C562B24914D}" dt="2025-08-28T18:31:46.940" v="2464" actId="20577"/>
          <ac:spMkLst>
            <pc:docMk/>
            <pc:sldMk cId="699718884" sldId="330"/>
            <ac:spMk id="3" creationId="{8BD2F719-9902-41E1-A7FB-5B845365E818}"/>
          </ac:spMkLst>
        </pc:spChg>
      </pc:sldChg>
      <pc:sldChg chg="modSp add">
        <pc:chgData name="Arup Sarkar" userId="881108ca54df7b26" providerId="LiveId" clId="{5870A2EF-01CE-48D4-97B0-7C562B24914D}" dt="2025-08-28T18:33:15.561" v="2492" actId="5793"/>
        <pc:sldMkLst>
          <pc:docMk/>
          <pc:sldMk cId="3853313400" sldId="331"/>
        </pc:sldMkLst>
        <pc:spChg chg="mod">
          <ac:chgData name="Arup Sarkar" userId="881108ca54df7b26" providerId="LiveId" clId="{5870A2EF-01CE-48D4-97B0-7C562B24914D}" dt="2025-08-28T18:33:15.561" v="2492" actId="5793"/>
          <ac:spMkLst>
            <pc:docMk/>
            <pc:sldMk cId="3853313400" sldId="331"/>
            <ac:spMk id="3" creationId="{8BD2F719-9902-41E1-A7FB-5B845365E818}"/>
          </ac:spMkLst>
        </pc:spChg>
      </pc:sldChg>
      <pc:sldChg chg="addSp modSp add">
        <pc:chgData name="Arup Sarkar" userId="881108ca54df7b26" providerId="LiveId" clId="{5870A2EF-01CE-48D4-97B0-7C562B24914D}" dt="2025-08-28T18:36:22.169" v="2552" actId="20577"/>
        <pc:sldMkLst>
          <pc:docMk/>
          <pc:sldMk cId="877413669" sldId="332"/>
        </pc:sldMkLst>
        <pc:spChg chg="mod">
          <ac:chgData name="Arup Sarkar" userId="881108ca54df7b26" providerId="LiveId" clId="{5870A2EF-01CE-48D4-97B0-7C562B24914D}" dt="2025-08-28T18:36:22.169" v="2552" actId="20577"/>
          <ac:spMkLst>
            <pc:docMk/>
            <pc:sldMk cId="877413669" sldId="332"/>
            <ac:spMk id="3" creationId="{8BD2F719-9902-41E1-A7FB-5B845365E818}"/>
          </ac:spMkLst>
        </pc:spChg>
        <pc:graphicFrameChg chg="add mod modGraphic">
          <ac:chgData name="Arup Sarkar" userId="881108ca54df7b26" providerId="LiveId" clId="{5870A2EF-01CE-48D4-97B0-7C562B24914D}" dt="2025-08-28T18:36:17.785" v="2551" actId="1076"/>
          <ac:graphicFrameMkLst>
            <pc:docMk/>
            <pc:sldMk cId="877413669" sldId="332"/>
            <ac:graphicFrameMk id="2" creationId="{1C6D2C9D-51D1-4EB6-9BEE-EA11828ED291}"/>
          </ac:graphicFrameMkLst>
        </pc:graphicFrameChg>
      </pc:sldChg>
      <pc:sldChg chg="modSp add">
        <pc:chgData name="Arup Sarkar" userId="881108ca54df7b26" providerId="LiveId" clId="{5870A2EF-01CE-48D4-97B0-7C562B24914D}" dt="2025-08-28T18:40:13.209" v="2585" actId="255"/>
        <pc:sldMkLst>
          <pc:docMk/>
          <pc:sldMk cId="3395090800" sldId="333"/>
        </pc:sldMkLst>
        <pc:spChg chg="mod">
          <ac:chgData name="Arup Sarkar" userId="881108ca54df7b26" providerId="LiveId" clId="{5870A2EF-01CE-48D4-97B0-7C562B24914D}" dt="2025-08-28T18:40:13.209" v="2585" actId="255"/>
          <ac:spMkLst>
            <pc:docMk/>
            <pc:sldMk cId="3395090800" sldId="333"/>
            <ac:spMk id="3" creationId="{8BD2F719-9902-41E1-A7FB-5B845365E818}"/>
          </ac:spMkLst>
        </pc:spChg>
      </pc:sldChg>
      <pc:sldChg chg="modSp add">
        <pc:chgData name="Arup Sarkar" userId="881108ca54df7b26" providerId="LiveId" clId="{5870A2EF-01CE-48D4-97B0-7C562B24914D}" dt="2025-08-28T18:42:00.116" v="2600" actId="20577"/>
        <pc:sldMkLst>
          <pc:docMk/>
          <pc:sldMk cId="2917505136" sldId="334"/>
        </pc:sldMkLst>
        <pc:spChg chg="mod">
          <ac:chgData name="Arup Sarkar" userId="881108ca54df7b26" providerId="LiveId" clId="{5870A2EF-01CE-48D4-97B0-7C562B24914D}" dt="2025-08-28T18:42:00.116" v="2600" actId="20577"/>
          <ac:spMkLst>
            <pc:docMk/>
            <pc:sldMk cId="2917505136" sldId="334"/>
            <ac:spMk id="3" creationId="{8BD2F719-9902-41E1-A7FB-5B845365E818}"/>
          </ac:spMkLst>
        </pc:spChg>
      </pc:sldChg>
      <pc:sldChg chg="modSp add">
        <pc:chgData name="Arup Sarkar" userId="881108ca54df7b26" providerId="LiveId" clId="{5870A2EF-01CE-48D4-97B0-7C562B24914D}" dt="2025-08-28T18:43:09.862" v="2617" actId="27636"/>
        <pc:sldMkLst>
          <pc:docMk/>
          <pc:sldMk cId="1709200578" sldId="335"/>
        </pc:sldMkLst>
        <pc:spChg chg="mod">
          <ac:chgData name="Arup Sarkar" userId="881108ca54df7b26" providerId="LiveId" clId="{5870A2EF-01CE-48D4-97B0-7C562B24914D}" dt="2025-08-28T18:43:09.862" v="2617" actId="27636"/>
          <ac:spMkLst>
            <pc:docMk/>
            <pc:sldMk cId="1709200578" sldId="335"/>
            <ac:spMk id="3" creationId="{8BD2F719-9902-41E1-A7FB-5B845365E818}"/>
          </ac:spMkLst>
        </pc:spChg>
      </pc:sldChg>
      <pc:sldChg chg="modSp add">
        <pc:chgData name="Arup Sarkar" userId="881108ca54df7b26" providerId="LiveId" clId="{5870A2EF-01CE-48D4-97B0-7C562B24914D}" dt="2025-08-28T18:47:32.152" v="2653" actId="113"/>
        <pc:sldMkLst>
          <pc:docMk/>
          <pc:sldMk cId="2552548695" sldId="336"/>
        </pc:sldMkLst>
        <pc:spChg chg="mod">
          <ac:chgData name="Arup Sarkar" userId="881108ca54df7b26" providerId="LiveId" clId="{5870A2EF-01CE-48D4-97B0-7C562B24914D}" dt="2025-08-28T18:47:32.152" v="2653" actId="113"/>
          <ac:spMkLst>
            <pc:docMk/>
            <pc:sldMk cId="2552548695" sldId="336"/>
            <ac:spMk id="3" creationId="{8BD2F719-9902-41E1-A7FB-5B845365E818}"/>
          </ac:spMkLst>
        </pc:spChg>
      </pc:sldChg>
      <pc:sldChg chg="modSp add">
        <pc:chgData name="Arup Sarkar" userId="881108ca54df7b26" providerId="LiveId" clId="{5870A2EF-01CE-48D4-97B0-7C562B24914D}" dt="2025-08-28T18:49:24.627" v="2696" actId="20577"/>
        <pc:sldMkLst>
          <pc:docMk/>
          <pc:sldMk cId="636165382" sldId="337"/>
        </pc:sldMkLst>
        <pc:spChg chg="mod">
          <ac:chgData name="Arup Sarkar" userId="881108ca54df7b26" providerId="LiveId" clId="{5870A2EF-01CE-48D4-97B0-7C562B24914D}" dt="2025-08-28T18:49:24.627" v="2696" actId="20577"/>
          <ac:spMkLst>
            <pc:docMk/>
            <pc:sldMk cId="636165382" sldId="337"/>
            <ac:spMk id="3" creationId="{8BD2F719-9902-41E1-A7FB-5B845365E818}"/>
          </ac:spMkLst>
        </pc:spChg>
      </pc:sldChg>
      <pc:sldChg chg="addSp modSp add">
        <pc:chgData name="Arup Sarkar" userId="881108ca54df7b26" providerId="LiveId" clId="{5870A2EF-01CE-48D4-97B0-7C562B24914D}" dt="2025-08-28T18:51:30.707" v="2712" actId="14100"/>
        <pc:sldMkLst>
          <pc:docMk/>
          <pc:sldMk cId="928949691" sldId="338"/>
        </pc:sldMkLst>
        <pc:spChg chg="mod">
          <ac:chgData name="Arup Sarkar" userId="881108ca54df7b26" providerId="LiveId" clId="{5870A2EF-01CE-48D4-97B0-7C562B24914D}" dt="2025-08-28T18:51:05.548" v="2709" actId="20577"/>
          <ac:spMkLst>
            <pc:docMk/>
            <pc:sldMk cId="928949691" sldId="338"/>
            <ac:spMk id="3" creationId="{8BD2F719-9902-41E1-A7FB-5B845365E818}"/>
          </ac:spMkLst>
        </pc:spChg>
        <pc:graphicFrameChg chg="add mod modGraphic">
          <ac:chgData name="Arup Sarkar" userId="881108ca54df7b26" providerId="LiveId" clId="{5870A2EF-01CE-48D4-97B0-7C562B24914D}" dt="2025-08-28T18:51:30.707" v="2712" actId="14100"/>
          <ac:graphicFrameMkLst>
            <pc:docMk/>
            <pc:sldMk cId="928949691" sldId="338"/>
            <ac:graphicFrameMk id="2" creationId="{4480BA26-C11B-4D36-A7DF-37E81F7518C5}"/>
          </ac:graphicFrameMkLst>
        </pc:graphicFrameChg>
      </pc:sldChg>
      <pc:sldChg chg="modSp add">
        <pc:chgData name="Arup Sarkar" userId="881108ca54df7b26" providerId="LiveId" clId="{5870A2EF-01CE-48D4-97B0-7C562B24914D}" dt="2025-08-28T18:52:19.293" v="2717" actId="27636"/>
        <pc:sldMkLst>
          <pc:docMk/>
          <pc:sldMk cId="3781597581" sldId="339"/>
        </pc:sldMkLst>
        <pc:spChg chg="mod">
          <ac:chgData name="Arup Sarkar" userId="881108ca54df7b26" providerId="LiveId" clId="{5870A2EF-01CE-48D4-97B0-7C562B24914D}" dt="2025-08-28T18:52:19.293" v="2717" actId="27636"/>
          <ac:spMkLst>
            <pc:docMk/>
            <pc:sldMk cId="3781597581" sldId="339"/>
            <ac:spMk id="3" creationId="{8BD2F719-9902-41E1-A7FB-5B845365E818}"/>
          </ac:spMkLst>
        </pc:spChg>
      </pc:sldChg>
      <pc:sldChg chg="modSp add">
        <pc:chgData name="Arup Sarkar" userId="881108ca54df7b26" providerId="LiveId" clId="{5870A2EF-01CE-48D4-97B0-7C562B24914D}" dt="2025-08-28T18:54:40.831" v="2736" actId="20577"/>
        <pc:sldMkLst>
          <pc:docMk/>
          <pc:sldMk cId="583345219" sldId="340"/>
        </pc:sldMkLst>
        <pc:spChg chg="mod">
          <ac:chgData name="Arup Sarkar" userId="881108ca54df7b26" providerId="LiveId" clId="{5870A2EF-01CE-48D4-97B0-7C562B24914D}" dt="2025-08-28T18:54:40.831" v="2736" actId="20577"/>
          <ac:spMkLst>
            <pc:docMk/>
            <pc:sldMk cId="583345219" sldId="340"/>
            <ac:spMk id="3" creationId="{8BD2F719-9902-41E1-A7FB-5B845365E818}"/>
          </ac:spMkLst>
        </pc:spChg>
      </pc:sldChg>
      <pc:sldChg chg="modSp add">
        <pc:chgData name="Arup Sarkar" userId="881108ca54df7b26" providerId="LiveId" clId="{5870A2EF-01CE-48D4-97B0-7C562B24914D}" dt="2025-08-28T18:59:07.096" v="2741"/>
        <pc:sldMkLst>
          <pc:docMk/>
          <pc:sldMk cId="2451253765" sldId="341"/>
        </pc:sldMkLst>
        <pc:spChg chg="mod">
          <ac:chgData name="Arup Sarkar" userId="881108ca54df7b26" providerId="LiveId" clId="{5870A2EF-01CE-48D4-97B0-7C562B24914D}" dt="2025-08-28T18:59:07.096" v="2741"/>
          <ac:spMkLst>
            <pc:docMk/>
            <pc:sldMk cId="2451253765" sldId="341"/>
            <ac:spMk id="3" creationId="{8BD2F719-9902-41E1-A7FB-5B845365E818}"/>
          </ac:spMkLst>
        </pc:spChg>
      </pc:sldChg>
      <pc:sldChg chg="add">
        <pc:chgData name="Arup Sarkar" userId="881108ca54df7b26" providerId="LiveId" clId="{5870A2EF-01CE-48D4-97B0-7C562B24914D}" dt="2025-08-28T15:57:57.707" v="113"/>
        <pc:sldMkLst>
          <pc:docMk/>
          <pc:sldMk cId="3846395298" sldId="342"/>
        </pc:sldMkLst>
      </pc:sldChg>
      <pc:sldChg chg="add">
        <pc:chgData name="Arup Sarkar" userId="881108ca54df7b26" providerId="LiveId" clId="{5870A2EF-01CE-48D4-97B0-7C562B24914D}" dt="2025-08-28T15:57:58.008" v="114"/>
        <pc:sldMkLst>
          <pc:docMk/>
          <pc:sldMk cId="3030078176" sldId="343"/>
        </pc:sldMkLst>
      </pc:sldChg>
      <pc:sldChg chg="add">
        <pc:chgData name="Arup Sarkar" userId="881108ca54df7b26" providerId="LiveId" clId="{5870A2EF-01CE-48D4-97B0-7C562B24914D}" dt="2025-08-28T15:57:58.518" v="115"/>
        <pc:sldMkLst>
          <pc:docMk/>
          <pc:sldMk cId="1409657002" sldId="344"/>
        </pc:sldMkLst>
      </pc:sldChg>
      <pc:sldChg chg="modSp add del">
        <pc:chgData name="Arup Sarkar" userId="881108ca54df7b26" providerId="LiveId" clId="{5870A2EF-01CE-48D4-97B0-7C562B24914D}" dt="2025-08-28T18:11:22.801" v="2260" actId="47"/>
        <pc:sldMkLst>
          <pc:docMk/>
          <pc:sldMk cId="0" sldId="345"/>
        </pc:sldMkLst>
        <pc:spChg chg="mod">
          <ac:chgData name="Arup Sarkar" userId="881108ca54df7b26" providerId="LiveId" clId="{5870A2EF-01CE-48D4-97B0-7C562B24914D}" dt="2025-08-28T18:08:58.271" v="2223" actId="21"/>
          <ac:spMkLst>
            <pc:docMk/>
            <pc:sldMk cId="0" sldId="345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0DE534-0FF9-4FD8-9CEC-F4462BA96938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63B81-D709-486D-91C3-2B0B1A8CC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229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</a:t>
            </a:r>
            <a:r>
              <a:rPr dirty="0"/>
              <a:t> (</a:t>
            </a:r>
            <a:r>
              <a:rPr lang="en-IN" dirty="0" err="1"/>
              <a:t>HyperText</a:t>
            </a:r>
            <a:r>
              <a:rPr lang="en-IN" dirty="0"/>
              <a:t> </a:t>
            </a:r>
            <a:r>
              <a:rPr lang="en-IN" dirty="0" err="1"/>
              <a:t>Markup</a:t>
            </a:r>
            <a:r>
              <a:rPr lang="en-IN" dirty="0"/>
              <a:t> Language</a:t>
            </a:r>
            <a:r>
              <a:rPr dirty="0"/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Lecture </a:t>
            </a:r>
            <a:r>
              <a:rPr lang="en-US" dirty="0"/>
              <a:t>on</a:t>
            </a:r>
            <a:r>
              <a:rPr dirty="0"/>
              <a:t> Advanced Java</a:t>
            </a:r>
          </a:p>
          <a:p>
            <a:r>
              <a:rPr dirty="0"/>
              <a:t>Prepared for CS</a:t>
            </a:r>
            <a:r>
              <a:rPr lang="en-US" dirty="0"/>
              <a:t>E</a:t>
            </a:r>
            <a:r>
              <a:rPr dirty="0"/>
              <a:t> Students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2F719-9902-41E1-A7FB-5B845365E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4)</a:t>
            </a:r>
            <a:r>
              <a:rPr lang="en-US" sz="2000" b="1" dirty="0"/>
              <a:t>Inline Tags:</a:t>
            </a:r>
          </a:p>
          <a:p>
            <a:pPr marL="0" indent="0">
              <a:buNone/>
            </a:pPr>
            <a:r>
              <a:rPr lang="en-US" sz="2000" dirty="0"/>
              <a:t>Don’t start on a new line, Take up only </a:t>
            </a:r>
            <a:r>
              <a:rPr lang="en-IN" sz="2000" dirty="0"/>
              <a:t>small portions</a:t>
            </a:r>
            <a:r>
              <a:rPr lang="en-US" sz="2000" dirty="0"/>
              <a:t> as much width as needed. </a:t>
            </a:r>
          </a:p>
          <a:p>
            <a:pPr marL="0" indent="0">
              <a:buNone/>
            </a:pPr>
            <a:r>
              <a:rPr lang="en-US" sz="2000" dirty="0"/>
              <a:t>Example: &lt;span&gt;text&lt;/span&gt;| &lt;a </a:t>
            </a:r>
            <a:r>
              <a:rPr lang="en-US" sz="2000" dirty="0" err="1"/>
              <a:t>href</a:t>
            </a:r>
            <a:r>
              <a:rPr lang="en-US" sz="2000" dirty="0"/>
              <a:t>="#"&gt;Link&lt;/a&gt;|&lt;b&gt;Bold&lt;/b&gt;|&lt;</a:t>
            </a:r>
            <a:r>
              <a:rPr lang="en-US" sz="2000" dirty="0" err="1"/>
              <a:t>i</a:t>
            </a:r>
            <a:r>
              <a:rPr lang="en-US" sz="2000" dirty="0"/>
              <a:t>&gt;Italic&lt;/</a:t>
            </a:r>
            <a:r>
              <a:rPr lang="en-US" sz="2000" dirty="0" err="1"/>
              <a:t>i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Used inside block elements to format or styling or link text.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br>
              <a:rPr lang="en-US" sz="2000" dirty="0"/>
            </a:br>
            <a:r>
              <a:rPr lang="en-US" sz="2000" dirty="0"/>
              <a:t>5)</a:t>
            </a:r>
            <a:r>
              <a:rPr lang="en-US" sz="2000" b="1" dirty="0"/>
              <a:t> Semantic Tags:</a:t>
            </a:r>
          </a:p>
          <a:p>
            <a:pPr marL="0" indent="0">
              <a:buNone/>
            </a:pPr>
            <a:r>
              <a:rPr lang="en-US" sz="2000" dirty="0"/>
              <a:t>Introduced in </a:t>
            </a:r>
            <a:r>
              <a:rPr lang="en-US" sz="2000" b="1" dirty="0"/>
              <a:t>HTML5</a:t>
            </a:r>
            <a:r>
              <a:rPr lang="en-US" sz="2000" dirty="0"/>
              <a:t> to give </a:t>
            </a:r>
            <a:r>
              <a:rPr lang="en-US" sz="2000" b="1" dirty="0"/>
              <a:t>meaning</a:t>
            </a:r>
            <a:r>
              <a:rPr lang="en-US" sz="2000" dirty="0"/>
              <a:t> to the structure of a webpage.</a:t>
            </a:r>
          </a:p>
          <a:p>
            <a:pPr marL="0" indent="0">
              <a:buNone/>
            </a:pPr>
            <a:r>
              <a:rPr lang="en-US" sz="2000" dirty="0"/>
              <a:t>Helps </a:t>
            </a:r>
            <a:r>
              <a:rPr lang="en-US" sz="2000" b="1" dirty="0"/>
              <a:t>search engines</a:t>
            </a:r>
            <a:r>
              <a:rPr lang="en-US" sz="2000" dirty="0"/>
              <a:t> and </a:t>
            </a:r>
            <a:r>
              <a:rPr lang="en-US" sz="2000" b="1" dirty="0"/>
              <a:t>screen readers</a:t>
            </a:r>
            <a:r>
              <a:rPr lang="en-US" sz="2000" dirty="0"/>
              <a:t> understand content better.</a:t>
            </a:r>
            <a:br>
              <a:rPr lang="en-US" sz="2000" dirty="0"/>
            </a:br>
            <a:r>
              <a:rPr lang="en-US" sz="2000" dirty="0"/>
              <a:t>&lt;header&gt;Header of the page&lt;/header&gt; |&lt;nav&gt;Navigation menu&lt;/nav&gt;</a:t>
            </a:r>
          </a:p>
          <a:p>
            <a:pPr marL="0" indent="0">
              <a:buNone/>
            </a:pPr>
            <a:r>
              <a:rPr lang="en-US" sz="2000" dirty="0"/>
              <a:t>&lt;article&gt; content&lt;/article&gt; |&lt;section&gt; content&lt;/section&gt;|&lt;footer&gt; Data&lt;/footer&gt;</a:t>
            </a:r>
          </a:p>
          <a:p>
            <a:pPr marL="0" indent="0">
              <a:buNone/>
            </a:pPr>
            <a:r>
              <a:rPr lang="en-US" sz="2000" dirty="0"/>
              <a:t>It doesn’t just describe layout, but also tells the </a:t>
            </a:r>
            <a:r>
              <a:rPr lang="en-US" sz="2000" b="1" dirty="0"/>
              <a:t>purpose</a:t>
            </a:r>
            <a:r>
              <a:rPr lang="en-US" sz="2000" dirty="0"/>
              <a:t> of content.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br>
              <a:rPr lang="en-US" sz="2000" dirty="0"/>
            </a:br>
            <a:r>
              <a:rPr lang="en-US" sz="2000" dirty="0"/>
              <a:t>6)</a:t>
            </a:r>
            <a:r>
              <a:rPr lang="en-US" sz="2000" b="1" dirty="0"/>
              <a:t> Non-Semantic Tags</a:t>
            </a:r>
          </a:p>
          <a:p>
            <a:pPr marL="0" indent="0">
              <a:buNone/>
            </a:pPr>
            <a:r>
              <a:rPr lang="en-US" sz="2000" dirty="0"/>
              <a:t>Tags that </a:t>
            </a:r>
            <a:r>
              <a:rPr lang="en-US" sz="2000" b="1" dirty="0"/>
              <a:t>don’t describe the meaning</a:t>
            </a:r>
            <a:r>
              <a:rPr lang="en-US" sz="2000" dirty="0"/>
              <a:t> of content, only provide structure.</a:t>
            </a:r>
            <a:br>
              <a:rPr lang="en-US" sz="2000" dirty="0"/>
            </a:br>
            <a:r>
              <a:rPr lang="en-US" sz="2000" dirty="0"/>
              <a:t>Example: &lt;div&gt;Just a container&lt;/div&gt;&lt;span&gt;Inline container&lt;/span&gt;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br>
              <a:rPr lang="en-US" sz="2000" dirty="0"/>
            </a:br>
            <a:br>
              <a:rPr lang="en-US" sz="2000" dirty="0"/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82915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864"/>
            <a:ext cx="8229600" cy="481010"/>
          </a:xfrm>
        </p:spPr>
        <p:txBody>
          <a:bodyPr>
            <a:noAutofit/>
          </a:bodyPr>
          <a:lstStyle/>
          <a:p>
            <a:r>
              <a:rPr lang="en-IN" sz="2400" dirty="0"/>
              <a:t>Commonly Used HTML Tags</a:t>
            </a:r>
            <a:endParaRPr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016659"/>
              </p:ext>
            </p:extLst>
          </p:nvPr>
        </p:nvGraphicFramePr>
        <p:xfrm>
          <a:off x="0" y="523874"/>
          <a:ext cx="9144000" cy="6433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2413">
                <a:tc>
                  <a:txBody>
                    <a:bodyPr/>
                    <a:lstStyle/>
                    <a:p>
                      <a:r>
                        <a:rPr sz="200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 dirty="0"/>
                        <a:t>Common Uses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 dirty="0"/>
                        <a:t>Example with Style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3617">
                <a:tc>
                  <a:txBody>
                    <a:bodyPr/>
                    <a:lstStyle/>
                    <a:p>
                      <a:r>
                        <a:rPr sz="2000"/>
                        <a:t>&lt;h1&gt; ... &lt;h6&gt;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/>
                        <a:t>Headings (H1 = biggest, H6 = smallest)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/>
                        <a:t>Page titles, section headings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 dirty="0"/>
                        <a:t>&lt;h1 style="</a:t>
                      </a:r>
                      <a:r>
                        <a:rPr sz="2000" dirty="0" err="1"/>
                        <a:t>color:blue</a:t>
                      </a:r>
                      <a:r>
                        <a:rPr sz="2000" dirty="0"/>
                        <a:t>;"&gt;Main Title&lt;/h1&gt;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3669">
                <a:tc>
                  <a:txBody>
                    <a:bodyPr/>
                    <a:lstStyle/>
                    <a:p>
                      <a:r>
                        <a:rPr sz="2000"/>
                        <a:t>&lt;p&gt;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 dirty="0"/>
                        <a:t>Paragraph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/>
                        <a:t>Writing text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/>
                        <a:t>&lt;p style="font-size:16px;"&gt;This is a paragraph.&lt;/p&gt;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3617">
                <a:tc>
                  <a:txBody>
                    <a:bodyPr/>
                    <a:lstStyle/>
                    <a:p>
                      <a:r>
                        <a:rPr sz="2000"/>
                        <a:t>&lt;a&gt;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/>
                        <a:t>Anchor (hyperlink)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/>
                        <a:t>Linking to other pages or websites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/>
                        <a:t>&lt;a href="https://example.com" style="color:red;"&gt;Visit Site&lt;/a&gt;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3617">
                <a:tc>
                  <a:txBody>
                    <a:bodyPr/>
                    <a:lstStyle/>
                    <a:p>
                      <a:r>
                        <a:rPr sz="2000"/>
                        <a:t>&lt;img&gt;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/>
                        <a:t>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/>
                        <a:t>Display pictures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/>
                        <a:t>&lt;img src="pic.jpg" alt="Sample" style="width:150px;"&gt;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3617">
                <a:tc>
                  <a:txBody>
                    <a:bodyPr/>
                    <a:lstStyle/>
                    <a:p>
                      <a:r>
                        <a:rPr sz="2000"/>
                        <a:t>&lt;div&gt;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/>
                        <a:t>Division (block container)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/>
                        <a:t>Grouping sections or layouts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/>
                        <a:t>&lt;div style="background:lightgrey; padding:10px;"&gt;Content Block&lt;/div&gt;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53625">
                <a:tc>
                  <a:txBody>
                    <a:bodyPr/>
                    <a:lstStyle/>
                    <a:p>
                      <a:r>
                        <a:rPr sz="2000"/>
                        <a:t>&lt;span&gt;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/>
                        <a:t>Inline container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/>
                        <a:t>Styling small parts of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 dirty="0"/>
                        <a:t>&lt;span style="</a:t>
                      </a:r>
                      <a:r>
                        <a:rPr sz="2000" dirty="0" err="1"/>
                        <a:t>color:green</a:t>
                      </a:r>
                      <a:r>
                        <a:rPr sz="2000" dirty="0"/>
                        <a:t>;"&gt;Highlighted Text&lt;/span&gt;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104713"/>
              </p:ext>
            </p:extLst>
          </p:nvPr>
        </p:nvGraphicFramePr>
        <p:xfrm>
          <a:off x="-177800" y="383504"/>
          <a:ext cx="10219267" cy="6415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29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7701">
                <a:tc>
                  <a:txBody>
                    <a:bodyPr/>
                    <a:lstStyle/>
                    <a:p>
                      <a:r>
                        <a:rPr sz="1800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8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800"/>
                        <a:t>Common Uses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800"/>
                        <a:t>Example with Style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5760">
                <a:tc>
                  <a:txBody>
                    <a:bodyPr/>
                    <a:lstStyle/>
                    <a:p>
                      <a:r>
                        <a:rPr sz="1800"/>
                        <a:t>&lt;br&gt;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800"/>
                        <a:t>Line 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800"/>
                        <a:t>Breaking text into new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800"/>
                        <a:t>Hello&lt;br&gt;World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5760">
                <a:tc>
                  <a:txBody>
                    <a:bodyPr/>
                    <a:lstStyle/>
                    <a:p>
                      <a:r>
                        <a:rPr sz="1800"/>
                        <a:t>&lt;hr&gt;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800"/>
                        <a:t>Horizontal 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800"/>
                        <a:t>Insert separator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800"/>
                        <a:t>&lt;hr style="border:1px solid black;"&gt;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5760">
                <a:tc>
                  <a:txBody>
                    <a:bodyPr/>
                    <a:lstStyle/>
                    <a:p>
                      <a:r>
                        <a:rPr sz="1800"/>
                        <a:t>&lt;ul&gt; + &lt;li&gt;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800"/>
                        <a:t>Unordered List (bullets)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800"/>
                        <a:t>Lists of 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800"/>
                        <a:t>&lt;ul style="color:blue;"&gt;&lt;li&gt;Item 1&lt;/li&gt;&lt;li&gt;Item 2&lt;/li&gt;&lt;/ul&gt;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5760">
                <a:tc>
                  <a:txBody>
                    <a:bodyPr/>
                    <a:lstStyle/>
                    <a:p>
                      <a:r>
                        <a:rPr sz="1800"/>
                        <a:t>&lt;ol&gt; + &lt;li&gt;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800"/>
                        <a:t>Ordered List (numbered)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800"/>
                        <a:t>Step-by-step instructions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800"/>
                        <a:t>&lt;ol&gt;&lt;li&gt;First&lt;/li&gt;&lt;li&gt;Second&lt;/li&gt;&lt;/ol&gt;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5760">
                <a:tc>
                  <a:txBody>
                    <a:bodyPr/>
                    <a:lstStyle/>
                    <a:p>
                      <a:r>
                        <a:rPr sz="1800"/>
                        <a:t>&lt;table&gt;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800"/>
                        <a:t>Table container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800"/>
                        <a:t>Display tabular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800"/>
                        <a:t>&lt;table border="1" style="width:50%;"&gt;&lt;tr&gt;&lt;th&gt;Name&lt;/th&gt;&lt;th&gt;Age&lt;/th&gt;&lt;/tr&gt;&lt;tr&gt;&lt;td&gt;Amit&lt;/td&gt;&lt;td&gt;20&lt;/td&gt;&lt;/tr&gt;&lt;/table&gt;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5768">
                <a:tc>
                  <a:txBody>
                    <a:bodyPr/>
                    <a:lstStyle/>
                    <a:p>
                      <a:r>
                        <a:rPr sz="1800"/>
                        <a:t>&lt;form&gt;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800"/>
                        <a:t>Input 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800" dirty="0"/>
                        <a:t>Collect user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800" dirty="0"/>
                        <a:t>&lt;form&gt;&lt;input type="text" placeholder="Name" style="margin:5px;"&gt;&lt;/form&gt;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2E75E61F-EEB3-4DAE-9866-BBBE1C3B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2864"/>
            <a:ext cx="8229600" cy="481010"/>
          </a:xfrm>
        </p:spPr>
        <p:txBody>
          <a:bodyPr>
            <a:noAutofit/>
          </a:bodyPr>
          <a:lstStyle/>
          <a:p>
            <a:r>
              <a:rPr lang="en-IN" sz="2400" dirty="0"/>
              <a:t>Commonly Used HTML Tags</a:t>
            </a:r>
            <a:endParaRPr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004299"/>
              </p:ext>
            </p:extLst>
          </p:nvPr>
        </p:nvGraphicFramePr>
        <p:xfrm>
          <a:off x="0" y="281278"/>
          <a:ext cx="9144000" cy="694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9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1">
                <a:tc>
                  <a:txBody>
                    <a:bodyPr/>
                    <a:lstStyle/>
                    <a:p>
                      <a:r>
                        <a:rPr sz="180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8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800" dirty="0"/>
                        <a:t>Common Uses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800"/>
                        <a:t>Example with Style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3413">
                <a:tc>
                  <a:txBody>
                    <a:bodyPr/>
                    <a:lstStyle/>
                    <a:p>
                      <a:r>
                        <a:rPr sz="1800"/>
                        <a:t>&lt;input&gt;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800"/>
                        <a:t>Input 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800" dirty="0"/>
                        <a:t>Text boxes, checkboxes,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800"/>
                        <a:t>&lt;input type="text" style="border:1px solid grey;"&gt;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413">
                <a:tc>
                  <a:txBody>
                    <a:bodyPr/>
                    <a:lstStyle/>
                    <a:p>
                      <a:r>
                        <a:rPr sz="1800"/>
                        <a:t>&lt;button&gt;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800"/>
                        <a:t>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800"/>
                        <a:t>Clickable buttons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800"/>
                        <a:t>&lt;button style="background:blue; color:white;"&gt;Click Me&lt;/button&gt;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413">
                <a:tc>
                  <a:txBody>
                    <a:bodyPr/>
                    <a:lstStyle/>
                    <a:p>
                      <a:r>
                        <a:rPr sz="1800"/>
                        <a:t>&lt;strong&gt;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800"/>
                        <a:t>Strong importance (bold)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800"/>
                        <a:t>Highlight important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800"/>
                        <a:t>&lt;strong style="color:red;"&gt;Important!&lt;/strong&gt;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3413">
                <a:tc>
                  <a:txBody>
                    <a:bodyPr/>
                    <a:lstStyle/>
                    <a:p>
                      <a:r>
                        <a:rPr sz="1800"/>
                        <a:t>&lt;em&gt;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800"/>
                        <a:t>Emphasis (italic)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800"/>
                        <a:t>Highlight with stress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800"/>
                        <a:t>&lt;em style="color:purple;"&gt;Important note&lt;/em&gt;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3413">
                <a:tc>
                  <a:txBody>
                    <a:bodyPr/>
                    <a:lstStyle/>
                    <a:p>
                      <a:r>
                        <a:rPr sz="1800"/>
                        <a:t>&lt;video&gt;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800"/>
                        <a:t>Video embedding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800"/>
                        <a:t>Display video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800"/>
                        <a:t>&lt;video width="200" controls&gt;&lt;source src="movie.mp4" type="video/mp4"&gt;&lt;/video&gt;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3413">
                <a:tc>
                  <a:txBody>
                    <a:bodyPr/>
                    <a:lstStyle/>
                    <a:p>
                      <a:r>
                        <a:rPr sz="1800"/>
                        <a:t>&lt;audio&gt;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800"/>
                        <a:t>Audio embedding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800" dirty="0"/>
                        <a:t>Play audio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800"/>
                        <a:t>&lt;audio controls&gt;&lt;source src="sound.mp3" type="audio/mpeg"&gt;&lt;/audio&gt;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3413">
                <a:tc>
                  <a:txBody>
                    <a:bodyPr/>
                    <a:lstStyle/>
                    <a:p>
                      <a:r>
                        <a:rPr sz="1800"/>
                        <a:t>&lt;iframe&gt;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800"/>
                        <a:t>Inline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800"/>
                        <a:t>Embed external page or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800"/>
                        <a:t>&lt;iframe src="https://example.com" width="200" height="100"&gt;&lt;/iframe&gt;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33413">
                <a:tc>
                  <a:txBody>
                    <a:bodyPr/>
                    <a:lstStyle/>
                    <a:p>
                      <a:r>
                        <a:rPr sz="1800"/>
                        <a:t>&lt;meta&gt;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800"/>
                        <a:t>Metadata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800"/>
                        <a:t>Define metadata in head (charset, viewport)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800"/>
                        <a:t>&lt;meta charset="UTF-8"&gt;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33413">
                <a:tc>
                  <a:txBody>
                    <a:bodyPr/>
                    <a:lstStyle/>
                    <a:p>
                      <a:r>
                        <a:rPr sz="1800"/>
                        <a:t>&lt;link&gt;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800"/>
                        <a:t>Link 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800"/>
                        <a:t>Connect CSS or favicon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800" dirty="0"/>
                        <a:t>&lt;link </a:t>
                      </a:r>
                      <a:r>
                        <a:rPr sz="1800" dirty="0" err="1"/>
                        <a:t>rel</a:t>
                      </a:r>
                      <a:r>
                        <a:rPr sz="1800" dirty="0"/>
                        <a:t>="stylesheet" </a:t>
                      </a:r>
                      <a:r>
                        <a:rPr sz="1800" dirty="0" err="1"/>
                        <a:t>href</a:t>
                      </a:r>
                      <a:r>
                        <a:rPr sz="1800" dirty="0"/>
                        <a:t>="style.css"&gt;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9314369E-6BDA-49F3-A567-4CC3A28C5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2864"/>
            <a:ext cx="8229600" cy="481010"/>
          </a:xfrm>
        </p:spPr>
        <p:txBody>
          <a:bodyPr>
            <a:noAutofit/>
          </a:bodyPr>
          <a:lstStyle/>
          <a:p>
            <a:r>
              <a:rPr lang="en-IN" sz="2400" dirty="0"/>
              <a:t>Commonly Used HTML Tags</a:t>
            </a:r>
            <a:endParaRPr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2F719-9902-41E1-A7FB-5B845365E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list in HTML is a way to group related items together so they can be displayed in an ordered (numbered), unordered (bulleted), or descriptive format on a webpage.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1)Unordered List (&lt;ul&gt;) : Items appear with bullets (•) by default. Order does not matter.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&lt;ul&gt;</a:t>
            </a:r>
          </a:p>
          <a:p>
            <a:pPr marL="0" indent="0">
              <a:buNone/>
            </a:pPr>
            <a:r>
              <a:rPr lang="en-US" dirty="0"/>
              <a:t>  &lt;li&gt;HTML&lt;/li&gt; | &lt;li&gt;CSS&lt;/li&gt; | &lt;li&gt;JavaScript&lt;/li&gt;</a:t>
            </a:r>
          </a:p>
          <a:p>
            <a:pPr marL="0" indent="0">
              <a:buNone/>
            </a:pPr>
            <a:r>
              <a:rPr lang="en-US" dirty="0"/>
              <a:t>&lt;/ul&gt;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Output:</a:t>
            </a:r>
          </a:p>
          <a:p>
            <a:pPr marL="0" indent="0">
              <a:buNone/>
            </a:pPr>
            <a:r>
              <a:rPr lang="en-US" dirty="0"/>
              <a:t>HTML \n CSS \n JavaScript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2)Ordered List (&lt;</a:t>
            </a:r>
            <a:r>
              <a:rPr lang="en-US" dirty="0" err="1"/>
              <a:t>ol</a:t>
            </a:r>
            <a:r>
              <a:rPr lang="en-US" dirty="0"/>
              <a:t>&gt;) : Items appear with numbers (1, 2, 3) by default. Order does matter.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2.a) Number Style. Example: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&lt;li&gt;Wake up&lt;/li&gt; | &lt;li&gt;Brush teeth&lt;/li&gt; | &lt;li&gt;Go to work&lt;/li&gt;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ol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Wake up \n Brush teeth \n Go to 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9718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2F719-9902-41E1-A7FB-5B845365E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2.b) Char style using type="A", type="a", type="I", type="</a:t>
            </a:r>
            <a:r>
              <a:rPr lang="en-IN" dirty="0" err="1"/>
              <a:t>i</a:t>
            </a:r>
            <a:r>
              <a:rPr lang="en-IN" dirty="0"/>
              <a:t>". Example:</a:t>
            </a:r>
          </a:p>
          <a:p>
            <a:pPr marL="0" indent="0">
              <a:buNone/>
            </a:pPr>
            <a:r>
              <a:rPr lang="en-IN" dirty="0"/>
              <a:t>&lt;</a:t>
            </a:r>
            <a:r>
              <a:rPr lang="en-IN" dirty="0" err="1"/>
              <a:t>ol</a:t>
            </a:r>
            <a:r>
              <a:rPr lang="en-IN" dirty="0"/>
              <a:t> type="A"&gt;</a:t>
            </a:r>
          </a:p>
          <a:p>
            <a:pPr marL="0" indent="0">
              <a:buNone/>
            </a:pPr>
            <a:r>
              <a:rPr lang="en-IN" dirty="0"/>
              <a:t>  &lt;li&gt;Step One&lt;/li&gt; |&lt;li&gt;Step Two&lt;/li&gt;</a:t>
            </a:r>
          </a:p>
          <a:p>
            <a:pPr marL="0" indent="0">
              <a:buNone/>
            </a:pPr>
            <a:r>
              <a:rPr lang="en-IN" dirty="0"/>
              <a:t>&lt;/</a:t>
            </a:r>
            <a:r>
              <a:rPr lang="en-IN" dirty="0" err="1"/>
              <a:t>ol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Output:</a:t>
            </a:r>
          </a:p>
          <a:p>
            <a:pPr marL="514350" indent="-514350">
              <a:buAutoNum type="alphaUcPeriod"/>
            </a:pPr>
            <a:r>
              <a:rPr lang="en-IN" dirty="0"/>
              <a:t>Step One \n B. Step Two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3)Description List (&lt;dl&gt;) : Used for terms and their descriptions (like a dictionary).</a:t>
            </a:r>
          </a:p>
          <a:p>
            <a:pPr marL="0" indent="0">
              <a:buNone/>
            </a:pPr>
            <a:r>
              <a:rPr lang="en-IN" dirty="0"/>
              <a:t>Consists of: &lt;dt&gt; → Description Term | &lt;dd&gt; → Description Data</a:t>
            </a:r>
          </a:p>
          <a:p>
            <a:pPr marL="0" indent="0">
              <a:buNone/>
            </a:pPr>
            <a:r>
              <a:rPr lang="en-IN" dirty="0"/>
              <a:t>Example:</a:t>
            </a:r>
          </a:p>
          <a:p>
            <a:pPr marL="0" indent="0">
              <a:buNone/>
            </a:pPr>
            <a:r>
              <a:rPr lang="en-IN" dirty="0"/>
              <a:t>&lt;dl&gt;</a:t>
            </a:r>
          </a:p>
          <a:p>
            <a:pPr marL="0" indent="0">
              <a:buNone/>
            </a:pPr>
            <a:r>
              <a:rPr lang="en-IN" dirty="0"/>
              <a:t>  &lt;dt&gt;HTML&lt;/dt&gt;</a:t>
            </a:r>
          </a:p>
          <a:p>
            <a:pPr marL="0" indent="0">
              <a:buNone/>
            </a:pPr>
            <a:r>
              <a:rPr lang="en-IN" dirty="0"/>
              <a:t>  &lt;dd&gt;</a:t>
            </a:r>
            <a:r>
              <a:rPr lang="en-IN" dirty="0" err="1"/>
              <a:t>HyperText</a:t>
            </a:r>
            <a:r>
              <a:rPr lang="en-IN" dirty="0"/>
              <a:t> </a:t>
            </a:r>
            <a:r>
              <a:rPr lang="en-IN" dirty="0" err="1"/>
              <a:t>Markup</a:t>
            </a:r>
            <a:r>
              <a:rPr lang="en-IN" dirty="0"/>
              <a:t> Language&lt;/dd&gt;  </a:t>
            </a:r>
          </a:p>
          <a:p>
            <a:pPr marL="0" indent="0">
              <a:buNone/>
            </a:pPr>
            <a:r>
              <a:rPr lang="en-IN" dirty="0"/>
              <a:t>  &lt;dt&gt;CSS&lt;/dt&gt;</a:t>
            </a:r>
          </a:p>
          <a:p>
            <a:pPr marL="0" indent="0">
              <a:buNone/>
            </a:pPr>
            <a:r>
              <a:rPr lang="en-IN" dirty="0"/>
              <a:t>  &lt;dd&gt;Cascading Style Sheets&lt;/dd&gt;</a:t>
            </a:r>
          </a:p>
          <a:p>
            <a:pPr marL="0" indent="0">
              <a:buNone/>
            </a:pPr>
            <a:r>
              <a:rPr lang="en-IN" dirty="0"/>
              <a:t>&lt;/dl&gt;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3313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2F719-9902-41E1-A7FB-5B845365E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Output:</a:t>
            </a:r>
            <a:br>
              <a:rPr lang="en-IN" sz="2000" dirty="0"/>
            </a:br>
            <a:r>
              <a:rPr lang="en-IN" sz="2000" b="1" dirty="0"/>
              <a:t>HTML</a:t>
            </a:r>
            <a:br>
              <a:rPr lang="en-IN" sz="2000" dirty="0"/>
            </a:br>
            <a:r>
              <a:rPr lang="en-IN" sz="2000" dirty="0"/>
              <a:t>  </a:t>
            </a:r>
            <a:r>
              <a:rPr lang="en-IN" sz="2000" dirty="0" err="1"/>
              <a:t>HyperText</a:t>
            </a:r>
            <a:r>
              <a:rPr lang="en-IN" sz="2000" dirty="0"/>
              <a:t> </a:t>
            </a:r>
            <a:r>
              <a:rPr lang="en-IN" sz="2000" dirty="0" err="1"/>
              <a:t>Markup</a:t>
            </a:r>
            <a:r>
              <a:rPr lang="en-IN" sz="2000" dirty="0"/>
              <a:t> Language</a:t>
            </a:r>
            <a:br>
              <a:rPr lang="en-IN" sz="2000" dirty="0"/>
            </a:br>
            <a:r>
              <a:rPr lang="en-IN" sz="2000" b="1" dirty="0"/>
              <a:t>CSS</a:t>
            </a:r>
            <a:br>
              <a:rPr lang="en-IN" sz="2000" dirty="0"/>
            </a:br>
            <a:r>
              <a:rPr lang="en-IN" sz="2000" dirty="0"/>
              <a:t>  Cascading Style Sheets</a:t>
            </a:r>
            <a:br>
              <a:rPr lang="en-IN" sz="2000" dirty="0"/>
            </a:br>
            <a:br>
              <a:rPr lang="en-IN" sz="2000" dirty="0"/>
            </a:br>
            <a:r>
              <a:rPr lang="en-IN" sz="2000" b="1" dirty="0"/>
              <a:t>Summary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list </a:t>
            </a:r>
            <a:r>
              <a:rPr lang="en-US" sz="2000" dirty="0"/>
              <a:t>is used to organize related items into </a:t>
            </a:r>
            <a:r>
              <a:rPr lang="en-US" sz="2000" b="1" dirty="0"/>
              <a:t>bullets, numbers, or definitions</a:t>
            </a:r>
            <a:r>
              <a:rPr lang="en-US" sz="2000" dirty="0"/>
              <a:t> for better readability.</a:t>
            </a:r>
            <a:br>
              <a:rPr lang="en-IN" sz="2000" dirty="0"/>
            </a:br>
            <a:endParaRPr lang="en-IN" sz="20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C6D2C9D-51D1-4EB6-9BEE-EA11828ED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137857"/>
              </p:ext>
            </p:extLst>
          </p:nvPr>
        </p:nvGraphicFramePr>
        <p:xfrm>
          <a:off x="138112" y="2352674"/>
          <a:ext cx="8867776" cy="2440825"/>
        </p:xfrm>
        <a:graphic>
          <a:graphicData uri="http://schemas.openxmlformats.org/drawingml/2006/table">
            <a:tbl>
              <a:tblPr/>
              <a:tblGrid>
                <a:gridCol w="2216944">
                  <a:extLst>
                    <a:ext uri="{9D8B030D-6E8A-4147-A177-3AD203B41FA5}">
                      <a16:colId xmlns:a16="http://schemas.microsoft.com/office/drawing/2014/main" val="1249746088"/>
                    </a:ext>
                  </a:extLst>
                </a:gridCol>
                <a:gridCol w="2216944">
                  <a:extLst>
                    <a:ext uri="{9D8B030D-6E8A-4147-A177-3AD203B41FA5}">
                      <a16:colId xmlns:a16="http://schemas.microsoft.com/office/drawing/2014/main" val="3039601197"/>
                    </a:ext>
                  </a:extLst>
                </a:gridCol>
                <a:gridCol w="2216944">
                  <a:extLst>
                    <a:ext uri="{9D8B030D-6E8A-4147-A177-3AD203B41FA5}">
                      <a16:colId xmlns:a16="http://schemas.microsoft.com/office/drawing/2014/main" val="4223209794"/>
                    </a:ext>
                  </a:extLst>
                </a:gridCol>
                <a:gridCol w="2216944">
                  <a:extLst>
                    <a:ext uri="{9D8B030D-6E8A-4147-A177-3AD203B41FA5}">
                      <a16:colId xmlns:a16="http://schemas.microsoft.com/office/drawing/2014/main" val="380443696"/>
                    </a:ext>
                  </a:extLst>
                </a:gridCol>
              </a:tblGrid>
              <a:tr h="361951">
                <a:tc>
                  <a:txBody>
                    <a:bodyPr/>
                    <a:lstStyle/>
                    <a:p>
                      <a:r>
                        <a:rPr lang="en-IN" sz="2000"/>
                        <a:t>List 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Tag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Usage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Example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721544"/>
                  </a:ext>
                </a:extLst>
              </a:tr>
              <a:tr h="529591">
                <a:tc>
                  <a:txBody>
                    <a:bodyPr/>
                    <a:lstStyle/>
                    <a:p>
                      <a:r>
                        <a:rPr lang="en-IN" sz="2000" b="1"/>
                        <a:t>Unordered List</a:t>
                      </a:r>
                      <a:endParaRPr lang="en-IN" sz="2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&lt;ul&gt;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Bulleted items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Shopping list, features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144218"/>
                  </a:ext>
                </a:extLst>
              </a:tr>
              <a:tr h="556261">
                <a:tc>
                  <a:txBody>
                    <a:bodyPr/>
                    <a:lstStyle/>
                    <a:p>
                      <a:r>
                        <a:rPr lang="en-IN" sz="2000" b="1"/>
                        <a:t>Ordered List</a:t>
                      </a:r>
                      <a:endParaRPr lang="en-IN" sz="2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&lt;</a:t>
                      </a:r>
                      <a:r>
                        <a:rPr lang="en-IN" sz="2000" dirty="0" err="1"/>
                        <a:t>ol</a:t>
                      </a:r>
                      <a:r>
                        <a:rPr lang="en-IN" sz="2000" dirty="0"/>
                        <a:t>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Numbered/step items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Instructions, rankings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9824995"/>
                  </a:ext>
                </a:extLst>
              </a:tr>
              <a:tr h="642505">
                <a:tc>
                  <a:txBody>
                    <a:bodyPr/>
                    <a:lstStyle/>
                    <a:p>
                      <a:r>
                        <a:rPr lang="en-IN" sz="2000" b="1" dirty="0"/>
                        <a:t>Description List</a:t>
                      </a:r>
                      <a:endParaRPr lang="en-IN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&lt;dl&gt;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Terms + definitions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Glossaries, FAQs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4687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7413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2F719-9902-41E1-A7FB-5B845365E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An HTML table is a way to organize data into rows and columns using the &lt;table&gt; tag. It looks like a spreadsheet (like Excel) and is useful for showing structured information.</a:t>
            </a:r>
          </a:p>
          <a:p>
            <a:pPr marL="0" indent="0">
              <a:buNone/>
            </a:pPr>
            <a:r>
              <a:rPr lang="en-US" sz="2800" dirty="0"/>
              <a:t>Basic Table Structure</a:t>
            </a:r>
          </a:p>
          <a:p>
            <a:pPr marL="0" indent="0">
              <a:buNone/>
            </a:pPr>
            <a:r>
              <a:rPr lang="en-US" sz="2800" dirty="0"/>
              <a:t>| Tag       | Meaning                                       |</a:t>
            </a:r>
          </a:p>
          <a:p>
            <a:pPr marL="0" indent="0">
              <a:buNone/>
            </a:pPr>
            <a:r>
              <a:rPr lang="en-US" sz="2800" dirty="0"/>
              <a:t>| --------- | --------------------------------------------- |</a:t>
            </a:r>
          </a:p>
          <a:p>
            <a:pPr marL="0" indent="0">
              <a:buNone/>
            </a:pPr>
            <a:r>
              <a:rPr lang="en-US" sz="2800" dirty="0"/>
              <a:t>| `&lt;table&gt;` | Defines a table                               |</a:t>
            </a:r>
          </a:p>
          <a:p>
            <a:pPr marL="0" indent="0">
              <a:buNone/>
            </a:pPr>
            <a:r>
              <a:rPr lang="en-US" sz="2800" dirty="0"/>
              <a:t>| `&lt;tr&gt;`    | Table row (horizontal line of cells)          |</a:t>
            </a:r>
          </a:p>
          <a:p>
            <a:pPr marL="0" indent="0">
              <a:buNone/>
            </a:pPr>
            <a:r>
              <a:rPr lang="en-US" sz="2800" dirty="0"/>
              <a:t>| `&lt;td&gt;`    | Table data cell (content inside row)          |</a:t>
            </a:r>
          </a:p>
          <a:p>
            <a:pPr marL="0" indent="0">
              <a:buNone/>
            </a:pPr>
            <a:r>
              <a:rPr lang="en-US" sz="2800" dirty="0"/>
              <a:t>| `&lt;</a:t>
            </a:r>
            <a:r>
              <a:rPr lang="en-US" sz="2800" dirty="0" err="1"/>
              <a:t>th</a:t>
            </a:r>
            <a:r>
              <a:rPr lang="en-US" sz="2800" dirty="0"/>
              <a:t>&gt;`    | Table header cell (bold, centered by default) |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95090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2F719-9902-41E1-A7FB-5B845365E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1800" dirty="0"/>
              <a:t>Example:</a:t>
            </a:r>
            <a:br>
              <a:rPr lang="en-IN" sz="1800" dirty="0"/>
            </a:br>
            <a:r>
              <a:rPr lang="en-US" sz="1800" dirty="0"/>
              <a:t>&lt;table border="1"&gt;</a:t>
            </a:r>
          </a:p>
          <a:p>
            <a:pPr marL="0" indent="0">
              <a:buNone/>
            </a:pPr>
            <a:r>
              <a:rPr lang="en-US" sz="1800" dirty="0"/>
              <a:t>  &lt;tr&gt;</a:t>
            </a:r>
          </a:p>
          <a:p>
            <a:pPr marL="0" indent="0">
              <a:buNone/>
            </a:pPr>
            <a:r>
              <a:rPr lang="en-US" sz="1800" dirty="0"/>
              <a:t>    &lt;</a:t>
            </a:r>
            <a:r>
              <a:rPr lang="en-US" sz="1800" dirty="0" err="1"/>
              <a:t>th</a:t>
            </a:r>
            <a:r>
              <a:rPr lang="en-US" sz="1800" dirty="0"/>
              <a:t>&gt;Name&lt;/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/>
              <a:t>    &lt;</a:t>
            </a:r>
            <a:r>
              <a:rPr lang="en-US" sz="1800" dirty="0" err="1"/>
              <a:t>th</a:t>
            </a:r>
            <a:r>
              <a:rPr lang="en-US" sz="1800" dirty="0"/>
              <a:t>&gt;Age&lt;/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/>
              <a:t>    &lt;</a:t>
            </a:r>
            <a:r>
              <a:rPr lang="en-US" sz="1800" dirty="0" err="1"/>
              <a:t>th</a:t>
            </a:r>
            <a:r>
              <a:rPr lang="en-US" sz="1800" dirty="0"/>
              <a:t>&gt;City&lt;/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/>
              <a:t>  &lt;/tr&gt;</a:t>
            </a:r>
          </a:p>
          <a:p>
            <a:pPr marL="0" indent="0">
              <a:buNone/>
            </a:pPr>
            <a:r>
              <a:rPr lang="en-US" sz="1800" dirty="0"/>
              <a:t>  &lt;tr&gt;</a:t>
            </a:r>
          </a:p>
          <a:p>
            <a:pPr marL="0" indent="0">
              <a:buNone/>
            </a:pPr>
            <a:r>
              <a:rPr lang="en-US" sz="1800" dirty="0"/>
              <a:t>    &lt;td&gt;Amit&lt;/td&gt;</a:t>
            </a:r>
          </a:p>
          <a:p>
            <a:pPr marL="0" indent="0">
              <a:buNone/>
            </a:pPr>
            <a:r>
              <a:rPr lang="en-US" sz="1800" dirty="0"/>
              <a:t>    &lt;td&gt;22&lt;/td&gt;</a:t>
            </a:r>
          </a:p>
          <a:p>
            <a:pPr marL="0" indent="0">
              <a:buNone/>
            </a:pPr>
            <a:r>
              <a:rPr lang="en-US" sz="1800" dirty="0"/>
              <a:t>    &lt;td&gt;Delhi&lt;/td&gt;</a:t>
            </a:r>
          </a:p>
          <a:p>
            <a:pPr marL="0" indent="0">
              <a:buNone/>
            </a:pPr>
            <a:r>
              <a:rPr lang="en-US" sz="1800" dirty="0"/>
              <a:t>  &lt;/tr&gt;</a:t>
            </a:r>
          </a:p>
          <a:p>
            <a:pPr marL="0" indent="0">
              <a:buNone/>
            </a:pPr>
            <a:r>
              <a:rPr lang="en-US" sz="1800" dirty="0"/>
              <a:t>  &lt;tr&gt;</a:t>
            </a:r>
          </a:p>
          <a:p>
            <a:pPr marL="0" indent="0">
              <a:buNone/>
            </a:pPr>
            <a:r>
              <a:rPr lang="en-US" sz="1800" dirty="0"/>
              <a:t>    &lt;td&gt;Sara&lt;/td&gt;</a:t>
            </a:r>
          </a:p>
          <a:p>
            <a:pPr marL="0" indent="0">
              <a:buNone/>
            </a:pPr>
            <a:r>
              <a:rPr lang="en-US" sz="1800" dirty="0"/>
              <a:t>    &lt;td&gt;25&lt;/td&gt;</a:t>
            </a:r>
          </a:p>
          <a:p>
            <a:pPr marL="0" indent="0">
              <a:buNone/>
            </a:pPr>
            <a:r>
              <a:rPr lang="en-US" sz="1800" dirty="0"/>
              <a:t>    &lt;td&gt;Mumbai&lt;/td&gt;</a:t>
            </a:r>
          </a:p>
          <a:p>
            <a:pPr marL="0" indent="0">
              <a:buNone/>
            </a:pPr>
            <a:r>
              <a:rPr lang="en-US" sz="1800" dirty="0"/>
              <a:t>  &lt;/tr&gt;</a:t>
            </a:r>
          </a:p>
          <a:p>
            <a:pPr marL="0" indent="0">
              <a:buNone/>
            </a:pPr>
            <a:r>
              <a:rPr lang="en-US" sz="1800" dirty="0"/>
              <a:t>&lt;/table&gt;</a:t>
            </a:r>
          </a:p>
          <a:p>
            <a:pPr marL="0" indent="0">
              <a:buNone/>
            </a:pPr>
            <a:r>
              <a:rPr lang="en-IN" sz="1800" dirty="0"/>
              <a:t>Output:</a:t>
            </a:r>
            <a:br>
              <a:rPr lang="en-IN" sz="1800" dirty="0"/>
            </a:br>
            <a:r>
              <a:rPr lang="en-IN" sz="1800" dirty="0"/>
              <a:t>| Name | Age | City   |</a:t>
            </a:r>
          </a:p>
          <a:p>
            <a:pPr marL="0" indent="0">
              <a:buNone/>
            </a:pPr>
            <a:r>
              <a:rPr lang="en-IN" sz="1800" dirty="0"/>
              <a:t>| ---- | --- | ------ |</a:t>
            </a:r>
          </a:p>
          <a:p>
            <a:pPr marL="0" indent="0">
              <a:buNone/>
            </a:pPr>
            <a:r>
              <a:rPr lang="en-IN" sz="1800" dirty="0"/>
              <a:t>| Amit | 22  | Delhi  |</a:t>
            </a:r>
          </a:p>
          <a:p>
            <a:pPr marL="0" indent="0">
              <a:buNone/>
            </a:pPr>
            <a:r>
              <a:rPr lang="en-IN" sz="1800" dirty="0"/>
              <a:t>| Sara | 25  | Mumbai |</a:t>
            </a:r>
          </a:p>
        </p:txBody>
      </p:sp>
    </p:spTree>
    <p:extLst>
      <p:ext uri="{BB962C8B-B14F-4D97-AF65-F5344CB8AC3E}">
        <p14:creationId xmlns:p14="http://schemas.microsoft.com/office/powerpoint/2010/main" val="2917505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2F719-9902-41E1-A7FB-5B845365E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Adding Styling with CSS:</a:t>
            </a:r>
            <a:br>
              <a:rPr lang="en-IN" sz="2000" dirty="0"/>
            </a:br>
            <a:r>
              <a:rPr lang="en-IN" sz="2000" dirty="0"/>
              <a:t>&lt;table style="border-collapse: collapse; width: 50%;" border="1"&gt;</a:t>
            </a:r>
          </a:p>
          <a:p>
            <a:pPr marL="0" indent="0">
              <a:buNone/>
            </a:pPr>
            <a:r>
              <a:rPr lang="en-IN" sz="2000" dirty="0"/>
              <a:t>  &lt;tr style="background-</a:t>
            </a:r>
            <a:r>
              <a:rPr lang="en-IN" sz="2000" dirty="0" err="1"/>
              <a:t>color</a:t>
            </a:r>
            <a:r>
              <a:rPr lang="en-IN" sz="2000" dirty="0"/>
              <a:t>: </a:t>
            </a:r>
            <a:r>
              <a:rPr lang="en-IN" sz="2000" dirty="0" err="1"/>
              <a:t>lightgrey</a:t>
            </a:r>
            <a:r>
              <a:rPr lang="en-IN" sz="2000" dirty="0"/>
              <a:t>;"&gt;</a:t>
            </a:r>
          </a:p>
          <a:p>
            <a:pPr marL="0" indent="0">
              <a:buNone/>
            </a:pPr>
            <a:r>
              <a:rPr lang="en-IN" sz="2000" dirty="0"/>
              <a:t>    &lt;</a:t>
            </a:r>
            <a:r>
              <a:rPr lang="en-IN" sz="2000" dirty="0" err="1"/>
              <a:t>th</a:t>
            </a:r>
            <a:r>
              <a:rPr lang="en-IN" sz="2000" dirty="0"/>
              <a:t>&gt;Name&lt;/</a:t>
            </a:r>
            <a:r>
              <a:rPr lang="en-IN" sz="2000" dirty="0" err="1"/>
              <a:t>th</a:t>
            </a:r>
            <a:r>
              <a:rPr lang="en-IN" sz="2000" dirty="0"/>
              <a:t>&gt;</a:t>
            </a:r>
          </a:p>
          <a:p>
            <a:pPr marL="0" indent="0">
              <a:buNone/>
            </a:pPr>
            <a:r>
              <a:rPr lang="en-IN" sz="2000" dirty="0"/>
              <a:t>    &lt;</a:t>
            </a:r>
            <a:r>
              <a:rPr lang="en-IN" sz="2000" dirty="0" err="1"/>
              <a:t>th</a:t>
            </a:r>
            <a:r>
              <a:rPr lang="en-IN" sz="2000" dirty="0"/>
              <a:t>&gt;Age&lt;/</a:t>
            </a:r>
            <a:r>
              <a:rPr lang="en-IN" sz="2000" dirty="0" err="1"/>
              <a:t>th</a:t>
            </a:r>
            <a:r>
              <a:rPr lang="en-IN" sz="2000" dirty="0"/>
              <a:t>&gt;</a:t>
            </a:r>
          </a:p>
          <a:p>
            <a:pPr marL="0" indent="0">
              <a:buNone/>
            </a:pPr>
            <a:r>
              <a:rPr lang="en-IN" sz="2000" dirty="0"/>
              <a:t>    &lt;</a:t>
            </a:r>
            <a:r>
              <a:rPr lang="en-IN" sz="2000" dirty="0" err="1"/>
              <a:t>th</a:t>
            </a:r>
            <a:r>
              <a:rPr lang="en-IN" sz="2000" dirty="0"/>
              <a:t>&gt;City&lt;/</a:t>
            </a:r>
            <a:r>
              <a:rPr lang="en-IN" sz="2000" dirty="0" err="1"/>
              <a:t>th</a:t>
            </a:r>
            <a:r>
              <a:rPr lang="en-IN" sz="2000" dirty="0"/>
              <a:t>&gt;</a:t>
            </a:r>
          </a:p>
          <a:p>
            <a:pPr marL="0" indent="0">
              <a:buNone/>
            </a:pPr>
            <a:r>
              <a:rPr lang="en-IN" sz="2000" dirty="0"/>
              <a:t>  &lt;/tr&gt;</a:t>
            </a:r>
          </a:p>
          <a:p>
            <a:pPr marL="0" indent="0">
              <a:buNone/>
            </a:pPr>
            <a:r>
              <a:rPr lang="en-IN" sz="2000" dirty="0"/>
              <a:t>  &lt;tr&gt;</a:t>
            </a:r>
          </a:p>
          <a:p>
            <a:pPr marL="0" indent="0">
              <a:buNone/>
            </a:pPr>
            <a:r>
              <a:rPr lang="en-IN" sz="2000" dirty="0"/>
              <a:t>    &lt;td&gt;Amit&lt;/td&gt;</a:t>
            </a:r>
          </a:p>
          <a:p>
            <a:pPr marL="0" indent="0">
              <a:buNone/>
            </a:pPr>
            <a:r>
              <a:rPr lang="en-IN" sz="2000" dirty="0"/>
              <a:t>    &lt;td&gt;22&lt;/td&gt;</a:t>
            </a:r>
          </a:p>
          <a:p>
            <a:pPr marL="0" indent="0">
              <a:buNone/>
            </a:pPr>
            <a:r>
              <a:rPr lang="en-IN" sz="2000" dirty="0"/>
              <a:t>    &lt;td&gt;Delhi&lt;/td&gt;</a:t>
            </a:r>
          </a:p>
          <a:p>
            <a:pPr marL="0" indent="0">
              <a:buNone/>
            </a:pPr>
            <a:r>
              <a:rPr lang="en-IN" sz="2000" dirty="0"/>
              <a:t>  &lt;/tr&gt;</a:t>
            </a:r>
          </a:p>
          <a:p>
            <a:pPr marL="0" indent="0">
              <a:buNone/>
            </a:pPr>
            <a:r>
              <a:rPr lang="en-IN" sz="2000" dirty="0"/>
              <a:t>  &lt;tr&gt;</a:t>
            </a:r>
          </a:p>
          <a:p>
            <a:pPr marL="0" indent="0">
              <a:buNone/>
            </a:pPr>
            <a:r>
              <a:rPr lang="en-IN" sz="2000" dirty="0"/>
              <a:t>    &lt;td&gt;Sara&lt;/td&gt;</a:t>
            </a:r>
          </a:p>
          <a:p>
            <a:pPr marL="0" indent="0">
              <a:buNone/>
            </a:pPr>
            <a:r>
              <a:rPr lang="en-IN" sz="2000" dirty="0"/>
              <a:t>    &lt;td&gt;25&lt;/td&gt;</a:t>
            </a:r>
          </a:p>
          <a:p>
            <a:pPr marL="0" indent="0">
              <a:buNone/>
            </a:pPr>
            <a:r>
              <a:rPr lang="en-IN" sz="2000" dirty="0"/>
              <a:t>    &lt;td&gt;Mumbai&lt;/td&gt;</a:t>
            </a:r>
          </a:p>
          <a:p>
            <a:pPr marL="0" indent="0">
              <a:buNone/>
            </a:pPr>
            <a:r>
              <a:rPr lang="en-IN" sz="2000" dirty="0"/>
              <a:t>  &lt;/tr&gt;</a:t>
            </a:r>
          </a:p>
          <a:p>
            <a:pPr marL="0" indent="0">
              <a:buNone/>
            </a:pPr>
            <a:r>
              <a:rPr lang="en-IN" sz="2000" dirty="0"/>
              <a:t>&lt;/table&gt;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709200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2F719-9902-41E1-A7FB-5B845365E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br>
              <a:rPr lang="en-US" sz="2800" dirty="0"/>
            </a:br>
            <a:r>
              <a:rPr lang="en-US" sz="2600" dirty="0"/>
              <a:t>DEF: HTML  is the standard language for creating webpages. </a:t>
            </a:r>
          </a:p>
          <a:p>
            <a:pPr marL="0" indent="0">
              <a:buNone/>
            </a:pPr>
            <a:r>
              <a:rPr lang="en-US" sz="2600" dirty="0"/>
              <a:t>It structures content using </a:t>
            </a:r>
            <a:r>
              <a:rPr lang="en-US" sz="2600" b="1" dirty="0"/>
              <a:t>tags</a:t>
            </a:r>
            <a:r>
              <a:rPr lang="en-US" sz="2600" dirty="0"/>
              <a:t> and works with CSS and JS.</a:t>
            </a:r>
            <a:br>
              <a:rPr lang="en-US" sz="2600" dirty="0"/>
            </a:br>
            <a:br>
              <a:rPr lang="en-US" sz="2600" dirty="0"/>
            </a:br>
            <a:r>
              <a:rPr lang="en-US" sz="2600" dirty="0"/>
              <a:t>About:</a:t>
            </a:r>
            <a:br>
              <a:rPr lang="en-US" sz="2600" dirty="0"/>
            </a:br>
            <a:r>
              <a:rPr lang="en-US" sz="2600" dirty="0"/>
              <a:t>HTML = </a:t>
            </a:r>
            <a:r>
              <a:rPr lang="en-US" sz="2600" dirty="0" err="1"/>
              <a:t>HyperText</a:t>
            </a:r>
            <a:r>
              <a:rPr lang="en-US" sz="2600" dirty="0"/>
              <a:t> Markup Language</a:t>
            </a:r>
          </a:p>
          <a:p>
            <a:pPr marL="0" indent="0">
              <a:buNone/>
            </a:pPr>
            <a:r>
              <a:rPr lang="en-US" sz="2600" dirty="0"/>
              <a:t>Used to structure web pages.</a:t>
            </a:r>
          </a:p>
          <a:p>
            <a:pPr marL="0" indent="0">
              <a:buNone/>
            </a:pPr>
            <a:r>
              <a:rPr lang="en-US" sz="2600" dirty="0"/>
              <a:t>HTML is not a programming language but a markup language.</a:t>
            </a:r>
          </a:p>
          <a:p>
            <a:pPr marL="0" indent="0">
              <a:buNone/>
            </a:pPr>
            <a:r>
              <a:rPr lang="en-US" sz="2600" dirty="0"/>
              <a:t>Works with CSS (style) &amp; JS (behavior).</a:t>
            </a:r>
          </a:p>
          <a:p>
            <a:pPr marL="0" indent="0">
              <a:buNone/>
            </a:pPr>
            <a:br>
              <a:rPr lang="en-US" sz="2600" dirty="0"/>
            </a:br>
            <a:r>
              <a:rPr lang="en-US" sz="2600" b="1" dirty="0"/>
              <a:t>Key Features</a:t>
            </a:r>
            <a:r>
              <a:rPr lang="en-US" sz="2600" dirty="0"/>
              <a:t>:</a:t>
            </a:r>
          </a:p>
          <a:p>
            <a:r>
              <a:rPr lang="en-US" sz="2600" dirty="0"/>
              <a:t>Defines </a:t>
            </a:r>
            <a:r>
              <a:rPr lang="en-US" sz="2600" b="1" dirty="0"/>
              <a:t>structure</a:t>
            </a:r>
            <a:r>
              <a:rPr lang="en-US" sz="2600" dirty="0"/>
              <a:t> of web pages.</a:t>
            </a:r>
          </a:p>
          <a:p>
            <a:r>
              <a:rPr lang="en-US" sz="2600" dirty="0"/>
              <a:t>Uses </a:t>
            </a:r>
            <a:r>
              <a:rPr lang="en-US" sz="2600" b="1" dirty="0"/>
              <a:t>markup tags</a:t>
            </a:r>
            <a:r>
              <a:rPr lang="en-US" sz="2600" dirty="0"/>
              <a:t> (not a programming language).</a:t>
            </a:r>
          </a:p>
          <a:p>
            <a:r>
              <a:rPr lang="en-US" sz="2600" dirty="0"/>
              <a:t>Supports </a:t>
            </a:r>
            <a:r>
              <a:rPr lang="en-US" sz="2600" b="1" dirty="0"/>
              <a:t>links, images, forms, media</a:t>
            </a:r>
            <a:r>
              <a:rPr lang="en-US" sz="2600" dirty="0"/>
              <a:t>.</a:t>
            </a:r>
          </a:p>
          <a:p>
            <a:r>
              <a:rPr lang="en-US" sz="2600" dirty="0"/>
              <a:t>Works in collaboration with CSS &amp; JavaScript.</a:t>
            </a:r>
          </a:p>
          <a:p>
            <a:r>
              <a:rPr lang="en-US" sz="2600" dirty="0"/>
              <a:t>Backward compatible, but evolving (HTML5, HTML Living Standard).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95606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2F719-9902-41E1-A7FB-5B845365E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400" dirty="0"/>
              <a:t>Features of the Code:</a:t>
            </a:r>
          </a:p>
          <a:p>
            <a:pPr marL="0" indent="0">
              <a:buNone/>
            </a:pPr>
            <a:r>
              <a:rPr lang="en-IN" sz="2400" dirty="0"/>
              <a:t>border-collapse: collapse; → makes borders neat</a:t>
            </a:r>
          </a:p>
          <a:p>
            <a:pPr marL="0" indent="0">
              <a:buNone/>
            </a:pPr>
            <a:r>
              <a:rPr lang="en-IN" sz="2400" dirty="0"/>
              <a:t>width: 50%; → sets table width</a:t>
            </a:r>
          </a:p>
          <a:p>
            <a:pPr marL="0" indent="0">
              <a:buNone/>
            </a:pPr>
            <a:r>
              <a:rPr lang="en-IN" sz="2400" dirty="0"/>
              <a:t>background-</a:t>
            </a:r>
            <a:r>
              <a:rPr lang="en-IN" sz="2400" dirty="0" err="1"/>
              <a:t>color</a:t>
            </a:r>
            <a:r>
              <a:rPr lang="en-IN" sz="2400" dirty="0"/>
              <a:t>: </a:t>
            </a:r>
            <a:r>
              <a:rPr lang="en-IN" sz="2400" dirty="0" err="1"/>
              <a:t>lightgrey</a:t>
            </a:r>
            <a:r>
              <a:rPr lang="en-IN" sz="2400" dirty="0"/>
              <a:t>; → highlights header row</a:t>
            </a:r>
          </a:p>
          <a:p>
            <a:pPr marL="0" indent="0">
              <a:buNone/>
            </a:pPr>
            <a:r>
              <a:rPr lang="en-IN" sz="2400" dirty="0"/>
              <a:t>Special Table Features</a:t>
            </a:r>
          </a:p>
          <a:p>
            <a:pPr marL="0" indent="0">
              <a:buNone/>
            </a:pPr>
            <a:r>
              <a:rPr lang="en-IN" sz="2400" dirty="0" err="1"/>
              <a:t>Rowspan</a:t>
            </a:r>
            <a:r>
              <a:rPr lang="en-IN" sz="2400" dirty="0"/>
              <a:t> (merge rows)</a:t>
            </a:r>
          </a:p>
          <a:p>
            <a:pPr marL="0" indent="0">
              <a:buNone/>
            </a:pPr>
            <a:r>
              <a:rPr lang="en-IN" sz="2400" dirty="0"/>
              <a:t>&lt;td </a:t>
            </a:r>
            <a:r>
              <a:rPr lang="en-IN" sz="2400" dirty="0" err="1"/>
              <a:t>rowspan</a:t>
            </a:r>
            <a:r>
              <a:rPr lang="en-IN" sz="2400" dirty="0"/>
              <a:t>="2"&gt;Math&lt;/td&gt;</a:t>
            </a:r>
          </a:p>
          <a:p>
            <a:pPr marL="0" indent="0">
              <a:buNone/>
            </a:pPr>
            <a:r>
              <a:rPr lang="en-IN" sz="2400" dirty="0" err="1"/>
              <a:t>Colspan</a:t>
            </a:r>
            <a:r>
              <a:rPr lang="en-IN" sz="2400" dirty="0"/>
              <a:t> (merge columns)</a:t>
            </a:r>
          </a:p>
          <a:p>
            <a:pPr marL="0" indent="0">
              <a:buNone/>
            </a:pPr>
            <a:r>
              <a:rPr lang="en-IN" sz="2400" dirty="0"/>
              <a:t>&lt;td </a:t>
            </a:r>
            <a:r>
              <a:rPr lang="en-IN" sz="2400" dirty="0" err="1"/>
              <a:t>colspan</a:t>
            </a:r>
            <a:r>
              <a:rPr lang="en-IN" sz="2400" dirty="0"/>
              <a:t>="2"&gt;Full Name&lt;/td&gt;</a:t>
            </a:r>
          </a:p>
          <a:p>
            <a:pPr marL="0" indent="0">
              <a:buNone/>
            </a:pPr>
            <a:r>
              <a:rPr lang="en-IN" sz="2400" dirty="0"/>
              <a:t>Caption (table title)</a:t>
            </a:r>
          </a:p>
          <a:p>
            <a:pPr marL="0" indent="0">
              <a:buNone/>
            </a:pPr>
            <a:r>
              <a:rPr lang="en-IN" sz="2400" dirty="0"/>
              <a:t>&lt;caption&gt;Student Information&lt;/caption&gt;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US" sz="2400" dirty="0"/>
              <a:t>Summary</a:t>
            </a:r>
          </a:p>
          <a:p>
            <a:pPr marL="0" indent="0">
              <a:buNone/>
            </a:pPr>
            <a:r>
              <a:rPr lang="en-US" sz="2400" dirty="0"/>
              <a:t>Tables in HTML are made using &lt;table&gt;, &lt;tr&gt;, &lt;</a:t>
            </a:r>
            <a:r>
              <a:rPr lang="en-US" sz="2400" dirty="0" err="1"/>
              <a:t>th</a:t>
            </a:r>
            <a:r>
              <a:rPr lang="en-US" sz="2400" dirty="0"/>
              <a:t>&gt;, and &lt;td&gt;.</a:t>
            </a:r>
          </a:p>
          <a:p>
            <a:pPr marL="0" indent="0">
              <a:buNone/>
            </a:pPr>
            <a:r>
              <a:rPr lang="en-US" sz="2400" dirty="0"/>
              <a:t>They organize data into rows and columns.</a:t>
            </a:r>
          </a:p>
          <a:p>
            <a:pPr marL="0" indent="0">
              <a:buNone/>
            </a:pPr>
            <a:r>
              <a:rPr lang="en-US" sz="2400" dirty="0"/>
              <a:t>CSS can make tables look modern and user-friendly.</a:t>
            </a:r>
          </a:p>
          <a:p>
            <a:pPr marL="0" indent="0">
              <a:buNone/>
            </a:pPr>
            <a:r>
              <a:rPr lang="en-US" sz="2400" dirty="0"/>
              <a:t>Features: </a:t>
            </a:r>
            <a:r>
              <a:rPr lang="en-US" sz="2400" dirty="0" err="1"/>
              <a:t>rowspan</a:t>
            </a:r>
            <a:r>
              <a:rPr lang="en-US" sz="2400" dirty="0"/>
              <a:t>, </a:t>
            </a:r>
            <a:r>
              <a:rPr lang="en-US" sz="2400" dirty="0" err="1"/>
              <a:t>colspan</a:t>
            </a:r>
            <a:r>
              <a:rPr lang="en-US" sz="2400" dirty="0"/>
              <a:t>, caption.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/>
              <a:t>HTML tables are used to display structured data in a grid format (like spreadsheets).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52548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2F719-9902-41E1-A7FB-5B845365E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 HTML form is used to collect user input on a webpage and send it to a server for processing (like login, signup, search, feedback, etc.).</a:t>
            </a:r>
          </a:p>
          <a:p>
            <a:pPr marL="0" indent="0">
              <a:buNone/>
            </a:pPr>
            <a:r>
              <a:rPr lang="en-IN" dirty="0"/>
              <a:t>Forms are created with the &lt;form&gt; tag and contain different input elements (text fields, checkboxes, buttons, etc.).</a:t>
            </a:r>
            <a:br>
              <a:rPr lang="en-IN" dirty="0"/>
            </a:br>
            <a:r>
              <a:rPr lang="en-IN" dirty="0"/>
              <a:t>Example:</a:t>
            </a:r>
          </a:p>
          <a:p>
            <a:pPr marL="0" indent="0">
              <a:buNone/>
            </a:pPr>
            <a:r>
              <a:rPr lang="en-IN" dirty="0"/>
              <a:t>&lt;form action="/submit" method="post"&gt;</a:t>
            </a:r>
          </a:p>
          <a:p>
            <a:pPr marL="0" indent="0">
              <a:buNone/>
            </a:pPr>
            <a:r>
              <a:rPr lang="en-IN" dirty="0"/>
              <a:t>  &lt;label for="name"&gt;Name:&lt;/label&gt;</a:t>
            </a:r>
          </a:p>
          <a:p>
            <a:pPr marL="0" indent="0">
              <a:buNone/>
            </a:pPr>
            <a:r>
              <a:rPr lang="en-IN" dirty="0"/>
              <a:t>  &lt;input type="text" id="name" name="username"&gt;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dirty="0"/>
              <a:t>  &lt;label for="email"&gt;Email:&lt;/label&gt;</a:t>
            </a:r>
          </a:p>
          <a:p>
            <a:pPr marL="0" indent="0">
              <a:buNone/>
            </a:pPr>
            <a:r>
              <a:rPr lang="en-IN" dirty="0"/>
              <a:t>  &lt;input type="email" id="email" name="</a:t>
            </a:r>
            <a:r>
              <a:rPr lang="en-IN" dirty="0" err="1"/>
              <a:t>useremail</a:t>
            </a:r>
            <a:r>
              <a:rPr lang="en-IN" dirty="0"/>
              <a:t>"&gt;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dirty="0"/>
              <a:t>  &lt;input type="submit" value="Submit"&gt;</a:t>
            </a:r>
          </a:p>
          <a:p>
            <a:pPr marL="0" indent="0">
              <a:buNone/>
            </a:pPr>
            <a:r>
              <a:rPr lang="en-IN" dirty="0"/>
              <a:t>&lt;/form&gt;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6165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2F719-9902-41E1-A7FB-5B845365E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Important Form Tags: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480BA26-C11B-4D36-A7DF-37E81F751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328161"/>
              </p:ext>
            </p:extLst>
          </p:nvPr>
        </p:nvGraphicFramePr>
        <p:xfrm>
          <a:off x="0" y="695325"/>
          <a:ext cx="9144000" cy="5810247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347308140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67139369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936979146"/>
                    </a:ext>
                  </a:extLst>
                </a:gridCol>
              </a:tblGrid>
              <a:tr h="505239">
                <a:tc>
                  <a:txBody>
                    <a:bodyPr/>
                    <a:lstStyle/>
                    <a:p>
                      <a:r>
                        <a:rPr lang="en-IN"/>
                        <a:t>Tag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Meaning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Example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8078305"/>
                  </a:ext>
                </a:extLst>
              </a:tr>
              <a:tr h="884168">
                <a:tc>
                  <a:txBody>
                    <a:bodyPr/>
                    <a:lstStyle/>
                    <a:p>
                      <a:r>
                        <a:rPr lang="en-IN"/>
                        <a:t>&lt;form&gt;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Defines form container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&lt;form action="server.php" method="post"&gt;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224531"/>
                  </a:ext>
                </a:extLst>
              </a:tr>
              <a:tr h="884168">
                <a:tc>
                  <a:txBody>
                    <a:bodyPr/>
                    <a:lstStyle/>
                    <a:p>
                      <a:r>
                        <a:rPr lang="en-IN"/>
                        <a:t>&lt;input&gt;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Input field (text, password, checkbox, radio, etc.)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&lt;input type="text"&gt;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2226502"/>
                  </a:ext>
                </a:extLst>
              </a:tr>
              <a:tr h="884168">
                <a:tc>
                  <a:txBody>
                    <a:bodyPr/>
                    <a:lstStyle/>
                    <a:p>
                      <a:r>
                        <a:rPr lang="en-IN"/>
                        <a:t>&lt;label&gt;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Label for input (improves accessibility)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&lt;label for="name"&gt;Name&lt;/label&gt;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493499"/>
                  </a:ext>
                </a:extLst>
              </a:tr>
              <a:tr h="884168">
                <a:tc>
                  <a:txBody>
                    <a:bodyPr/>
                    <a:lstStyle/>
                    <a:p>
                      <a:r>
                        <a:rPr lang="en-IN"/>
                        <a:t>&lt;textarea&gt;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Multi-line text box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&lt;textarea rows="4" cols="30"&gt;&lt;/textarea&gt;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658538"/>
                  </a:ext>
                </a:extLst>
              </a:tr>
              <a:tr h="884168">
                <a:tc>
                  <a:txBody>
                    <a:bodyPr/>
                    <a:lstStyle/>
                    <a:p>
                      <a:r>
                        <a:rPr lang="en-IN"/>
                        <a:t>&lt;select&gt;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Dropdown list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&lt;select&gt;&lt;option&gt;India&lt;/option&gt;&lt;/select&gt;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5921237"/>
                  </a:ext>
                </a:extLst>
              </a:tr>
              <a:tr h="884168">
                <a:tc>
                  <a:txBody>
                    <a:bodyPr/>
                    <a:lstStyle/>
                    <a:p>
                      <a:r>
                        <a:rPr lang="en-IN"/>
                        <a:t>&lt;button&gt;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Button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&lt;button&gt;Click Me&lt;/button&gt;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659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8949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2F719-9902-41E1-A7FB-5B845365E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Common Input Types</a:t>
            </a:r>
            <a:br>
              <a:rPr lang="en-IN" dirty="0"/>
            </a:br>
            <a:r>
              <a:rPr lang="en-IN" dirty="0"/>
              <a:t>&lt;form&gt;</a:t>
            </a:r>
          </a:p>
          <a:p>
            <a:pPr marL="0" indent="0">
              <a:buNone/>
            </a:pPr>
            <a:r>
              <a:rPr lang="en-IN" dirty="0"/>
              <a:t>  Name: &lt;input type="text"&gt;&lt;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Password: &lt;input type="password"&gt;&lt;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Email: &lt;input type="email"&gt;&lt;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Age: &lt;input type="number"&gt;&lt;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dirty="0"/>
              <a:t>  Gender: </a:t>
            </a:r>
          </a:p>
          <a:p>
            <a:pPr marL="0" indent="0">
              <a:buNone/>
            </a:pPr>
            <a:r>
              <a:rPr lang="en-IN" dirty="0"/>
              <a:t>  &lt;input type="radio" name="gender" value="male"&gt; Male</a:t>
            </a:r>
          </a:p>
          <a:p>
            <a:pPr marL="0" indent="0">
              <a:buNone/>
            </a:pPr>
            <a:r>
              <a:rPr lang="en-IN" dirty="0"/>
              <a:t>  &lt;input type="radio" name="gender" value="female"&gt; Female 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dirty="0"/>
              <a:t>  Hobbies: </a:t>
            </a:r>
          </a:p>
          <a:p>
            <a:pPr marL="0" indent="0">
              <a:buNone/>
            </a:pPr>
            <a:r>
              <a:rPr lang="en-IN" dirty="0"/>
              <a:t>  &lt;input type="checkbox" name="hobby" value="reading"&gt; Reading</a:t>
            </a:r>
          </a:p>
          <a:p>
            <a:pPr marL="0" indent="0">
              <a:buNone/>
            </a:pPr>
            <a:r>
              <a:rPr lang="en-IN" dirty="0"/>
              <a:t>  &lt;input type="checkbox" name="hobby" value="sports"&gt; Sports 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dirty="0"/>
              <a:t>  Country:</a:t>
            </a:r>
          </a:p>
          <a:p>
            <a:pPr marL="0" indent="0">
              <a:buNone/>
            </a:pPr>
            <a:r>
              <a:rPr lang="en-IN" dirty="0"/>
              <a:t>  &lt;select&gt;</a:t>
            </a:r>
          </a:p>
          <a:p>
            <a:pPr marL="0" indent="0">
              <a:buNone/>
            </a:pPr>
            <a:r>
              <a:rPr lang="en-IN" dirty="0"/>
              <a:t>    &lt;option&gt;India&lt;/option&gt;</a:t>
            </a:r>
          </a:p>
          <a:p>
            <a:pPr marL="0" indent="0">
              <a:buNone/>
            </a:pPr>
            <a:r>
              <a:rPr lang="en-IN" dirty="0"/>
              <a:t>    &lt;option&gt;USA&lt;/option&gt;</a:t>
            </a:r>
          </a:p>
          <a:p>
            <a:pPr marL="0" indent="0">
              <a:buNone/>
            </a:pPr>
            <a:r>
              <a:rPr lang="en-IN" dirty="0"/>
              <a:t>  &lt;/select&gt;&lt;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dirty="0"/>
              <a:t>  &lt;</a:t>
            </a:r>
            <a:r>
              <a:rPr lang="en-IN" dirty="0" err="1"/>
              <a:t>textarea</a:t>
            </a:r>
            <a:r>
              <a:rPr lang="en-IN" dirty="0"/>
              <a:t> placeholder="Enter your feedback"&gt;&lt;/</a:t>
            </a:r>
            <a:r>
              <a:rPr lang="en-IN" dirty="0" err="1"/>
              <a:t>textarea</a:t>
            </a:r>
            <a:r>
              <a:rPr lang="en-IN" dirty="0"/>
              <a:t>&gt;&lt;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dirty="0"/>
              <a:t>  &lt;input type="submit" value="Submit"&gt;</a:t>
            </a:r>
          </a:p>
          <a:p>
            <a:pPr marL="0" indent="0">
              <a:buNone/>
            </a:pPr>
            <a:r>
              <a:rPr lang="en-IN" dirty="0"/>
              <a:t>&lt;/form&gt;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1597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2F719-9902-41E1-A7FB-5B845365E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Attributes of &lt;form&gt;</a:t>
            </a:r>
          </a:p>
          <a:p>
            <a:pPr marL="0" indent="0">
              <a:buNone/>
            </a:pPr>
            <a:r>
              <a:rPr lang="en-IN" dirty="0"/>
              <a:t>action → URL where form data is sent</a:t>
            </a:r>
          </a:p>
          <a:p>
            <a:pPr marL="0" indent="0">
              <a:buNone/>
            </a:pPr>
            <a:r>
              <a:rPr lang="en-IN" dirty="0"/>
              <a:t>method → GET (append data in URL) or POST (secure, hidden)</a:t>
            </a:r>
          </a:p>
          <a:p>
            <a:pPr marL="0" indent="0">
              <a:buNone/>
            </a:pPr>
            <a:r>
              <a:rPr lang="en-IN" dirty="0"/>
              <a:t>name → Identifier for form</a:t>
            </a:r>
          </a:p>
          <a:p>
            <a:pPr marL="0" indent="0">
              <a:buNone/>
            </a:pPr>
            <a:r>
              <a:rPr lang="en-IN" dirty="0"/>
              <a:t>target → Where to open response (e.g., _blank for new tab)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Example with Styling</a:t>
            </a:r>
          </a:p>
          <a:p>
            <a:pPr marL="0" indent="0">
              <a:buNone/>
            </a:pPr>
            <a:r>
              <a:rPr lang="en-IN" dirty="0"/>
              <a:t>&lt;form style="width:300px; </a:t>
            </a:r>
            <a:r>
              <a:rPr lang="en-IN" dirty="0" err="1"/>
              <a:t>margin:auto</a:t>
            </a:r>
            <a:r>
              <a:rPr lang="en-IN" dirty="0"/>
              <a:t>; padding:10px; border:1px solid grey; border-radius:8px;"&gt;</a:t>
            </a:r>
          </a:p>
          <a:p>
            <a:pPr marL="0" indent="0">
              <a:buNone/>
            </a:pPr>
            <a:r>
              <a:rPr lang="en-IN" dirty="0"/>
              <a:t>  &lt;label&gt;Name:&lt;/label&gt;</a:t>
            </a:r>
          </a:p>
          <a:p>
            <a:pPr marL="0" indent="0">
              <a:buNone/>
            </a:pPr>
            <a:r>
              <a:rPr lang="en-IN" dirty="0"/>
              <a:t>  &lt;input type="text" style="width:100%; margin-bottom:10px;"&gt;&lt;</a:t>
            </a:r>
            <a:r>
              <a:rPr lang="en-IN" dirty="0" err="1"/>
              <a:t>br</a:t>
            </a:r>
            <a:r>
              <a:rPr lang="en-IN" dirty="0"/>
              <a:t>&gt;  </a:t>
            </a:r>
          </a:p>
          <a:p>
            <a:pPr marL="0" indent="0">
              <a:buNone/>
            </a:pPr>
            <a:r>
              <a:rPr lang="en-IN" dirty="0"/>
              <a:t>  &lt;label&gt;Email:&lt;/label&gt;</a:t>
            </a:r>
          </a:p>
          <a:p>
            <a:pPr marL="0" indent="0">
              <a:buNone/>
            </a:pPr>
            <a:r>
              <a:rPr lang="en-IN" dirty="0"/>
              <a:t>  &lt;input type="email" style="width:100%; margin-bottom:10px;"&gt;&lt;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&lt;button style="</a:t>
            </a:r>
            <a:r>
              <a:rPr lang="en-IN" dirty="0" err="1"/>
              <a:t>background:blue</a:t>
            </a:r>
            <a:r>
              <a:rPr lang="en-IN" dirty="0"/>
              <a:t>; </a:t>
            </a:r>
            <a:r>
              <a:rPr lang="en-IN" dirty="0" err="1"/>
              <a:t>color:white</a:t>
            </a:r>
            <a:r>
              <a:rPr lang="en-IN" dirty="0"/>
              <a:t>; padding:5px 10px;"&gt;Submit&lt;/button&gt;</a:t>
            </a:r>
          </a:p>
          <a:p>
            <a:pPr marL="0" indent="0">
              <a:buNone/>
            </a:pPr>
            <a:r>
              <a:rPr lang="en-IN" dirty="0"/>
              <a:t>&lt;/form&gt;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Summary</a:t>
            </a:r>
          </a:p>
          <a:p>
            <a:pPr marL="0" indent="0">
              <a:buNone/>
            </a:pPr>
            <a:r>
              <a:rPr lang="en-IN" dirty="0"/>
              <a:t>HTML forms collect user data.</a:t>
            </a:r>
          </a:p>
          <a:p>
            <a:pPr marL="0" indent="0">
              <a:buNone/>
            </a:pPr>
            <a:r>
              <a:rPr lang="en-IN" dirty="0"/>
              <a:t>Built with &lt;form&gt;, &lt;input&gt;, &lt;</a:t>
            </a:r>
            <a:r>
              <a:rPr lang="en-IN" dirty="0" err="1"/>
              <a:t>textarea</a:t>
            </a:r>
            <a:r>
              <a:rPr lang="en-IN" dirty="0"/>
              <a:t>&gt;, &lt;select&gt;, &lt;button&gt;.</a:t>
            </a:r>
          </a:p>
          <a:p>
            <a:pPr marL="0" indent="0">
              <a:buNone/>
            </a:pPr>
            <a:r>
              <a:rPr lang="en-IN" dirty="0"/>
              <a:t>Support various input types like text, password, email, checkbox, radio, etc.</a:t>
            </a:r>
          </a:p>
          <a:p>
            <a:pPr marL="0" indent="0">
              <a:buNone/>
            </a:pPr>
            <a:r>
              <a:rPr lang="en-IN" dirty="0"/>
              <a:t>Data is sent to the server using GET or POST.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HTML form is the interface between the user and the server, used for input collection and submission.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33452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2F719-9902-41E1-A7FB-5B845365E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Practical Example:</a:t>
            </a:r>
            <a:br>
              <a:rPr lang="en-IN" dirty="0"/>
            </a:br>
            <a:r>
              <a:rPr lang="en-US" dirty="0"/>
              <a:t>Do the Input Types email, number, date, file, radio, checkbox, color </a:t>
            </a:r>
            <a:r>
              <a:rPr lang="en-US" dirty="0" err="1"/>
              <a:t>etc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Form + Table code</a:t>
            </a:r>
          </a:p>
          <a:p>
            <a:pPr marL="0" indent="0">
              <a:buNone/>
            </a:pPr>
            <a:r>
              <a:rPr lang="en-US" dirty="0"/>
              <a:t>A table of skills</a:t>
            </a:r>
          </a:p>
          <a:p>
            <a:pPr marL="0" indent="0">
              <a:buNone/>
            </a:pPr>
            <a:r>
              <a:rPr lang="en-US"/>
              <a:t>A form for contact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1253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2F719-9902-41E1-A7FB-5B845365E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3952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2F719-9902-41E1-A7FB-5B845365E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0781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2F719-9902-41E1-A7FB-5B845365E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657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2F719-9902-41E1-A7FB-5B845365E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Markup language </a:t>
            </a:r>
            <a:r>
              <a:rPr lang="en-US" sz="2000" u="sng" dirty="0"/>
              <a:t>is set of rules that tells computer how text(or Content) should be displayed </a:t>
            </a:r>
            <a:r>
              <a:rPr lang="en-US" sz="2000" dirty="0"/>
              <a:t>(</a:t>
            </a:r>
            <a:r>
              <a:rPr lang="en-IN" sz="2000" dirty="0"/>
              <a:t>with structure and style)</a:t>
            </a:r>
            <a:r>
              <a:rPr lang="en-US" sz="2000" dirty="0"/>
              <a:t>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Example: &lt;p&gt;This is a paragraph.&lt;/p&gt;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2000" dirty="0"/>
              <a:t>Here: &lt;p&gt; and &lt;/p&gt; are markup tags. They don’t compute anything but describe that the text “This is a paragraph” should be displayed as a paragraph.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Characteristics of Markup Languages</a:t>
            </a:r>
          </a:p>
          <a:p>
            <a:r>
              <a:rPr lang="en-US" sz="2000" dirty="0"/>
              <a:t>Tag/Annotation-based  like &lt;p&gt;, &lt;h1&gt;, &lt;table&gt; etc.</a:t>
            </a:r>
          </a:p>
          <a:p>
            <a:r>
              <a:rPr lang="en-US" sz="2000" dirty="0"/>
              <a:t>Does not perform logic or computation.</a:t>
            </a:r>
          </a:p>
          <a:p>
            <a:r>
              <a:rPr lang="en-US" sz="2000" dirty="0"/>
              <a:t>Easy to write and understand.</a:t>
            </a:r>
          </a:p>
          <a:p>
            <a:r>
              <a:rPr lang="en-US" sz="2000" dirty="0"/>
              <a:t>Focus on structure/presentation rather than behavior.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IN" sz="2000" dirty="0"/>
              <a:t>Examples</a:t>
            </a:r>
          </a:p>
          <a:p>
            <a:r>
              <a:rPr lang="en-IN" sz="2000" dirty="0"/>
              <a:t>HTML (</a:t>
            </a:r>
            <a:r>
              <a:rPr lang="en-IN" sz="2000" dirty="0" err="1"/>
              <a:t>HyperText</a:t>
            </a:r>
            <a:r>
              <a:rPr lang="en-IN" sz="2000" dirty="0"/>
              <a:t> </a:t>
            </a:r>
            <a:r>
              <a:rPr lang="en-IN" sz="2000" dirty="0" err="1"/>
              <a:t>Markup</a:t>
            </a:r>
            <a:r>
              <a:rPr lang="en-IN" sz="2000" dirty="0"/>
              <a:t> Language) → For web pages.</a:t>
            </a:r>
          </a:p>
          <a:p>
            <a:r>
              <a:rPr lang="en-IN" sz="2000" dirty="0"/>
              <a:t>XML (</a:t>
            </a:r>
            <a:r>
              <a:rPr lang="en-IN" sz="2000" dirty="0" err="1"/>
              <a:t>eXtensible</a:t>
            </a:r>
            <a:r>
              <a:rPr lang="en-IN" sz="2000" dirty="0"/>
              <a:t> </a:t>
            </a:r>
            <a:r>
              <a:rPr lang="en-IN" sz="2000" dirty="0" err="1"/>
              <a:t>Markup</a:t>
            </a:r>
            <a:r>
              <a:rPr lang="en-IN" sz="2000" dirty="0"/>
              <a:t> Language) → For storing &amp; transporting data.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86993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2F719-9902-41E1-A7FB-5B845365E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HTML Document Structure:</a:t>
            </a:r>
            <a:br>
              <a:rPr lang="en-IN" dirty="0"/>
            </a:br>
            <a:br>
              <a:rPr lang="en-US" dirty="0"/>
            </a:br>
            <a:r>
              <a:rPr lang="en-US" sz="2800" dirty="0"/>
              <a:t>&lt;!DOCTYPE html&gt;</a:t>
            </a:r>
          </a:p>
          <a:p>
            <a:pPr marL="0" indent="0">
              <a:buNone/>
            </a:pPr>
            <a:r>
              <a:rPr lang="en-US" sz="2800" dirty="0"/>
              <a:t>&lt;html&gt;</a:t>
            </a:r>
          </a:p>
          <a:p>
            <a:pPr marL="0" indent="0">
              <a:buNone/>
            </a:pPr>
            <a:r>
              <a:rPr lang="en-US" sz="2800" dirty="0"/>
              <a:t>&lt;head&gt;</a:t>
            </a:r>
          </a:p>
          <a:p>
            <a:pPr marL="0" indent="0">
              <a:buNone/>
            </a:pPr>
            <a:r>
              <a:rPr lang="en-US" sz="2800" dirty="0"/>
              <a:t>    &lt;title&gt;My First HTML Page&lt;/title&gt;</a:t>
            </a:r>
          </a:p>
          <a:p>
            <a:pPr marL="0" indent="0">
              <a:buNone/>
            </a:pPr>
            <a:r>
              <a:rPr lang="en-US" sz="2800" dirty="0"/>
              <a:t>&lt;/head&gt;</a:t>
            </a:r>
          </a:p>
          <a:p>
            <a:pPr marL="0" indent="0">
              <a:buNone/>
            </a:pPr>
            <a:r>
              <a:rPr lang="en-US" sz="2800" dirty="0"/>
              <a:t>&lt;body&gt;</a:t>
            </a:r>
          </a:p>
          <a:p>
            <a:pPr marL="0" indent="0">
              <a:buNone/>
            </a:pPr>
            <a:r>
              <a:rPr lang="en-US" sz="2800" dirty="0"/>
              <a:t>    &lt;h1&gt;Hello, HTML!&lt;/h1&gt;</a:t>
            </a:r>
          </a:p>
          <a:p>
            <a:pPr marL="0" indent="0">
              <a:buNone/>
            </a:pPr>
            <a:r>
              <a:rPr lang="en-US" sz="2800" dirty="0"/>
              <a:t>    &lt;p&gt;This is my first webpage.&lt;/p&gt;</a:t>
            </a:r>
          </a:p>
          <a:p>
            <a:pPr marL="0" indent="0">
              <a:buNone/>
            </a:pPr>
            <a:r>
              <a:rPr lang="en-US" sz="2800" dirty="0"/>
              <a:t>&lt;/body&gt;</a:t>
            </a:r>
          </a:p>
          <a:p>
            <a:pPr marL="0" indent="0">
              <a:buNone/>
            </a:pPr>
            <a:r>
              <a:rPr lang="en-US" sz="2800" dirty="0"/>
              <a:t>&lt;/html&gt;</a:t>
            </a:r>
          </a:p>
          <a:p>
            <a:pPr marL="0" indent="0">
              <a:buNone/>
            </a:pPr>
            <a:r>
              <a:rPr lang="en-US" b="1" dirty="0"/>
              <a:t>Output</a:t>
            </a:r>
            <a:r>
              <a:rPr lang="en-US" dirty="0"/>
              <a:t>: Displays a heading "Hello World".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8716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2F719-9902-41E1-A7FB-5B845365E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basic skeleton components:</a:t>
            </a:r>
          </a:p>
          <a:p>
            <a:pPr marL="0" indent="0">
              <a:buNone/>
            </a:pPr>
            <a:r>
              <a:rPr lang="en-IN" dirty="0"/>
              <a:t>&lt;!DOCTYPE&gt; → HTML version declaration</a:t>
            </a:r>
          </a:p>
          <a:p>
            <a:pPr marL="0" indent="0">
              <a:buNone/>
            </a:pPr>
            <a:r>
              <a:rPr lang="en-IN" dirty="0"/>
              <a:t>&lt;html&gt; → Root element</a:t>
            </a:r>
          </a:p>
          <a:p>
            <a:pPr marL="0" indent="0">
              <a:buNone/>
            </a:pPr>
            <a:r>
              <a:rPr lang="en-IN" dirty="0"/>
              <a:t>&lt;head&gt; → Metadata (title, links, styles, scripts)</a:t>
            </a:r>
          </a:p>
          <a:p>
            <a:pPr marL="0" indent="0">
              <a:buNone/>
            </a:pPr>
            <a:r>
              <a:rPr lang="en-IN" dirty="0"/>
              <a:t>&lt;body&gt; → Visible content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Discussion Focus:</a:t>
            </a:r>
            <a:br>
              <a:rPr lang="en-IN" dirty="0"/>
            </a:br>
            <a:r>
              <a:rPr lang="en-US" dirty="0"/>
              <a:t>&lt;head&gt; → Metadata (About the page)</a:t>
            </a:r>
          </a:p>
          <a:p>
            <a:pPr marL="0" indent="0">
              <a:buNone/>
            </a:pPr>
            <a:r>
              <a:rPr lang="en-US" dirty="0"/>
              <a:t>Contains information about the document, not the content shown to users.</a:t>
            </a:r>
          </a:p>
          <a:p>
            <a:pPr marL="0" indent="0">
              <a:buNone/>
            </a:pPr>
            <a:r>
              <a:rPr lang="en-US" dirty="0"/>
              <a:t>Examples: Page title (&lt;title&gt;), Styles (&lt;style&gt; or &lt;link&gt; to CSS), Scripts (&lt;script&gt;),Metadata (&lt;meta charset="UTF-8"&gt;)</a:t>
            </a:r>
          </a:p>
          <a:p>
            <a:pPr marL="0" indent="0">
              <a:buNone/>
            </a:pPr>
            <a:r>
              <a:rPr lang="en-US" dirty="0"/>
              <a:t>It guides the browser, search engines, and other tools on how to process the page.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&lt;body&gt; → Visible Content</a:t>
            </a:r>
          </a:p>
          <a:p>
            <a:pPr marL="0" indent="0">
              <a:buNone/>
            </a:pPr>
            <a:r>
              <a:rPr lang="en-US" dirty="0"/>
              <a:t>Contains everything users actually see and interact with in the browser window.</a:t>
            </a:r>
          </a:p>
          <a:p>
            <a:pPr marL="0" indent="0">
              <a:buNone/>
            </a:pPr>
            <a:r>
              <a:rPr lang="en-US" dirty="0"/>
              <a:t>Examples: Headings (&lt;h1&gt;), Paragraphs (&lt;p&gt;), Images (&lt;</a:t>
            </a:r>
            <a:r>
              <a:rPr lang="en-US" dirty="0" err="1"/>
              <a:t>img</a:t>
            </a:r>
            <a:r>
              <a:rPr lang="en-US" dirty="0"/>
              <a:t>&gt;),Links, forms, tables, etc.</a:t>
            </a:r>
          </a:p>
          <a:p>
            <a:pPr marL="0" indent="0">
              <a:buNone/>
            </a:pPr>
            <a:r>
              <a:rPr lang="en-US" dirty="0"/>
              <a:t>It presents the main content to the user.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6173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2F719-9902-41E1-A7FB-5B845365E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Components of HTML</a:t>
            </a:r>
          </a:p>
          <a:p>
            <a:pPr marL="0" indent="0">
              <a:buNone/>
            </a:pPr>
            <a:r>
              <a:rPr lang="en-US" dirty="0"/>
              <a:t>consists of three main components:</a:t>
            </a:r>
          </a:p>
          <a:p>
            <a:pPr marL="0" indent="0">
              <a:buNone/>
            </a:pPr>
            <a:r>
              <a:rPr lang="en-US" dirty="0"/>
              <a:t>1) Elements </a:t>
            </a:r>
            <a:r>
              <a:rPr lang="en-IN" dirty="0"/>
              <a:t>= Opening tag + Content + Closing tag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2) Attributes = Provide extra info about element</a:t>
            </a:r>
          </a:p>
          <a:p>
            <a:pPr marL="0" indent="0">
              <a:buNone/>
            </a:pPr>
            <a:r>
              <a:rPr lang="en-US" dirty="0"/>
              <a:t>3) DOM = Document Object Model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HTML</a:t>
            </a:r>
            <a:r>
              <a:rPr lang="en-US" dirty="0"/>
              <a:t> </a:t>
            </a:r>
            <a:r>
              <a:rPr lang="en-US" b="1" dirty="0"/>
              <a:t>Elements</a:t>
            </a:r>
            <a:r>
              <a:rPr lang="en-US" dirty="0"/>
              <a:t> are the </a:t>
            </a:r>
            <a:r>
              <a:rPr lang="en-US" b="1" dirty="0"/>
              <a:t>basic building blocks</a:t>
            </a:r>
            <a:r>
              <a:rPr lang="en-US" dirty="0"/>
              <a:t> of a webpage. They are defined by </a:t>
            </a:r>
            <a:r>
              <a:rPr lang="en-US" b="1" dirty="0"/>
              <a:t>tags</a:t>
            </a:r>
            <a:r>
              <a:rPr lang="en-US" dirty="0"/>
              <a:t> and enclose the actual content.</a:t>
            </a:r>
            <a:br>
              <a:rPr lang="en-US" dirty="0"/>
            </a:br>
            <a:r>
              <a:rPr lang="en-US" dirty="0"/>
              <a:t>Style: &lt;</a:t>
            </a:r>
            <a:r>
              <a:rPr lang="en-US" dirty="0" err="1"/>
              <a:t>tagname</a:t>
            </a:r>
            <a:r>
              <a:rPr lang="en-US" dirty="0"/>
              <a:t>&gt; Content &lt;/</a:t>
            </a:r>
            <a:r>
              <a:rPr lang="en-US" dirty="0" err="1"/>
              <a:t>tagname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Example: &lt;p&gt;This is a paragraph of text.&lt;/p&gt;</a:t>
            </a:r>
            <a:br>
              <a:rPr lang="en-US" dirty="0"/>
            </a:br>
            <a:r>
              <a:rPr lang="en-US" dirty="0"/>
              <a:t>IT give </a:t>
            </a:r>
            <a:r>
              <a:rPr lang="en-US" b="1" dirty="0"/>
              <a:t>structure and meaning</a:t>
            </a:r>
            <a:r>
              <a:rPr lang="en-US" dirty="0"/>
              <a:t> to the content.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134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2F719-9902-41E1-A7FB-5B845365E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HTML Attributes </a:t>
            </a:r>
            <a:r>
              <a:rPr lang="en-US" sz="2800" dirty="0"/>
              <a:t>provide </a:t>
            </a:r>
            <a:r>
              <a:rPr lang="en-US" sz="2800" b="1" dirty="0"/>
              <a:t>additional information</a:t>
            </a:r>
            <a:r>
              <a:rPr lang="en-US" sz="2800" dirty="0"/>
              <a:t> about an element. They written in the </a:t>
            </a:r>
            <a:r>
              <a:rPr lang="en-US" sz="2800" b="1" dirty="0"/>
              <a:t>start tag. </a:t>
            </a:r>
          </a:p>
          <a:p>
            <a:pPr marL="0" indent="0">
              <a:buNone/>
            </a:pPr>
            <a:r>
              <a:rPr lang="en-US" sz="2800" dirty="0"/>
              <a:t>Style: </a:t>
            </a:r>
            <a:r>
              <a:rPr lang="it-IT" sz="2800" dirty="0"/>
              <a:t>&lt;tagname attribute="value"&gt; Content &lt;/tagname&gt;</a:t>
            </a:r>
            <a:br>
              <a:rPr lang="it-IT" sz="2800" dirty="0"/>
            </a:br>
            <a:endParaRPr lang="it-IT" sz="2800" dirty="0"/>
          </a:p>
          <a:p>
            <a:pPr marL="0" indent="0">
              <a:buNone/>
            </a:pPr>
            <a:r>
              <a:rPr lang="it-IT" sz="2800" dirty="0"/>
              <a:t>Example: </a:t>
            </a:r>
            <a:r>
              <a:rPr lang="en-US" sz="2800" dirty="0"/>
              <a:t>&lt;</a:t>
            </a:r>
            <a:r>
              <a:rPr lang="en-US" sz="2800" dirty="0" err="1"/>
              <a:t>img</a:t>
            </a:r>
            <a:r>
              <a:rPr lang="en-US" sz="2800" dirty="0"/>
              <a:t> </a:t>
            </a:r>
            <a:r>
              <a:rPr lang="en-US" sz="2800" dirty="0" err="1"/>
              <a:t>src</a:t>
            </a:r>
            <a:r>
              <a:rPr lang="en-US" sz="2800" dirty="0"/>
              <a:t>="pic.jpg" alt="Sample Image" width="300" height="200"&gt;</a:t>
            </a:r>
            <a:br>
              <a:rPr lang="en-US" sz="2800" dirty="0"/>
            </a:br>
            <a:endParaRPr lang="en-US" sz="2800" dirty="0"/>
          </a:p>
          <a:p>
            <a:pPr marL="0" indent="0">
              <a:buNone/>
            </a:pPr>
            <a:r>
              <a:rPr lang="en-US" sz="2800" dirty="0"/>
              <a:t>Explanation:</a:t>
            </a:r>
          </a:p>
          <a:p>
            <a:pPr marL="0" indent="0">
              <a:buNone/>
            </a:pPr>
            <a:r>
              <a:rPr lang="en-US" sz="2800" dirty="0" err="1"/>
              <a:t>src</a:t>
            </a:r>
            <a:r>
              <a:rPr lang="en-US" sz="2800" dirty="0"/>
              <a:t>="pic.jpg" → Path of the image</a:t>
            </a:r>
          </a:p>
          <a:p>
            <a:pPr marL="0" indent="0">
              <a:buNone/>
            </a:pPr>
            <a:r>
              <a:rPr lang="en-US" sz="2800" dirty="0"/>
              <a:t>alt="Sample Image" → Alternate text if image fails to load</a:t>
            </a:r>
          </a:p>
          <a:p>
            <a:pPr marL="0" indent="0">
              <a:buNone/>
            </a:pPr>
            <a:r>
              <a:rPr lang="en-US" sz="2800" dirty="0"/>
              <a:t>width="300" height="200" → Set image size</a:t>
            </a:r>
          </a:p>
          <a:p>
            <a:pPr marL="0" indent="0">
              <a:buNone/>
            </a:pPr>
            <a:r>
              <a:rPr lang="en-US" sz="2800" dirty="0"/>
              <a:t>IT modify elements to control behavior, appearance, or accessibility.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867186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2F719-9902-41E1-A7FB-5B845365E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The DOM is the browser’s internal representation of the HTML page.</a:t>
            </a:r>
          </a:p>
          <a:p>
            <a:r>
              <a:rPr lang="en-US" sz="1800" dirty="0"/>
              <a:t>It represents the document as a tree structure of nodes.</a:t>
            </a:r>
          </a:p>
          <a:p>
            <a:r>
              <a:rPr lang="en-US" sz="1800" dirty="0"/>
              <a:t>Each element, attribute, and text becomes a node in this tree.</a:t>
            </a:r>
          </a:p>
          <a:p>
            <a:r>
              <a:rPr lang="en-US" sz="1800" dirty="0"/>
              <a:t>DOM allows JavaScript to access and manipulate the page dynamically.</a:t>
            </a:r>
            <a:endParaRPr lang="en-US" sz="1800" b="1" dirty="0"/>
          </a:p>
          <a:p>
            <a:pPr marL="0" indent="0">
              <a:buNone/>
            </a:pPr>
            <a:r>
              <a:rPr lang="en-IN" sz="1800" b="1" dirty="0"/>
              <a:t>Visual Tree Example: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JavaScript Example with DOM:</a:t>
            </a:r>
            <a:br>
              <a:rPr lang="en-IN" sz="1800" dirty="0"/>
            </a:br>
            <a:r>
              <a:rPr lang="en-IN" sz="1800" dirty="0"/>
              <a:t>&lt;p id="demo"&gt;Hello&lt;/p&gt;</a:t>
            </a:r>
          </a:p>
          <a:p>
            <a:pPr marL="0" indent="0">
              <a:buNone/>
            </a:pPr>
            <a:r>
              <a:rPr lang="en-IN" sz="1800" dirty="0"/>
              <a:t>&lt;script&gt;</a:t>
            </a:r>
          </a:p>
          <a:p>
            <a:pPr marL="0" indent="0">
              <a:buNone/>
            </a:pPr>
            <a:r>
              <a:rPr lang="en-IN" sz="1800" dirty="0" err="1"/>
              <a:t>document.getElementById</a:t>
            </a:r>
            <a:r>
              <a:rPr lang="en-IN" sz="1800" dirty="0"/>
              <a:t>("demo").</a:t>
            </a:r>
            <a:r>
              <a:rPr lang="en-IN" sz="1800" dirty="0" err="1"/>
              <a:t>innerHTML</a:t>
            </a:r>
            <a:r>
              <a:rPr lang="en-IN" sz="1800" dirty="0"/>
              <a:t> = "Text changed using DOM!";</a:t>
            </a:r>
          </a:p>
          <a:p>
            <a:pPr marL="0" indent="0">
              <a:buNone/>
            </a:pPr>
            <a:r>
              <a:rPr lang="en-IN" sz="1800" dirty="0"/>
              <a:t>&lt;/script&gt;</a:t>
            </a:r>
            <a:br>
              <a:rPr lang="en-IN" sz="1800" dirty="0"/>
            </a:br>
            <a:r>
              <a:rPr lang="en-IN" sz="1800" dirty="0"/>
              <a:t>It </a:t>
            </a:r>
            <a:r>
              <a:rPr lang="en-US" sz="1800" dirty="0"/>
              <a:t>makes HTML </a:t>
            </a:r>
            <a:r>
              <a:rPr lang="en-US" sz="1800" b="1" dirty="0"/>
              <a:t>interactive</a:t>
            </a:r>
            <a:r>
              <a:rPr lang="en-US" sz="1800" dirty="0"/>
              <a:t> by letting JavaScript modify content, structure, and styles in real time.</a:t>
            </a:r>
            <a:endParaRPr lang="en-IN" sz="1800" dirty="0"/>
          </a:p>
          <a:p>
            <a:pPr marL="0" indent="0">
              <a:buNone/>
            </a:pPr>
            <a:endParaRPr lang="en-IN" sz="1800" b="1" dirty="0"/>
          </a:p>
          <a:p>
            <a:pPr marL="0" indent="0">
              <a:buNone/>
            </a:pPr>
            <a:endParaRPr lang="en-IN" sz="1800" b="1" dirty="0"/>
          </a:p>
          <a:p>
            <a:pPr marL="0" indent="0">
              <a:buNone/>
            </a:pPr>
            <a:endParaRPr lang="en-IN" sz="1800" b="1" dirty="0"/>
          </a:p>
          <a:p>
            <a:pPr marL="0" indent="0">
              <a:buNone/>
            </a:pPr>
            <a:endParaRPr lang="en-IN" sz="1800" b="1" dirty="0"/>
          </a:p>
          <a:p>
            <a:pPr marL="0" indent="0">
              <a:buNone/>
            </a:pPr>
            <a:endParaRPr lang="en-IN" sz="1800" b="1" dirty="0"/>
          </a:p>
          <a:p>
            <a:pPr marL="0" indent="0">
              <a:buNone/>
            </a:pPr>
            <a:endParaRPr lang="en-IN" sz="1800" b="1" dirty="0"/>
          </a:p>
          <a:p>
            <a:pPr marL="0" indent="0">
              <a:buNone/>
            </a:pPr>
            <a:endParaRPr lang="en-IN" sz="1800" b="1" dirty="0"/>
          </a:p>
          <a:p>
            <a:pPr marL="0" indent="0">
              <a:buNone/>
            </a:pPr>
            <a:endParaRPr lang="en-IN" sz="1800" b="1" dirty="0"/>
          </a:p>
          <a:p>
            <a:pPr marL="0" indent="0">
              <a:buNone/>
            </a:pPr>
            <a:endParaRPr lang="en-IN" sz="1800" b="1" dirty="0"/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4F4371-8578-42DA-81C1-95EE66CC0496}"/>
              </a:ext>
            </a:extLst>
          </p:cNvPr>
          <p:cNvSpPr txBox="1"/>
          <p:nvPr/>
        </p:nvSpPr>
        <p:spPr>
          <a:xfrm>
            <a:off x="205274" y="1856791"/>
            <a:ext cx="345232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HTML Code: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&lt;html&gt;</a:t>
            </a:r>
          </a:p>
          <a:p>
            <a:r>
              <a:rPr lang="en-US" sz="2000" dirty="0"/>
              <a:t>  &lt;body&gt;</a:t>
            </a:r>
          </a:p>
          <a:p>
            <a:r>
              <a:rPr lang="en-US" sz="2000" dirty="0"/>
              <a:t>    &lt;h1&gt;Hello&lt;/h1&gt;</a:t>
            </a:r>
          </a:p>
          <a:p>
            <a:r>
              <a:rPr lang="en-US" sz="2000" dirty="0"/>
              <a:t>    &lt;p&gt;Welcome to HTML&lt;/p&gt;</a:t>
            </a:r>
          </a:p>
          <a:p>
            <a:r>
              <a:rPr lang="en-US" sz="2000" dirty="0"/>
              <a:t>  &lt;/body&gt;</a:t>
            </a:r>
          </a:p>
          <a:p>
            <a:r>
              <a:rPr lang="en-US" sz="2000" dirty="0"/>
              <a:t>&lt;/html&gt;</a:t>
            </a:r>
          </a:p>
          <a:p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ADD14B-29D7-466E-A35E-AD33399CF77A}"/>
              </a:ext>
            </a:extLst>
          </p:cNvPr>
          <p:cNvSpPr txBox="1"/>
          <p:nvPr/>
        </p:nvSpPr>
        <p:spPr>
          <a:xfrm>
            <a:off x="3418118" y="1850566"/>
            <a:ext cx="528734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DOM Tree: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Document</a:t>
            </a:r>
          </a:p>
          <a:p>
            <a:r>
              <a:rPr lang="en-US" sz="2000" dirty="0"/>
              <a:t> └── html</a:t>
            </a:r>
          </a:p>
          <a:p>
            <a:r>
              <a:rPr lang="en-US" sz="2000" dirty="0"/>
              <a:t>      └── body</a:t>
            </a:r>
          </a:p>
          <a:p>
            <a:r>
              <a:rPr lang="en-US" sz="2000" dirty="0"/>
              <a:t>           ├ h1 → "Hello"</a:t>
            </a:r>
          </a:p>
          <a:p>
            <a:r>
              <a:rPr lang="en-US" sz="2000" dirty="0"/>
              <a:t>            └── p → "Welcome to HTML"</a:t>
            </a:r>
          </a:p>
          <a:p>
            <a:endParaRPr lang="en-US" sz="2000" dirty="0"/>
          </a:p>
          <a:p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902156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2F719-9902-41E1-A7FB-5B845365E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/>
              <a:t>Types of HTML Tags:</a:t>
            </a:r>
            <a:br>
              <a:rPr lang="en-IN" sz="2000" dirty="0"/>
            </a:br>
            <a:r>
              <a:rPr lang="en-IN" sz="2000" dirty="0"/>
              <a:t>t</a:t>
            </a:r>
            <a:r>
              <a:rPr lang="en-US" sz="2000" dirty="0" err="1"/>
              <a:t>ags</a:t>
            </a:r>
            <a:r>
              <a:rPr lang="en-US" sz="2000" dirty="0"/>
              <a:t> can be classified in </a:t>
            </a:r>
            <a:r>
              <a:rPr lang="en-US" sz="2000" b="1" dirty="0"/>
              <a:t>different ways</a:t>
            </a:r>
            <a:r>
              <a:rPr lang="en-US" sz="2000" dirty="0"/>
              <a:t> based on their behavior and usage.</a:t>
            </a:r>
            <a:br>
              <a:rPr lang="en-US" sz="2000" dirty="0"/>
            </a:br>
            <a:r>
              <a:rPr lang="en-US" sz="2000" dirty="0"/>
              <a:t>1)</a:t>
            </a:r>
            <a:r>
              <a:rPr lang="en-US" sz="2000" b="1" dirty="0"/>
              <a:t>Paired (Container) Tags</a:t>
            </a:r>
          </a:p>
          <a:p>
            <a:pPr marL="0" indent="0">
              <a:buNone/>
            </a:pPr>
            <a:r>
              <a:rPr lang="en-US" sz="2000" dirty="0"/>
              <a:t>These tags come in </a:t>
            </a:r>
            <a:r>
              <a:rPr lang="en-US" sz="2000" b="1" dirty="0"/>
              <a:t>pairs</a:t>
            </a:r>
            <a:r>
              <a:rPr lang="en-US" sz="2000" dirty="0"/>
              <a:t>: an </a:t>
            </a:r>
            <a:r>
              <a:rPr lang="en-US" sz="2000" b="1" dirty="0"/>
              <a:t>opening tag</a:t>
            </a:r>
            <a:r>
              <a:rPr lang="en-US" sz="2000" dirty="0"/>
              <a:t> and a </a:t>
            </a:r>
            <a:r>
              <a:rPr lang="en-US" sz="2000" b="1" dirty="0"/>
              <a:t>closing </a:t>
            </a:r>
            <a:r>
              <a:rPr lang="en-US" sz="2000" b="1" dirty="0" err="1"/>
              <a:t>tag</a:t>
            </a:r>
            <a:r>
              <a:rPr lang="en-US" sz="2000" dirty="0" err="1"/>
              <a:t>.They</a:t>
            </a:r>
            <a:r>
              <a:rPr lang="en-US" sz="2000" dirty="0"/>
              <a:t> enclose content.</a:t>
            </a:r>
            <a:br>
              <a:rPr lang="en-US" sz="2000" dirty="0"/>
            </a:br>
            <a:r>
              <a:rPr lang="en-US" sz="2000" b="1" dirty="0"/>
              <a:t>Syntax:</a:t>
            </a:r>
            <a:r>
              <a:rPr lang="en-US" sz="2000" dirty="0"/>
              <a:t>&lt;</a:t>
            </a:r>
            <a:r>
              <a:rPr lang="en-US" sz="2000" dirty="0" err="1"/>
              <a:t>tagname</a:t>
            </a:r>
            <a:r>
              <a:rPr lang="en-US" sz="2000" dirty="0"/>
              <a:t>&gt; Content &lt;/</a:t>
            </a:r>
            <a:r>
              <a:rPr lang="en-US" sz="2000" dirty="0" err="1"/>
              <a:t>tagname</a:t>
            </a:r>
            <a:r>
              <a:rPr lang="en-US" sz="2000" dirty="0"/>
              <a:t>&gt; </a:t>
            </a:r>
            <a:r>
              <a:rPr lang="en-US" sz="2000" b="1" dirty="0"/>
              <a:t>Example:</a:t>
            </a:r>
            <a:r>
              <a:rPr lang="en-US" sz="2000" dirty="0"/>
              <a:t> &lt;p&gt;&lt;/p&gt;, &lt;b&gt;&lt;/b&gt;, &lt;h1&gt;&lt;/h1&gt;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2)Empty (Self-closing) Tags</a:t>
            </a:r>
          </a:p>
          <a:p>
            <a:pPr marL="0" indent="0">
              <a:buNone/>
            </a:pPr>
            <a:r>
              <a:rPr lang="en-US" sz="2000" b="1" dirty="0"/>
              <a:t> have not closing tags, </a:t>
            </a:r>
            <a:r>
              <a:rPr lang="en-US" sz="2000" dirty="0"/>
              <a:t>used to insert standalone elements like images, line breaks etc.</a:t>
            </a:r>
            <a:br>
              <a:rPr lang="en-US" sz="2000" dirty="0"/>
            </a:br>
            <a:r>
              <a:rPr lang="en-US" sz="2000" dirty="0"/>
              <a:t>Example: &lt;</a:t>
            </a:r>
            <a:r>
              <a:rPr lang="en-US" sz="2000" dirty="0" err="1"/>
              <a:t>br</a:t>
            </a:r>
            <a:r>
              <a:rPr lang="en-US" sz="2000" dirty="0"/>
              <a:t>&gt;   &lt;!-- Line break --&gt; | &lt;</a:t>
            </a:r>
            <a:r>
              <a:rPr lang="en-US" sz="2000" dirty="0" err="1"/>
              <a:t>hr</a:t>
            </a:r>
            <a:r>
              <a:rPr lang="en-US" sz="2000" dirty="0"/>
              <a:t>&gt;   &lt;!-- Horizontal line --&gt;|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img</a:t>
            </a:r>
            <a:r>
              <a:rPr lang="en-US" sz="2000" dirty="0"/>
              <a:t> </a:t>
            </a:r>
            <a:r>
              <a:rPr lang="en-US" sz="2000" dirty="0" err="1"/>
              <a:t>src</a:t>
            </a:r>
            <a:r>
              <a:rPr lang="en-US" sz="2000" dirty="0"/>
              <a:t>="pic.jpg" alt="Image"&gt; | &lt;input type="text" placeholder="Enter name"&gt;</a:t>
            </a:r>
            <a:br>
              <a:rPr lang="en-US" sz="2000" dirty="0"/>
            </a:br>
            <a:r>
              <a:rPr lang="en-US" sz="2000" dirty="0"/>
              <a:t>It works independently and doesn’t wrap content.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3)</a:t>
            </a:r>
            <a:r>
              <a:rPr lang="en-US" sz="2000" b="1" dirty="0"/>
              <a:t>Block-level Tags</a:t>
            </a:r>
          </a:p>
          <a:p>
            <a:pPr marL="0" indent="0">
              <a:buNone/>
            </a:pPr>
            <a:r>
              <a:rPr lang="en-US" sz="2000" dirty="0"/>
              <a:t>Always start on a </a:t>
            </a:r>
            <a:r>
              <a:rPr lang="en-US" sz="2000" b="1" dirty="0"/>
              <a:t>new line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Take up </a:t>
            </a:r>
            <a:r>
              <a:rPr lang="en-US" sz="2000" b="1" dirty="0"/>
              <a:t>full width</a:t>
            </a:r>
            <a:r>
              <a:rPr lang="en-US" sz="2000" dirty="0"/>
              <a:t> of the page (stretch across).</a:t>
            </a:r>
          </a:p>
          <a:p>
            <a:pPr marL="0" indent="0">
              <a:buNone/>
            </a:pPr>
            <a:r>
              <a:rPr lang="en-US" sz="2000" dirty="0"/>
              <a:t>Used to create </a:t>
            </a:r>
            <a:r>
              <a:rPr lang="en-US" sz="2000" b="1" dirty="0"/>
              <a:t>large structures</a:t>
            </a:r>
            <a:r>
              <a:rPr lang="en-US" sz="2000" dirty="0"/>
              <a:t> like sections, paragraphs, </a:t>
            </a:r>
            <a:r>
              <a:rPr lang="en-US" sz="2000" dirty="0" err="1"/>
              <a:t>divs.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Ex: &lt;div&gt;Division block&lt;/div&gt; | &lt;p&gt;Paragraph block&lt;/p&gt; | &lt;table&gt;Table block&lt;/table&gt;</a:t>
            </a:r>
            <a:br>
              <a:rPr lang="en-US" sz="2000" dirty="0"/>
            </a:br>
            <a:r>
              <a:rPr lang="en-US" sz="2000" dirty="0"/>
              <a:t>Used for structuring layouts and main content.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br>
              <a:rPr lang="en-US" sz="2000" dirty="0"/>
            </a:br>
            <a:br>
              <a:rPr lang="en-US" sz="2000" dirty="0"/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4382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4893</TotalTime>
  <Words>1925</Words>
  <Application>Microsoft Office PowerPoint</Application>
  <PresentationFormat>On-screen Show (4:3)</PresentationFormat>
  <Paragraphs>441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HTML (HyperText Markup Language)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Commonly Used HTML Tags</vt:lpstr>
      <vt:lpstr>Commonly Used HTML Tags</vt:lpstr>
      <vt:lpstr>Commonly Used HTML Tags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JDBC (Java Database Connectivity)</dc:title>
  <dc:subject/>
  <dc:creator/>
  <cp:keywords/>
  <dc:description>generated using python-pptx</dc:description>
  <cp:lastModifiedBy>Arup Sarkar</cp:lastModifiedBy>
  <cp:revision>74</cp:revision>
  <dcterms:created xsi:type="dcterms:W3CDTF">2013-01-27T09:14:16Z</dcterms:created>
  <dcterms:modified xsi:type="dcterms:W3CDTF">2025-08-29T12:27:08Z</dcterms:modified>
  <cp:category/>
</cp:coreProperties>
</file>