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8" r:id="rId4"/>
    <p:sldId id="265" r:id="rId5"/>
    <p:sldId id="266" r:id="rId6"/>
    <p:sldId id="267" r:id="rId7"/>
    <p:sldId id="269" r:id="rId8"/>
    <p:sldId id="258" r:id="rId9"/>
    <p:sldId id="270" r:id="rId10"/>
    <p:sldId id="259" r:id="rId11"/>
    <p:sldId id="272" r:id="rId12"/>
    <p:sldId id="279" r:id="rId13"/>
    <p:sldId id="278" r:id="rId14"/>
    <p:sldId id="280" r:id="rId15"/>
    <p:sldId id="281" r:id="rId16"/>
    <p:sldId id="260" r:id="rId17"/>
    <p:sldId id="274" r:id="rId18"/>
    <p:sldId id="275" r:id="rId19"/>
    <p:sldId id="282" r:id="rId20"/>
    <p:sldId id="276" r:id="rId21"/>
    <p:sldId id="277" r:id="rId22"/>
    <p:sldId id="283" r:id="rId23"/>
    <p:sldId id="261" r:id="rId24"/>
    <p:sldId id="290" r:id="rId25"/>
    <p:sldId id="273" r:id="rId26"/>
    <p:sldId id="263" r:id="rId27"/>
    <p:sldId id="284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10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1" r:id="rId48"/>
    <p:sldId id="312" r:id="rId49"/>
    <p:sldId id="313" r:id="rId50"/>
    <p:sldId id="31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2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p Sarkar" userId="881108ca54df7b26" providerId="LiveId" clId="{842919DC-1CAF-494C-BE9F-03F71380EBDD}"/>
    <pc:docChg chg="undo redo custSel addSld delSld modSld sldOrd">
      <pc:chgData name="Arup Sarkar" userId="881108ca54df7b26" providerId="LiveId" clId="{842919DC-1CAF-494C-BE9F-03F71380EBDD}" dt="2025-08-28T11:07:48.118" v="6108" actId="20577"/>
      <pc:docMkLst>
        <pc:docMk/>
      </pc:docMkLst>
      <pc:sldChg chg="modSp">
        <pc:chgData name="Arup Sarkar" userId="881108ca54df7b26" providerId="LiveId" clId="{842919DC-1CAF-494C-BE9F-03F71380EBDD}" dt="2025-08-25T14:05:11.953" v="1817" actId="20577"/>
        <pc:sldMkLst>
          <pc:docMk/>
          <pc:sldMk cId="0" sldId="256"/>
        </pc:sldMkLst>
        <pc:spChg chg="mod">
          <ac:chgData name="Arup Sarkar" userId="881108ca54df7b26" providerId="LiveId" clId="{842919DC-1CAF-494C-BE9F-03F71380EBDD}" dt="2025-08-25T14:05:11.953" v="1817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">
        <pc:chgData name="Arup Sarkar" userId="881108ca54df7b26" providerId="LiveId" clId="{842919DC-1CAF-494C-BE9F-03F71380EBDD}" dt="2025-08-27T17:59:06.752" v="5866" actId="1076"/>
        <pc:sldMkLst>
          <pc:docMk/>
          <pc:sldMk cId="0" sldId="257"/>
        </pc:sldMkLst>
        <pc:spChg chg="del mod">
          <ac:chgData name="Arup Sarkar" userId="881108ca54df7b26" providerId="LiveId" clId="{842919DC-1CAF-494C-BE9F-03F71380EBDD}" dt="2025-08-25T00:30:47.193" v="115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7T17:58:54.694" v="5865" actId="20577"/>
          <ac:spMkLst>
            <pc:docMk/>
            <pc:sldMk cId="0" sldId="257"/>
            <ac:spMk id="3" creationId="{00000000-0000-0000-0000-000000000000}"/>
          </ac:spMkLst>
        </pc:spChg>
        <pc:picChg chg="add mod modCrop">
          <ac:chgData name="Arup Sarkar" userId="881108ca54df7b26" providerId="LiveId" clId="{842919DC-1CAF-494C-BE9F-03F71380EBDD}" dt="2025-08-27T17:59:06.752" v="5866" actId="1076"/>
          <ac:picMkLst>
            <pc:docMk/>
            <pc:sldMk cId="0" sldId="257"/>
            <ac:picMk id="4" creationId="{D8941BA3-085B-4988-BA94-3241AE02F504}"/>
          </ac:picMkLst>
        </pc:picChg>
      </pc:sldChg>
      <pc:sldChg chg="addSp delSp modSp">
        <pc:chgData name="Arup Sarkar" userId="881108ca54df7b26" providerId="LiveId" clId="{842919DC-1CAF-494C-BE9F-03F71380EBDD}" dt="2025-08-25T08:14:35.297" v="1710" actId="20577"/>
        <pc:sldMkLst>
          <pc:docMk/>
          <pc:sldMk cId="0" sldId="258"/>
        </pc:sldMkLst>
        <pc:spChg chg="del mod">
          <ac:chgData name="Arup Sarkar" userId="881108ca54df7b26" providerId="LiveId" clId="{842919DC-1CAF-494C-BE9F-03F71380EBDD}" dt="2025-08-25T08:13:59.238" v="1698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5T08:14:35.297" v="1710" actId="20577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Arup Sarkar" userId="881108ca54df7b26" providerId="LiveId" clId="{842919DC-1CAF-494C-BE9F-03F71380EBDD}" dt="2025-08-25T08:14:05.315" v="1699" actId="478"/>
          <ac:spMkLst>
            <pc:docMk/>
            <pc:sldMk cId="0" sldId="258"/>
            <ac:spMk id="6" creationId="{4A725407-F5D4-4195-B751-7F537EA86B2B}"/>
          </ac:spMkLst>
        </pc:spChg>
        <pc:picChg chg="add mod">
          <ac:chgData name="Arup Sarkar" userId="881108ca54df7b26" providerId="LiveId" clId="{842919DC-1CAF-494C-BE9F-03F71380EBDD}" dt="2025-08-25T01:10:28.048" v="835" actId="14100"/>
          <ac:picMkLst>
            <pc:docMk/>
            <pc:sldMk cId="0" sldId="258"/>
            <ac:picMk id="4" creationId="{6695BEC7-7259-4F96-AF47-54A97A157CA0}"/>
          </ac:picMkLst>
        </pc:picChg>
      </pc:sldChg>
      <pc:sldChg chg="modSp">
        <pc:chgData name="Arup Sarkar" userId="881108ca54df7b26" providerId="LiveId" clId="{842919DC-1CAF-494C-BE9F-03F71380EBDD}" dt="2025-08-25T07:56:54.506" v="1435" actId="20577"/>
        <pc:sldMkLst>
          <pc:docMk/>
          <pc:sldMk cId="0" sldId="259"/>
        </pc:sldMkLst>
        <pc:spChg chg="mod">
          <ac:chgData name="Arup Sarkar" userId="881108ca54df7b26" providerId="LiveId" clId="{842919DC-1CAF-494C-BE9F-03F71380EBDD}" dt="2025-08-25T07:56:54.506" v="1435" actId="20577"/>
          <ac:spMkLst>
            <pc:docMk/>
            <pc:sldMk cId="0" sldId="259"/>
            <ac:spMk id="2" creationId="{00000000-0000-0000-0000-000000000000}"/>
          </ac:spMkLst>
        </pc:spChg>
      </pc:sldChg>
      <pc:sldChg chg="addSp delSp modSp">
        <pc:chgData name="Arup Sarkar" userId="881108ca54df7b26" providerId="LiveId" clId="{842919DC-1CAF-494C-BE9F-03F71380EBDD}" dt="2025-08-26T03:41:21.839" v="1860" actId="20577"/>
        <pc:sldMkLst>
          <pc:docMk/>
          <pc:sldMk cId="0" sldId="260"/>
        </pc:sldMkLst>
        <pc:spChg chg="add del mod">
          <ac:chgData name="Arup Sarkar" userId="881108ca54df7b26" providerId="LiveId" clId="{842919DC-1CAF-494C-BE9F-03F71380EBDD}" dt="2025-08-25T01:29:52.420" v="964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6T03:41:21.839" v="1860" actId="2057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Arup Sarkar" userId="881108ca54df7b26" providerId="LiveId" clId="{842919DC-1CAF-494C-BE9F-03F71380EBDD}" dt="2025-08-25T01:29:44.621" v="952" actId="478"/>
          <ac:spMkLst>
            <pc:docMk/>
            <pc:sldMk cId="0" sldId="260"/>
            <ac:spMk id="5" creationId="{41C4EFF7-7D30-4969-97F8-5C00E9D987F0}"/>
          </ac:spMkLst>
        </pc:spChg>
      </pc:sldChg>
      <pc:sldChg chg="modSp ord">
        <pc:chgData name="Arup Sarkar" userId="881108ca54df7b26" providerId="LiveId" clId="{842919DC-1CAF-494C-BE9F-03F71380EBDD}" dt="2025-08-27T15:05:01.838" v="4135" actId="5793"/>
        <pc:sldMkLst>
          <pc:docMk/>
          <pc:sldMk cId="0" sldId="261"/>
        </pc:sldMkLst>
        <pc:spChg chg="mod">
          <ac:chgData name="Arup Sarkar" userId="881108ca54df7b26" providerId="LiveId" clId="{842919DC-1CAF-494C-BE9F-03F71380EBDD}" dt="2025-08-27T15:03:17.930" v="398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7T15:05:01.838" v="4135" actId="5793"/>
          <ac:spMkLst>
            <pc:docMk/>
            <pc:sldMk cId="0" sldId="261"/>
            <ac:spMk id="3" creationId="{00000000-0000-0000-0000-000000000000}"/>
          </ac:spMkLst>
        </pc:spChg>
      </pc:sldChg>
      <pc:sldChg chg="add del">
        <pc:chgData name="Arup Sarkar" userId="881108ca54df7b26" providerId="LiveId" clId="{842919DC-1CAF-494C-BE9F-03F71380EBDD}" dt="2025-08-27T16:05:28.551" v="4865" actId="47"/>
        <pc:sldMkLst>
          <pc:docMk/>
          <pc:sldMk cId="0" sldId="262"/>
        </pc:sldMkLst>
      </pc:sldChg>
      <pc:sldChg chg="addSp delSp modSp ord">
        <pc:chgData name="Arup Sarkar" userId="881108ca54df7b26" providerId="LiveId" clId="{842919DC-1CAF-494C-BE9F-03F71380EBDD}" dt="2025-08-28T10:25:49.156" v="6006" actId="20577"/>
        <pc:sldMkLst>
          <pc:docMk/>
          <pc:sldMk cId="0" sldId="263"/>
        </pc:sldMkLst>
        <pc:spChg chg="del mod">
          <ac:chgData name="Arup Sarkar" userId="881108ca54df7b26" providerId="LiveId" clId="{842919DC-1CAF-494C-BE9F-03F71380EBDD}" dt="2025-08-27T14:01:32.814" v="2517" actId="478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Arup Sarkar" userId="881108ca54df7b26" providerId="LiveId" clId="{842919DC-1CAF-494C-BE9F-03F71380EBDD}" dt="2025-08-27T14:11:14.918" v="268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Arup Sarkar" userId="881108ca54df7b26" providerId="LiveId" clId="{842919DC-1CAF-494C-BE9F-03F71380EBDD}" dt="2025-08-27T14:01:34.891" v="2518" actId="478"/>
          <ac:spMkLst>
            <pc:docMk/>
            <pc:sldMk cId="0" sldId="263"/>
            <ac:spMk id="5" creationId="{704FB005-550E-4C62-AD24-E18C97E236F1}"/>
          </ac:spMkLst>
        </pc:spChg>
        <pc:spChg chg="add mod">
          <ac:chgData name="Arup Sarkar" userId="881108ca54df7b26" providerId="LiveId" clId="{842919DC-1CAF-494C-BE9F-03F71380EBDD}" dt="2025-08-27T14:47:51.078" v="3579" actId="1038"/>
          <ac:spMkLst>
            <pc:docMk/>
            <pc:sldMk cId="0" sldId="263"/>
            <ac:spMk id="7" creationId="{B4D9754E-F09E-46E8-8929-73627C1FFB96}"/>
          </ac:spMkLst>
        </pc:spChg>
        <pc:graphicFrameChg chg="add mod modGraphic">
          <ac:chgData name="Arup Sarkar" userId="881108ca54df7b26" providerId="LiveId" clId="{842919DC-1CAF-494C-BE9F-03F71380EBDD}" dt="2025-08-28T10:25:49.156" v="6006" actId="20577"/>
          <ac:graphicFrameMkLst>
            <pc:docMk/>
            <pc:sldMk cId="0" sldId="263"/>
            <ac:graphicFrameMk id="6" creationId="{C3828ACD-CCF5-4D6B-A512-62B53B0997C7}"/>
          </ac:graphicFrameMkLst>
        </pc:graphicFrameChg>
      </pc:sldChg>
      <pc:sldChg chg="modSp del">
        <pc:chgData name="Arup Sarkar" userId="881108ca54df7b26" providerId="LiveId" clId="{842919DC-1CAF-494C-BE9F-03F71380EBDD}" dt="2025-08-27T16:59:41.309" v="5480" actId="47"/>
        <pc:sldMkLst>
          <pc:docMk/>
          <pc:sldMk cId="0" sldId="264"/>
        </pc:sldMkLst>
        <pc:spChg chg="mod">
          <ac:chgData name="Arup Sarkar" userId="881108ca54df7b26" providerId="LiveId" clId="{842919DC-1CAF-494C-BE9F-03F71380EBDD}" dt="2025-08-25T00:27:21.121" v="12" actId="27636"/>
          <ac:spMkLst>
            <pc:docMk/>
            <pc:sldMk cId="0" sldId="264"/>
            <ac:spMk id="2" creationId="{00000000-0000-0000-0000-000000000000}"/>
          </ac:spMkLst>
        </pc:spChg>
      </pc:sldChg>
      <pc:sldChg chg="delSp modSp new add">
        <pc:chgData name="Arup Sarkar" userId="881108ca54df7b26" providerId="LiveId" clId="{842919DC-1CAF-494C-BE9F-03F71380EBDD}" dt="2025-08-25T01:06:46.055" v="792" actId="20577"/>
        <pc:sldMkLst>
          <pc:docMk/>
          <pc:sldMk cId="633832368" sldId="265"/>
        </pc:sldMkLst>
        <pc:spChg chg="del mod">
          <ac:chgData name="Arup Sarkar" userId="881108ca54df7b26" providerId="LiveId" clId="{842919DC-1CAF-494C-BE9F-03F71380EBDD}" dt="2025-08-25T00:32:58.859" v="169" actId="478"/>
          <ac:spMkLst>
            <pc:docMk/>
            <pc:sldMk cId="633832368" sldId="265"/>
            <ac:spMk id="2" creationId="{DBC83B29-F780-4BA9-8266-6DB7973A1BFF}"/>
          </ac:spMkLst>
        </pc:spChg>
        <pc:spChg chg="mod">
          <ac:chgData name="Arup Sarkar" userId="881108ca54df7b26" providerId="LiveId" clId="{842919DC-1CAF-494C-BE9F-03F71380EBDD}" dt="2025-08-25T01:06:46.055" v="792" actId="20577"/>
          <ac:spMkLst>
            <pc:docMk/>
            <pc:sldMk cId="633832368" sldId="265"/>
            <ac:spMk id="3" creationId="{BA7D05AF-E7DB-40A6-B2D3-19384F3BEB55}"/>
          </ac:spMkLst>
        </pc:spChg>
      </pc:sldChg>
      <pc:sldChg chg="delSp modSp new add">
        <pc:chgData name="Arup Sarkar" userId="881108ca54df7b26" providerId="LiveId" clId="{842919DC-1CAF-494C-BE9F-03F71380EBDD}" dt="2025-08-25T14:08:53.213" v="1833" actId="27636"/>
        <pc:sldMkLst>
          <pc:docMk/>
          <pc:sldMk cId="1151141627" sldId="266"/>
        </pc:sldMkLst>
        <pc:spChg chg="del mod">
          <ac:chgData name="Arup Sarkar" userId="881108ca54df7b26" providerId="LiveId" clId="{842919DC-1CAF-494C-BE9F-03F71380EBDD}" dt="2025-08-25T00:56:27.097" v="668" actId="478"/>
          <ac:spMkLst>
            <pc:docMk/>
            <pc:sldMk cId="1151141627" sldId="266"/>
            <ac:spMk id="2" creationId="{17AD004C-3B34-4E4C-82C4-FDE02F3154CC}"/>
          </ac:spMkLst>
        </pc:spChg>
        <pc:spChg chg="mod">
          <ac:chgData name="Arup Sarkar" userId="881108ca54df7b26" providerId="LiveId" clId="{842919DC-1CAF-494C-BE9F-03F71380EBDD}" dt="2025-08-25T14:08:53.213" v="1833" actId="27636"/>
          <ac:spMkLst>
            <pc:docMk/>
            <pc:sldMk cId="1151141627" sldId="266"/>
            <ac:spMk id="3" creationId="{C730DC67-9175-45F1-8E7E-D81DB51B8E84}"/>
          </ac:spMkLst>
        </pc:spChg>
      </pc:sldChg>
      <pc:sldChg chg="addSp delSp modSp new add">
        <pc:chgData name="Arup Sarkar" userId="881108ca54df7b26" providerId="LiveId" clId="{842919DC-1CAF-494C-BE9F-03F71380EBDD}" dt="2025-08-25T08:12:31.160" v="1696" actId="20577"/>
        <pc:sldMkLst>
          <pc:docMk/>
          <pc:sldMk cId="2945677740" sldId="267"/>
        </pc:sldMkLst>
        <pc:spChg chg="del mod">
          <ac:chgData name="Arup Sarkar" userId="881108ca54df7b26" providerId="LiveId" clId="{842919DC-1CAF-494C-BE9F-03F71380EBDD}" dt="2025-08-25T00:58:27.637" v="684" actId="478"/>
          <ac:spMkLst>
            <pc:docMk/>
            <pc:sldMk cId="2945677740" sldId="267"/>
            <ac:spMk id="2" creationId="{26B56FFF-DA93-4D87-ADC7-8D59A2B8E308}"/>
          </ac:spMkLst>
        </pc:spChg>
        <pc:spChg chg="add del mod">
          <ac:chgData name="Arup Sarkar" userId="881108ca54df7b26" providerId="LiveId" clId="{842919DC-1CAF-494C-BE9F-03F71380EBDD}" dt="2025-08-25T08:12:31.160" v="1696" actId="20577"/>
          <ac:spMkLst>
            <pc:docMk/>
            <pc:sldMk cId="2945677740" sldId="267"/>
            <ac:spMk id="3" creationId="{090C5AF6-8263-47BF-81A6-90B2394C5DDD}"/>
          </ac:spMkLst>
        </pc:spChg>
        <pc:spChg chg="add del">
          <ac:chgData name="Arup Sarkar" userId="881108ca54df7b26" providerId="LiveId" clId="{842919DC-1CAF-494C-BE9F-03F71380EBDD}" dt="2025-08-25T00:59:58.994" v="690"/>
          <ac:spMkLst>
            <pc:docMk/>
            <pc:sldMk cId="2945677740" sldId="267"/>
            <ac:spMk id="4" creationId="{428073FA-2613-4922-82CB-EFBA6A980830}"/>
          </ac:spMkLst>
        </pc:spChg>
      </pc:sldChg>
      <pc:sldChg chg="delSp modSp new add">
        <pc:chgData name="Arup Sarkar" userId="881108ca54df7b26" providerId="LiveId" clId="{842919DC-1CAF-494C-BE9F-03F71380EBDD}" dt="2025-08-25T07:58:54.662" v="1507" actId="20577"/>
        <pc:sldMkLst>
          <pc:docMk/>
          <pc:sldMk cId="1260363468" sldId="268"/>
        </pc:sldMkLst>
        <pc:spChg chg="del">
          <ac:chgData name="Arup Sarkar" userId="881108ca54df7b26" providerId="LiveId" clId="{842919DC-1CAF-494C-BE9F-03F71380EBDD}" dt="2025-08-25T01:04:59.439" v="767" actId="478"/>
          <ac:spMkLst>
            <pc:docMk/>
            <pc:sldMk cId="1260363468" sldId="268"/>
            <ac:spMk id="2" creationId="{2199CA3F-0EFC-4F6A-BC11-C0C52AE50E06}"/>
          </ac:spMkLst>
        </pc:spChg>
        <pc:spChg chg="mod">
          <ac:chgData name="Arup Sarkar" userId="881108ca54df7b26" providerId="LiveId" clId="{842919DC-1CAF-494C-BE9F-03F71380EBDD}" dt="2025-08-25T07:58:54.662" v="1507" actId="20577"/>
          <ac:spMkLst>
            <pc:docMk/>
            <pc:sldMk cId="1260363468" sldId="268"/>
            <ac:spMk id="3" creationId="{DB99E37A-C840-47E5-9C42-82AE138A65A0}"/>
          </ac:spMkLst>
        </pc:spChg>
      </pc:sldChg>
      <pc:sldChg chg="delSp modSp new add">
        <pc:chgData name="Arup Sarkar" userId="881108ca54df7b26" providerId="LiveId" clId="{842919DC-1CAF-494C-BE9F-03F71380EBDD}" dt="2025-08-25T13:54:23.328" v="1802"/>
        <pc:sldMkLst>
          <pc:docMk/>
          <pc:sldMk cId="4077912464" sldId="269"/>
        </pc:sldMkLst>
        <pc:spChg chg="del">
          <ac:chgData name="Arup Sarkar" userId="881108ca54df7b26" providerId="LiveId" clId="{842919DC-1CAF-494C-BE9F-03F71380EBDD}" dt="2025-08-25T01:07:49.468" v="795" actId="478"/>
          <ac:spMkLst>
            <pc:docMk/>
            <pc:sldMk cId="4077912464" sldId="269"/>
            <ac:spMk id="2" creationId="{3B28EB14-F781-40AC-B668-79D1EFC3743F}"/>
          </ac:spMkLst>
        </pc:spChg>
        <pc:spChg chg="mod">
          <ac:chgData name="Arup Sarkar" userId="881108ca54df7b26" providerId="LiveId" clId="{842919DC-1CAF-494C-BE9F-03F71380EBDD}" dt="2025-08-25T13:54:23.328" v="1802"/>
          <ac:spMkLst>
            <pc:docMk/>
            <pc:sldMk cId="4077912464" sldId="269"/>
            <ac:spMk id="3" creationId="{54615652-32DA-4C30-B307-640DE914A08B}"/>
          </ac:spMkLst>
        </pc:spChg>
      </pc:sldChg>
      <pc:sldChg chg="delSp modSp new add">
        <pc:chgData name="Arup Sarkar" userId="881108ca54df7b26" providerId="LiveId" clId="{842919DC-1CAF-494C-BE9F-03F71380EBDD}" dt="2025-08-25T01:52:47.826" v="1212" actId="20577"/>
        <pc:sldMkLst>
          <pc:docMk/>
          <pc:sldMk cId="2797952799" sldId="270"/>
        </pc:sldMkLst>
        <pc:spChg chg="del">
          <ac:chgData name="Arup Sarkar" userId="881108ca54df7b26" providerId="LiveId" clId="{842919DC-1CAF-494C-BE9F-03F71380EBDD}" dt="2025-08-25T01:10:09.173" v="831" actId="478"/>
          <ac:spMkLst>
            <pc:docMk/>
            <pc:sldMk cId="2797952799" sldId="270"/>
            <ac:spMk id="2" creationId="{DBDCB8A7-1804-4F4D-AC94-E9DEC5A64E7B}"/>
          </ac:spMkLst>
        </pc:spChg>
        <pc:spChg chg="mod">
          <ac:chgData name="Arup Sarkar" userId="881108ca54df7b26" providerId="LiveId" clId="{842919DC-1CAF-494C-BE9F-03F71380EBDD}" dt="2025-08-25T01:52:47.826" v="1212" actId="20577"/>
          <ac:spMkLst>
            <pc:docMk/>
            <pc:sldMk cId="2797952799" sldId="270"/>
            <ac:spMk id="3" creationId="{15EC3833-980D-45E7-B1E6-568CF4C2B0B7}"/>
          </ac:spMkLst>
        </pc:spChg>
      </pc:sldChg>
      <pc:sldChg chg="delSp modSp new add">
        <pc:chgData name="Arup Sarkar" userId="881108ca54df7b26" providerId="LiveId" clId="{842919DC-1CAF-494C-BE9F-03F71380EBDD}" dt="2025-08-25T01:29:05.176" v="950" actId="27636"/>
        <pc:sldMkLst>
          <pc:docMk/>
          <pc:sldMk cId="1967648301" sldId="272"/>
        </pc:sldMkLst>
        <pc:spChg chg="del">
          <ac:chgData name="Arup Sarkar" userId="881108ca54df7b26" providerId="LiveId" clId="{842919DC-1CAF-494C-BE9F-03F71380EBDD}" dt="2025-08-25T01:27:46.086" v="938" actId="478"/>
          <ac:spMkLst>
            <pc:docMk/>
            <pc:sldMk cId="1967648301" sldId="272"/>
            <ac:spMk id="2" creationId="{BA5630BE-F08F-4099-A3EF-228841356427}"/>
          </ac:spMkLst>
        </pc:spChg>
        <pc:spChg chg="mod">
          <ac:chgData name="Arup Sarkar" userId="881108ca54df7b26" providerId="LiveId" clId="{842919DC-1CAF-494C-BE9F-03F71380EBDD}" dt="2025-08-25T01:29:05.176" v="950" actId="27636"/>
          <ac:spMkLst>
            <pc:docMk/>
            <pc:sldMk cId="1967648301" sldId="272"/>
            <ac:spMk id="3" creationId="{CAA8DB5D-A7C3-4C3A-9F3E-709A3AF82FF9}"/>
          </ac:spMkLst>
        </pc:spChg>
      </pc:sldChg>
      <pc:sldChg chg="addSp delSp modSp new add ord">
        <pc:chgData name="Arup Sarkar" userId="881108ca54df7b26" providerId="LiveId" clId="{842919DC-1CAF-494C-BE9F-03F71380EBDD}" dt="2025-08-27T14:09:12.120" v="2685" actId="20577"/>
        <pc:sldMkLst>
          <pc:docMk/>
          <pc:sldMk cId="3074636149" sldId="273"/>
        </pc:sldMkLst>
        <pc:spChg chg="del">
          <ac:chgData name="Arup Sarkar" userId="881108ca54df7b26" providerId="LiveId" clId="{842919DC-1CAF-494C-BE9F-03F71380EBDD}" dt="2025-08-25T01:34:28.124" v="978" actId="478"/>
          <ac:spMkLst>
            <pc:docMk/>
            <pc:sldMk cId="3074636149" sldId="273"/>
            <ac:spMk id="2" creationId="{A932C4FC-72BF-42D0-B85F-CC588EA84A0A}"/>
          </ac:spMkLst>
        </pc:spChg>
        <pc:spChg chg="del">
          <ac:chgData name="Arup Sarkar" userId="881108ca54df7b26" providerId="LiveId" clId="{842919DC-1CAF-494C-BE9F-03F71380EBDD}" dt="2025-08-25T01:34:15.949" v="977"/>
          <ac:spMkLst>
            <pc:docMk/>
            <pc:sldMk cId="3074636149" sldId="273"/>
            <ac:spMk id="3" creationId="{40F50129-2D6E-4D37-B1B0-630AAC1C5CF0}"/>
          </ac:spMkLst>
        </pc:spChg>
        <pc:spChg chg="add del mod">
          <ac:chgData name="Arup Sarkar" userId="881108ca54df7b26" providerId="LiveId" clId="{842919DC-1CAF-494C-BE9F-03F71380EBDD}" dt="2025-08-27T13:56:55.181" v="2273"/>
          <ac:spMkLst>
            <pc:docMk/>
            <pc:sldMk cId="3074636149" sldId="273"/>
            <ac:spMk id="3" creationId="{659B58FF-1D56-46E0-8F48-AFFBD6AB5BF9}"/>
          </ac:spMkLst>
        </pc:spChg>
        <pc:spChg chg="add del mod">
          <ac:chgData name="Arup Sarkar" userId="881108ca54df7b26" providerId="LiveId" clId="{842919DC-1CAF-494C-BE9F-03F71380EBDD}" dt="2025-08-27T13:55:57.864" v="2268" actId="478"/>
          <ac:spMkLst>
            <pc:docMk/>
            <pc:sldMk cId="3074636149" sldId="273"/>
            <ac:spMk id="5" creationId="{31A55A10-DD11-4E27-9B70-01417F4E9991}"/>
          </ac:spMkLst>
        </pc:spChg>
        <pc:spChg chg="add mod">
          <ac:chgData name="Arup Sarkar" userId="881108ca54df7b26" providerId="LiveId" clId="{842919DC-1CAF-494C-BE9F-03F71380EBDD}" dt="2025-08-27T14:00:13.817" v="2515"/>
          <ac:spMkLst>
            <pc:docMk/>
            <pc:sldMk cId="3074636149" sldId="273"/>
            <ac:spMk id="8" creationId="{DEA91B1E-12DC-42EC-91A7-80947134FCBD}"/>
          </ac:spMkLst>
        </pc:spChg>
        <pc:spChg chg="add mod">
          <ac:chgData name="Arup Sarkar" userId="881108ca54df7b26" providerId="LiveId" clId="{842919DC-1CAF-494C-BE9F-03F71380EBDD}" dt="2025-08-27T14:09:12.120" v="2685" actId="20577"/>
          <ac:spMkLst>
            <pc:docMk/>
            <pc:sldMk cId="3074636149" sldId="273"/>
            <ac:spMk id="10" creationId="{A43810EB-DE13-43D5-BE01-C349A6C39FD3}"/>
          </ac:spMkLst>
        </pc:spChg>
        <pc:spChg chg="add del">
          <ac:chgData name="Arup Sarkar" userId="881108ca54df7b26" providerId="LiveId" clId="{842919DC-1CAF-494C-BE9F-03F71380EBDD}" dt="2025-08-27T14:07:06.069" v="2621"/>
          <ac:spMkLst>
            <pc:docMk/>
            <pc:sldMk cId="3074636149" sldId="273"/>
            <ac:spMk id="11" creationId="{AD47AD42-9DD1-4F31-85E6-883B05040073}"/>
          </ac:spMkLst>
        </pc:spChg>
        <pc:graphicFrameChg chg="add del mod modGraphic">
          <ac:chgData name="Arup Sarkar" userId="881108ca54df7b26" providerId="LiveId" clId="{842919DC-1CAF-494C-BE9F-03F71380EBDD}" dt="2025-08-27T13:56:01.939" v="2269" actId="478"/>
          <ac:graphicFrameMkLst>
            <pc:docMk/>
            <pc:sldMk cId="3074636149" sldId="273"/>
            <ac:graphicFrameMk id="4" creationId="{7CBBF5C6-6D5D-4291-9111-F7541F980F88}"/>
          </ac:graphicFrameMkLst>
        </pc:graphicFrameChg>
        <pc:picChg chg="add del mod">
          <ac:chgData name="Arup Sarkar" userId="881108ca54df7b26" providerId="LiveId" clId="{842919DC-1CAF-494C-BE9F-03F71380EBDD}" dt="2025-08-27T13:59:15.415" v="2428" actId="478"/>
          <ac:picMkLst>
            <pc:docMk/>
            <pc:sldMk cId="3074636149" sldId="273"/>
            <ac:picMk id="6" creationId="{02D73A60-62F3-4A9B-B5DB-B77123510072}"/>
          </ac:picMkLst>
        </pc:picChg>
        <pc:picChg chg="add mod">
          <ac:chgData name="Arup Sarkar" userId="881108ca54df7b26" providerId="LiveId" clId="{842919DC-1CAF-494C-BE9F-03F71380EBDD}" dt="2025-08-27T14:07:58.462" v="2634" actId="14100"/>
          <ac:picMkLst>
            <pc:docMk/>
            <pc:sldMk cId="3074636149" sldId="273"/>
            <ac:picMk id="9" creationId="{C929F09B-AF6A-454D-8F8F-FD1FF3983957}"/>
          </ac:picMkLst>
        </pc:picChg>
      </pc:sldChg>
      <pc:sldChg chg="addSp delSp modSp new add">
        <pc:chgData name="Arup Sarkar" userId="881108ca54df7b26" providerId="LiveId" clId="{842919DC-1CAF-494C-BE9F-03F71380EBDD}" dt="2025-08-25T12:31:23.484" v="1800" actId="1037"/>
        <pc:sldMkLst>
          <pc:docMk/>
          <pc:sldMk cId="4266527038" sldId="274"/>
        </pc:sldMkLst>
        <pc:spChg chg="del mod">
          <ac:chgData name="Arup Sarkar" userId="881108ca54df7b26" providerId="LiveId" clId="{842919DC-1CAF-494C-BE9F-03F71380EBDD}" dt="2025-08-25T01:35:30.119" v="986" actId="478"/>
          <ac:spMkLst>
            <pc:docMk/>
            <pc:sldMk cId="4266527038" sldId="274"/>
            <ac:spMk id="2" creationId="{D4051612-DC35-4CE0-A910-1E95F385EFDA}"/>
          </ac:spMkLst>
        </pc:spChg>
        <pc:spChg chg="mod">
          <ac:chgData name="Arup Sarkar" userId="881108ca54df7b26" providerId="LiveId" clId="{842919DC-1CAF-494C-BE9F-03F71380EBDD}" dt="2025-08-25T01:40:04.855" v="1108" actId="20577"/>
          <ac:spMkLst>
            <pc:docMk/>
            <pc:sldMk cId="4266527038" sldId="274"/>
            <ac:spMk id="3" creationId="{EEB853D4-06B2-4C23-B320-C47F84C06E57}"/>
          </ac:spMkLst>
        </pc:spChg>
        <pc:spChg chg="add mod">
          <ac:chgData name="Arup Sarkar" userId="881108ca54df7b26" providerId="LiveId" clId="{842919DC-1CAF-494C-BE9F-03F71380EBDD}" dt="2025-08-25T12:24:29.353" v="1741" actId="20577"/>
          <ac:spMkLst>
            <pc:docMk/>
            <pc:sldMk cId="4266527038" sldId="274"/>
            <ac:spMk id="6" creationId="{45A0535C-12C6-4FA7-BE96-6F7A2C1DF75B}"/>
          </ac:spMkLst>
        </pc:spChg>
        <pc:spChg chg="add mod">
          <ac:chgData name="Arup Sarkar" userId="881108ca54df7b26" providerId="LiveId" clId="{842919DC-1CAF-494C-BE9F-03F71380EBDD}" dt="2025-08-25T12:25:22.497" v="1751" actId="1076"/>
          <ac:spMkLst>
            <pc:docMk/>
            <pc:sldMk cId="4266527038" sldId="274"/>
            <ac:spMk id="13" creationId="{339DB4C4-025D-483A-B776-137D3D02B81C}"/>
          </ac:spMkLst>
        </pc:spChg>
        <pc:picChg chg="add mod">
          <ac:chgData name="Arup Sarkar" userId="881108ca54df7b26" providerId="LiveId" clId="{842919DC-1CAF-494C-BE9F-03F71380EBDD}" dt="2025-08-25T01:37:19.881" v="995" actId="1076"/>
          <ac:picMkLst>
            <pc:docMk/>
            <pc:sldMk cId="4266527038" sldId="274"/>
            <ac:picMk id="4" creationId="{BCC2F26F-6F98-45A9-A494-CF70BD80D73C}"/>
          </ac:picMkLst>
        </pc:picChg>
        <pc:picChg chg="add mod">
          <ac:chgData name="Arup Sarkar" userId="881108ca54df7b26" providerId="LiveId" clId="{842919DC-1CAF-494C-BE9F-03F71380EBDD}" dt="2025-08-25T12:31:23.484" v="1800" actId="1037"/>
          <ac:picMkLst>
            <pc:docMk/>
            <pc:sldMk cId="4266527038" sldId="274"/>
            <ac:picMk id="5" creationId="{2F926E54-6F91-409C-96C0-C083D7C42332}"/>
          </ac:picMkLst>
        </pc:picChg>
        <pc:cxnChg chg="add">
          <ac:chgData name="Arup Sarkar" userId="881108ca54df7b26" providerId="LiveId" clId="{842919DC-1CAF-494C-BE9F-03F71380EBDD}" dt="2025-08-25T12:23:44.244" v="1723" actId="11529"/>
          <ac:cxnSpMkLst>
            <pc:docMk/>
            <pc:sldMk cId="4266527038" sldId="274"/>
            <ac:cxnSpMk id="8" creationId="{4199954D-D6D8-40FA-B9BF-DAB0F18DE6B9}"/>
          </ac:cxnSpMkLst>
        </pc:cxnChg>
        <pc:cxnChg chg="add">
          <ac:chgData name="Arup Sarkar" userId="881108ca54df7b26" providerId="LiveId" clId="{842919DC-1CAF-494C-BE9F-03F71380EBDD}" dt="2025-08-25T12:24:05.828" v="1731" actId="11529"/>
          <ac:cxnSpMkLst>
            <pc:docMk/>
            <pc:sldMk cId="4266527038" sldId="274"/>
            <ac:cxnSpMk id="10" creationId="{191A60B0-156B-4B09-951F-D21E3AAD0104}"/>
          </ac:cxnSpMkLst>
        </pc:cxnChg>
        <pc:cxnChg chg="add mod">
          <ac:chgData name="Arup Sarkar" userId="881108ca54df7b26" providerId="LiveId" clId="{842919DC-1CAF-494C-BE9F-03F71380EBDD}" dt="2025-08-25T12:25:27.009" v="1752" actId="14100"/>
          <ac:cxnSpMkLst>
            <pc:docMk/>
            <pc:sldMk cId="4266527038" sldId="274"/>
            <ac:cxnSpMk id="12" creationId="{5F7D1878-2EB4-4D85-965C-0DF5A047D7FF}"/>
          </ac:cxnSpMkLst>
        </pc:cxnChg>
        <pc:cxnChg chg="add mod">
          <ac:chgData name="Arup Sarkar" userId="881108ca54df7b26" providerId="LiveId" clId="{842919DC-1CAF-494C-BE9F-03F71380EBDD}" dt="2025-08-25T12:25:34.575" v="1753" actId="14100"/>
          <ac:cxnSpMkLst>
            <pc:docMk/>
            <pc:sldMk cId="4266527038" sldId="274"/>
            <ac:cxnSpMk id="17" creationId="{01CBF4E6-5589-4BCB-B5FE-0915A7E78670}"/>
          </ac:cxnSpMkLst>
        </pc:cxnChg>
      </pc:sldChg>
      <pc:sldChg chg="addSp delSp modSp new add">
        <pc:chgData name="Arup Sarkar" userId="881108ca54df7b26" providerId="LiveId" clId="{842919DC-1CAF-494C-BE9F-03F71380EBDD}" dt="2025-08-26T10:47:10.492" v="2219" actId="20577"/>
        <pc:sldMkLst>
          <pc:docMk/>
          <pc:sldMk cId="3154823274" sldId="275"/>
        </pc:sldMkLst>
        <pc:spChg chg="del mod">
          <ac:chgData name="Arup Sarkar" userId="881108ca54df7b26" providerId="LiveId" clId="{842919DC-1CAF-494C-BE9F-03F71380EBDD}" dt="2025-08-25T01:40:41.027" v="1112" actId="478"/>
          <ac:spMkLst>
            <pc:docMk/>
            <pc:sldMk cId="3154823274" sldId="275"/>
            <ac:spMk id="2" creationId="{08155859-5472-4875-8F81-981C5FB64F63}"/>
          </ac:spMkLst>
        </pc:spChg>
        <pc:spChg chg="mod">
          <ac:chgData name="Arup Sarkar" userId="881108ca54df7b26" providerId="LiveId" clId="{842919DC-1CAF-494C-BE9F-03F71380EBDD}" dt="2025-08-26T10:47:10.492" v="2219" actId="20577"/>
          <ac:spMkLst>
            <pc:docMk/>
            <pc:sldMk cId="3154823274" sldId="275"/>
            <ac:spMk id="3" creationId="{5CE8318B-CB9B-4F73-80EF-EBC2C432137E}"/>
          </ac:spMkLst>
        </pc:spChg>
        <pc:spChg chg="add del">
          <ac:chgData name="Arup Sarkar" userId="881108ca54df7b26" providerId="LiveId" clId="{842919DC-1CAF-494C-BE9F-03F71380EBDD}" dt="2025-08-25T01:42:56.435" v="1122"/>
          <ac:spMkLst>
            <pc:docMk/>
            <pc:sldMk cId="3154823274" sldId="275"/>
            <ac:spMk id="4" creationId="{790EDDCB-5546-45E4-8F5F-3DB73A633526}"/>
          </ac:spMkLst>
        </pc:spChg>
      </pc:sldChg>
      <pc:sldChg chg="addSp delSp modSp new add">
        <pc:chgData name="Arup Sarkar" userId="881108ca54df7b26" providerId="LiveId" clId="{842919DC-1CAF-494C-BE9F-03F71380EBDD}" dt="2025-08-25T01:48:25.891" v="1192" actId="27636"/>
        <pc:sldMkLst>
          <pc:docMk/>
          <pc:sldMk cId="991091162" sldId="276"/>
        </pc:sldMkLst>
        <pc:spChg chg="del mod">
          <ac:chgData name="Arup Sarkar" userId="881108ca54df7b26" providerId="LiveId" clId="{842919DC-1CAF-494C-BE9F-03F71380EBDD}" dt="2025-08-25T01:45:25.613" v="1167" actId="478"/>
          <ac:spMkLst>
            <pc:docMk/>
            <pc:sldMk cId="991091162" sldId="276"/>
            <ac:spMk id="2" creationId="{91D1EC1C-D317-4E4F-BE5B-9C17CA2AD68F}"/>
          </ac:spMkLst>
        </pc:spChg>
        <pc:spChg chg="add del mod">
          <ac:chgData name="Arup Sarkar" userId="881108ca54df7b26" providerId="LiveId" clId="{842919DC-1CAF-494C-BE9F-03F71380EBDD}" dt="2025-08-25T01:48:25.891" v="1192" actId="27636"/>
          <ac:spMkLst>
            <pc:docMk/>
            <pc:sldMk cId="991091162" sldId="276"/>
            <ac:spMk id="3" creationId="{78460376-7221-459C-8C67-98807E3BBB2C}"/>
          </ac:spMkLst>
        </pc:spChg>
        <pc:spChg chg="add del">
          <ac:chgData name="Arup Sarkar" userId="881108ca54df7b26" providerId="LiveId" clId="{842919DC-1CAF-494C-BE9F-03F71380EBDD}" dt="2025-08-25T01:45:59.237" v="1173"/>
          <ac:spMkLst>
            <pc:docMk/>
            <pc:sldMk cId="991091162" sldId="276"/>
            <ac:spMk id="4" creationId="{3DC0F96D-783A-4974-89D7-DB5BD4C7F156}"/>
          </ac:spMkLst>
        </pc:spChg>
      </pc:sldChg>
      <pc:sldChg chg="delSp modSp new add ord">
        <pc:chgData name="Arup Sarkar" userId="881108ca54df7b26" providerId="LiveId" clId="{842919DC-1CAF-494C-BE9F-03F71380EBDD}" dt="2025-08-25T22:52:30.346" v="1835"/>
        <pc:sldMkLst>
          <pc:docMk/>
          <pc:sldMk cId="3143419592" sldId="277"/>
        </pc:sldMkLst>
        <pc:spChg chg="del mod">
          <ac:chgData name="Arup Sarkar" userId="881108ca54df7b26" providerId="LiveId" clId="{842919DC-1CAF-494C-BE9F-03F71380EBDD}" dt="2025-08-25T01:49:20.783" v="1197" actId="478"/>
          <ac:spMkLst>
            <pc:docMk/>
            <pc:sldMk cId="3143419592" sldId="277"/>
            <ac:spMk id="2" creationId="{04905299-0524-4F6B-8239-89E2084210F3}"/>
          </ac:spMkLst>
        </pc:spChg>
        <pc:spChg chg="mod">
          <ac:chgData name="Arup Sarkar" userId="881108ca54df7b26" providerId="LiveId" clId="{842919DC-1CAF-494C-BE9F-03F71380EBDD}" dt="2025-08-25T01:49:57.791" v="1202"/>
          <ac:spMkLst>
            <pc:docMk/>
            <pc:sldMk cId="3143419592" sldId="277"/>
            <ac:spMk id="3" creationId="{BE63FDC0-6C9E-4DF0-8715-28EE54EB681E}"/>
          </ac:spMkLst>
        </pc:spChg>
      </pc:sldChg>
      <pc:sldChg chg="delSp modSp new add">
        <pc:chgData name="Arup Sarkar" userId="881108ca54df7b26" providerId="LiveId" clId="{842919DC-1CAF-494C-BE9F-03F71380EBDD}" dt="2025-08-25T02:01:12.671" v="1251" actId="20577"/>
        <pc:sldMkLst>
          <pc:docMk/>
          <pc:sldMk cId="1166280240" sldId="278"/>
        </pc:sldMkLst>
        <pc:spChg chg="del">
          <ac:chgData name="Arup Sarkar" userId="881108ca54df7b26" providerId="LiveId" clId="{842919DC-1CAF-494C-BE9F-03F71380EBDD}" dt="2025-08-25T01:57:53.940" v="1228" actId="478"/>
          <ac:spMkLst>
            <pc:docMk/>
            <pc:sldMk cId="1166280240" sldId="278"/>
            <ac:spMk id="2" creationId="{324CC02A-78B3-428D-A319-33D5D289CC3B}"/>
          </ac:spMkLst>
        </pc:spChg>
        <pc:spChg chg="mod">
          <ac:chgData name="Arup Sarkar" userId="881108ca54df7b26" providerId="LiveId" clId="{842919DC-1CAF-494C-BE9F-03F71380EBDD}" dt="2025-08-25T02:01:12.671" v="1251" actId="20577"/>
          <ac:spMkLst>
            <pc:docMk/>
            <pc:sldMk cId="1166280240" sldId="278"/>
            <ac:spMk id="3" creationId="{8AD4C2AD-B6BC-4421-9508-582DCA5FDC40}"/>
          </ac:spMkLst>
        </pc:spChg>
      </pc:sldChg>
      <pc:sldChg chg="delSp modSp new add">
        <pc:chgData name="Arup Sarkar" userId="881108ca54df7b26" providerId="LiveId" clId="{842919DC-1CAF-494C-BE9F-03F71380EBDD}" dt="2025-08-25T01:57:31.516" v="1227" actId="5793"/>
        <pc:sldMkLst>
          <pc:docMk/>
          <pc:sldMk cId="4194917512" sldId="279"/>
        </pc:sldMkLst>
        <pc:spChg chg="del mod">
          <ac:chgData name="Arup Sarkar" userId="881108ca54df7b26" providerId="LiveId" clId="{842919DC-1CAF-494C-BE9F-03F71380EBDD}" dt="2025-08-25T01:53:17.002" v="1218" actId="478"/>
          <ac:spMkLst>
            <pc:docMk/>
            <pc:sldMk cId="4194917512" sldId="279"/>
            <ac:spMk id="2" creationId="{6570A6CA-02E5-42F4-8FD9-5CF17D2E0BA3}"/>
          </ac:spMkLst>
        </pc:spChg>
        <pc:spChg chg="mod">
          <ac:chgData name="Arup Sarkar" userId="881108ca54df7b26" providerId="LiveId" clId="{842919DC-1CAF-494C-BE9F-03F71380EBDD}" dt="2025-08-25T01:57:31.516" v="1227" actId="5793"/>
          <ac:spMkLst>
            <pc:docMk/>
            <pc:sldMk cId="4194917512" sldId="279"/>
            <ac:spMk id="3" creationId="{A17E46F6-E585-4B87-8D9C-0D873FEA7A57}"/>
          </ac:spMkLst>
        </pc:spChg>
      </pc:sldChg>
      <pc:sldChg chg="delSp modSp new add">
        <pc:chgData name="Arup Sarkar" userId="881108ca54df7b26" providerId="LiveId" clId="{842919DC-1CAF-494C-BE9F-03F71380EBDD}" dt="2025-08-25T02:05:44.351" v="1335"/>
        <pc:sldMkLst>
          <pc:docMk/>
          <pc:sldMk cId="2974327817" sldId="280"/>
        </pc:sldMkLst>
        <pc:spChg chg="del">
          <ac:chgData name="Arup Sarkar" userId="881108ca54df7b26" providerId="LiveId" clId="{842919DC-1CAF-494C-BE9F-03F71380EBDD}" dt="2025-08-25T02:01:51.471" v="1254" actId="478"/>
          <ac:spMkLst>
            <pc:docMk/>
            <pc:sldMk cId="2974327817" sldId="280"/>
            <ac:spMk id="2" creationId="{C6BE3FF3-0A3B-4EDD-9B87-AB12650B8456}"/>
          </ac:spMkLst>
        </pc:spChg>
        <pc:spChg chg="mod">
          <ac:chgData name="Arup Sarkar" userId="881108ca54df7b26" providerId="LiveId" clId="{842919DC-1CAF-494C-BE9F-03F71380EBDD}" dt="2025-08-25T02:05:44.351" v="1335"/>
          <ac:spMkLst>
            <pc:docMk/>
            <pc:sldMk cId="2974327817" sldId="280"/>
            <ac:spMk id="3" creationId="{AD042788-B143-4B39-919F-24BCDE938A2F}"/>
          </ac:spMkLst>
        </pc:spChg>
      </pc:sldChg>
      <pc:sldChg chg="delSp modSp new add">
        <pc:chgData name="Arup Sarkar" userId="881108ca54df7b26" providerId="LiveId" clId="{842919DC-1CAF-494C-BE9F-03F71380EBDD}" dt="2025-08-25T22:54:53.979" v="1845" actId="27636"/>
        <pc:sldMkLst>
          <pc:docMk/>
          <pc:sldMk cId="3118432662" sldId="281"/>
        </pc:sldMkLst>
        <pc:spChg chg="del mod">
          <ac:chgData name="Arup Sarkar" userId="881108ca54df7b26" providerId="LiveId" clId="{842919DC-1CAF-494C-BE9F-03F71380EBDD}" dt="2025-08-25T22:53:19.973" v="1839" actId="478"/>
          <ac:spMkLst>
            <pc:docMk/>
            <pc:sldMk cId="3118432662" sldId="281"/>
            <ac:spMk id="2" creationId="{31082F8C-3AC5-494C-9319-4925EE3A7A0C}"/>
          </ac:spMkLst>
        </pc:spChg>
        <pc:spChg chg="mod">
          <ac:chgData name="Arup Sarkar" userId="881108ca54df7b26" providerId="LiveId" clId="{842919DC-1CAF-494C-BE9F-03F71380EBDD}" dt="2025-08-25T22:54:53.979" v="1845" actId="27636"/>
          <ac:spMkLst>
            <pc:docMk/>
            <pc:sldMk cId="3118432662" sldId="281"/>
            <ac:spMk id="3" creationId="{09299313-51A0-45F3-B8CD-CE641E2C339D}"/>
          </ac:spMkLst>
        </pc:spChg>
      </pc:sldChg>
      <pc:sldChg chg="addSp modSp new add ord">
        <pc:chgData name="Arup Sarkar" userId="881108ca54df7b26" providerId="LiveId" clId="{842919DC-1CAF-494C-BE9F-03F71380EBDD}" dt="2025-08-26T10:37:01.732" v="2218" actId="20577"/>
        <pc:sldMkLst>
          <pc:docMk/>
          <pc:sldMk cId="388557411" sldId="282"/>
        </pc:sldMkLst>
        <pc:spChg chg="mod">
          <ac:chgData name="Arup Sarkar" userId="881108ca54df7b26" providerId="LiveId" clId="{842919DC-1CAF-494C-BE9F-03F71380EBDD}" dt="2025-08-26T05:15:40.683" v="1929" actId="20577"/>
          <ac:spMkLst>
            <pc:docMk/>
            <pc:sldMk cId="388557411" sldId="282"/>
            <ac:spMk id="2" creationId="{20CF27D4-2E76-44A1-917C-878CE453F7BE}"/>
          </ac:spMkLst>
        </pc:spChg>
        <pc:spChg chg="mod">
          <ac:chgData name="Arup Sarkar" userId="881108ca54df7b26" providerId="LiveId" clId="{842919DC-1CAF-494C-BE9F-03F71380EBDD}" dt="2025-08-26T10:32:45.567" v="2144"/>
          <ac:spMkLst>
            <pc:docMk/>
            <pc:sldMk cId="388557411" sldId="282"/>
            <ac:spMk id="3" creationId="{B68BF119-E9CD-48F9-B4E3-FBAEC3FC549D}"/>
          </ac:spMkLst>
        </pc:spChg>
        <pc:spChg chg="add mod">
          <ac:chgData name="Arup Sarkar" userId="881108ca54df7b26" providerId="LiveId" clId="{842919DC-1CAF-494C-BE9F-03F71380EBDD}" dt="2025-08-26T05:15:11.623" v="1904" actId="20577"/>
          <ac:spMkLst>
            <pc:docMk/>
            <pc:sldMk cId="388557411" sldId="282"/>
            <ac:spMk id="4" creationId="{29C6B735-BED7-427D-901F-F64CB6AD2C83}"/>
          </ac:spMkLst>
        </pc:spChg>
        <pc:spChg chg="add mod">
          <ac:chgData name="Arup Sarkar" userId="881108ca54df7b26" providerId="LiveId" clId="{842919DC-1CAF-494C-BE9F-03F71380EBDD}" dt="2025-08-26T10:37:01.732" v="2218" actId="20577"/>
          <ac:spMkLst>
            <pc:docMk/>
            <pc:sldMk cId="388557411" sldId="282"/>
            <ac:spMk id="5" creationId="{D42C5C9D-5B98-4B77-AA91-56DD731FF379}"/>
          </ac:spMkLst>
        </pc:spChg>
        <pc:spChg chg="add mod">
          <ac:chgData name="Arup Sarkar" userId="881108ca54df7b26" providerId="LiveId" clId="{842919DC-1CAF-494C-BE9F-03F71380EBDD}" dt="2025-08-26T05:23:08.850" v="2060" actId="1076"/>
          <ac:spMkLst>
            <pc:docMk/>
            <pc:sldMk cId="388557411" sldId="282"/>
            <ac:spMk id="6" creationId="{EBF16397-CE15-409F-876E-E389C613A013}"/>
          </ac:spMkLst>
        </pc:spChg>
        <pc:spChg chg="add mod">
          <ac:chgData name="Arup Sarkar" userId="881108ca54df7b26" providerId="LiveId" clId="{842919DC-1CAF-494C-BE9F-03F71380EBDD}" dt="2025-08-26T10:32:15.599" v="2143" actId="1035"/>
          <ac:spMkLst>
            <pc:docMk/>
            <pc:sldMk cId="388557411" sldId="282"/>
            <ac:spMk id="7" creationId="{4D45B5E5-50FF-492A-A385-F65799FDDC48}"/>
          </ac:spMkLst>
        </pc:spChg>
        <pc:spChg chg="add mod">
          <ac:chgData name="Arup Sarkar" userId="881108ca54df7b26" providerId="LiveId" clId="{842919DC-1CAF-494C-BE9F-03F71380EBDD}" dt="2025-08-26T10:33:35.638" v="2175" actId="20577"/>
          <ac:spMkLst>
            <pc:docMk/>
            <pc:sldMk cId="388557411" sldId="282"/>
            <ac:spMk id="8" creationId="{B067F25C-2358-4DE1-BB80-4F84267CD325}"/>
          </ac:spMkLst>
        </pc:spChg>
      </pc:sldChg>
      <pc:sldChg chg="add">
        <pc:chgData name="Arup Sarkar" userId="881108ca54df7b26" providerId="LiveId" clId="{842919DC-1CAF-494C-BE9F-03F71380EBDD}" dt="2025-08-27T13:45:16.797" v="2222"/>
        <pc:sldMkLst>
          <pc:docMk/>
          <pc:sldMk cId="0" sldId="283"/>
        </pc:sldMkLst>
      </pc:sldChg>
      <pc:sldChg chg="new add del">
        <pc:chgData name="Arup Sarkar" userId="881108ca54df7b26" providerId="LiveId" clId="{842919DC-1CAF-494C-BE9F-03F71380EBDD}" dt="2025-08-27T13:43:10.811" v="2220" actId="47"/>
        <pc:sldMkLst>
          <pc:docMk/>
          <pc:sldMk cId="4098877169" sldId="283"/>
        </pc:sldMkLst>
      </pc:sldChg>
      <pc:sldChg chg="addSp delSp modSp add">
        <pc:chgData name="Arup Sarkar" userId="881108ca54df7b26" providerId="LiveId" clId="{842919DC-1CAF-494C-BE9F-03F71380EBDD}" dt="2025-08-27T14:34:28.508" v="3128" actId="478"/>
        <pc:sldMkLst>
          <pc:docMk/>
          <pc:sldMk cId="0" sldId="284"/>
        </pc:sldMkLst>
        <pc:spChg chg="del mod">
          <ac:chgData name="Arup Sarkar" userId="881108ca54df7b26" providerId="LiveId" clId="{842919DC-1CAF-494C-BE9F-03F71380EBDD}" dt="2025-08-27T14:16:30.064" v="2708" actId="478"/>
          <ac:spMkLst>
            <pc:docMk/>
            <pc:sldMk cId="0" sldId="284"/>
            <ac:spMk id="2" creationId="{00000000-0000-0000-0000-000000000000}"/>
          </ac:spMkLst>
        </pc:spChg>
        <pc:spChg chg="mod">
          <ac:chgData name="Arup Sarkar" userId="881108ca54df7b26" providerId="LiveId" clId="{842919DC-1CAF-494C-BE9F-03F71380EBDD}" dt="2025-08-27T14:31:12.227" v="2827" actId="20577"/>
          <ac:spMkLst>
            <pc:docMk/>
            <pc:sldMk cId="0" sldId="284"/>
            <ac:spMk id="3" creationId="{00000000-0000-0000-0000-000000000000}"/>
          </ac:spMkLst>
        </pc:spChg>
        <pc:spChg chg="add del mod">
          <ac:chgData name="Arup Sarkar" userId="881108ca54df7b26" providerId="LiveId" clId="{842919DC-1CAF-494C-BE9F-03F71380EBDD}" dt="2025-08-27T14:33:49.186" v="2880" actId="20577"/>
          <ac:spMkLst>
            <pc:docMk/>
            <pc:sldMk cId="0" sldId="284"/>
            <ac:spMk id="5" creationId="{770E77E1-7DF9-41CE-BF20-B07F3E08B795}"/>
          </ac:spMkLst>
        </pc:spChg>
        <pc:spChg chg="add del mod">
          <ac:chgData name="Arup Sarkar" userId="881108ca54df7b26" providerId="LiveId" clId="{842919DC-1CAF-494C-BE9F-03F71380EBDD}" dt="2025-08-27T14:34:28.508" v="3128" actId="478"/>
          <ac:spMkLst>
            <pc:docMk/>
            <pc:sldMk cId="0" sldId="284"/>
            <ac:spMk id="6" creationId="{8171E892-06A3-4DC4-BD94-E4FEB3EAB2FA}"/>
          </ac:spMkLst>
        </pc:spChg>
        <pc:spChg chg="add del mod">
          <ac:chgData name="Arup Sarkar" userId="881108ca54df7b26" providerId="LiveId" clId="{842919DC-1CAF-494C-BE9F-03F71380EBDD}" dt="2025-08-27T14:34:14.597" v="3004" actId="478"/>
          <ac:spMkLst>
            <pc:docMk/>
            <pc:sldMk cId="0" sldId="284"/>
            <ac:spMk id="7" creationId="{484DF9ED-06BB-48AF-89E2-28A225EFC40F}"/>
          </ac:spMkLst>
        </pc:spChg>
        <pc:picChg chg="add mod">
          <ac:chgData name="Arup Sarkar" userId="881108ca54df7b26" providerId="LiveId" clId="{842919DC-1CAF-494C-BE9F-03F71380EBDD}" dt="2025-08-27T14:31:38.514" v="2851" actId="1036"/>
          <ac:picMkLst>
            <pc:docMk/>
            <pc:sldMk cId="0" sldId="284"/>
            <ac:picMk id="4" creationId="{C8D6D851-59B0-4169-A293-C6BD24413635}"/>
          </ac:picMkLst>
        </pc:picChg>
      </pc:sldChg>
      <pc:sldChg chg="add del">
        <pc:chgData name="Arup Sarkar" userId="881108ca54df7b26" providerId="LiveId" clId="{842919DC-1CAF-494C-BE9F-03F71380EBDD}" dt="2025-08-27T16:05:31.822" v="4867" actId="47"/>
        <pc:sldMkLst>
          <pc:docMk/>
          <pc:sldMk cId="0" sldId="285"/>
        </pc:sldMkLst>
      </pc:sldChg>
      <pc:sldChg chg="add del">
        <pc:chgData name="Arup Sarkar" userId="881108ca54df7b26" providerId="LiveId" clId="{842919DC-1CAF-494C-BE9F-03F71380EBDD}" dt="2025-08-27T16:05:30.148" v="4866" actId="47"/>
        <pc:sldMkLst>
          <pc:docMk/>
          <pc:sldMk cId="0" sldId="286"/>
        </pc:sldMkLst>
      </pc:sldChg>
      <pc:sldChg chg="modSp add del">
        <pc:chgData name="Arup Sarkar" userId="881108ca54df7b26" providerId="LiveId" clId="{842919DC-1CAF-494C-BE9F-03F71380EBDD}" dt="2025-08-27T16:59:28.330" v="5478" actId="47"/>
        <pc:sldMkLst>
          <pc:docMk/>
          <pc:sldMk cId="0" sldId="287"/>
        </pc:sldMkLst>
        <pc:graphicFrameChg chg="mod modGraphic">
          <ac:chgData name="Arup Sarkar" userId="881108ca54df7b26" providerId="LiveId" clId="{842919DC-1CAF-494C-BE9F-03F71380EBDD}" dt="2025-08-27T16:06:05.150" v="4871" actId="1076"/>
          <ac:graphicFrameMkLst>
            <pc:docMk/>
            <pc:sldMk cId="0" sldId="287"/>
            <ac:graphicFrameMk id="3" creationId="{00000000-0000-0000-0000-000000000000}"/>
          </ac:graphicFrameMkLst>
        </pc:graphicFrameChg>
      </pc:sldChg>
      <pc:sldChg chg="modSp add del">
        <pc:chgData name="Arup Sarkar" userId="881108ca54df7b26" providerId="LiveId" clId="{842919DC-1CAF-494C-BE9F-03F71380EBDD}" dt="2025-08-27T16:59:35.226" v="5479" actId="47"/>
        <pc:sldMkLst>
          <pc:docMk/>
          <pc:sldMk cId="0" sldId="288"/>
        </pc:sldMkLst>
        <pc:spChg chg="mod">
          <ac:chgData name="Arup Sarkar" userId="881108ca54df7b26" providerId="LiveId" clId="{842919DC-1CAF-494C-BE9F-03F71380EBDD}" dt="2025-08-27T13:47:04.772" v="2229" actId="27636"/>
          <ac:spMkLst>
            <pc:docMk/>
            <pc:sldMk cId="0" sldId="288"/>
            <ac:spMk id="3" creationId="{00000000-0000-0000-0000-000000000000}"/>
          </ac:spMkLst>
        </pc:spChg>
      </pc:sldChg>
      <pc:sldChg chg="add del">
        <pc:chgData name="Arup Sarkar" userId="881108ca54df7b26" providerId="LiveId" clId="{842919DC-1CAF-494C-BE9F-03F71380EBDD}" dt="2025-08-27T16:59:47.660" v="5481" actId="47"/>
        <pc:sldMkLst>
          <pc:docMk/>
          <pc:sldMk cId="0" sldId="289"/>
        </pc:sldMkLst>
      </pc:sldChg>
      <pc:sldChg chg="delSp modSp new add">
        <pc:chgData name="Arup Sarkar" userId="881108ca54df7b26" providerId="LiveId" clId="{842919DC-1CAF-494C-BE9F-03F71380EBDD}" dt="2025-08-28T04:05:31.827" v="5868" actId="14100"/>
        <pc:sldMkLst>
          <pc:docMk/>
          <pc:sldMk cId="2667373276" sldId="290"/>
        </pc:sldMkLst>
        <pc:spChg chg="del mod">
          <ac:chgData name="Arup Sarkar" userId="881108ca54df7b26" providerId="LiveId" clId="{842919DC-1CAF-494C-BE9F-03F71380EBDD}" dt="2025-08-27T13:54:09.781" v="2243" actId="478"/>
          <ac:spMkLst>
            <pc:docMk/>
            <pc:sldMk cId="2667373276" sldId="290"/>
            <ac:spMk id="2" creationId="{B2D95339-4176-410E-A0D2-3620775771C5}"/>
          </ac:spMkLst>
        </pc:spChg>
        <pc:spChg chg="mod">
          <ac:chgData name="Arup Sarkar" userId="881108ca54df7b26" providerId="LiveId" clId="{842919DC-1CAF-494C-BE9F-03F71380EBDD}" dt="2025-08-28T04:05:31.827" v="5868" actId="14100"/>
          <ac:spMkLst>
            <pc:docMk/>
            <pc:sldMk cId="2667373276" sldId="290"/>
            <ac:spMk id="3" creationId="{B3C96477-FE27-4A47-B769-CB5701578835}"/>
          </ac:spMkLst>
        </pc:spChg>
      </pc:sldChg>
      <pc:sldChg chg="delSp modSp new add">
        <pc:chgData name="Arup Sarkar" userId="881108ca54df7b26" providerId="LiveId" clId="{842919DC-1CAF-494C-BE9F-03F71380EBDD}" dt="2025-08-28T04:27:39.790" v="5926" actId="20577"/>
        <pc:sldMkLst>
          <pc:docMk/>
          <pc:sldMk cId="3388760912" sldId="291"/>
        </pc:sldMkLst>
        <pc:spChg chg="del">
          <ac:chgData name="Arup Sarkar" userId="881108ca54df7b26" providerId="LiveId" clId="{842919DC-1CAF-494C-BE9F-03F71380EBDD}" dt="2025-08-27T14:35:10.070" v="3131" actId="478"/>
          <ac:spMkLst>
            <pc:docMk/>
            <pc:sldMk cId="3388760912" sldId="291"/>
            <ac:spMk id="2" creationId="{E30784F1-6C62-4CFF-97DB-3B6AF9F6B5A3}"/>
          </ac:spMkLst>
        </pc:spChg>
        <pc:spChg chg="mod">
          <ac:chgData name="Arup Sarkar" userId="881108ca54df7b26" providerId="LiveId" clId="{842919DC-1CAF-494C-BE9F-03F71380EBDD}" dt="2025-08-28T04:27:39.790" v="5926" actId="20577"/>
          <ac:spMkLst>
            <pc:docMk/>
            <pc:sldMk cId="3388760912" sldId="291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7T14:44:18.146" v="3502" actId="20577"/>
        <pc:sldMkLst>
          <pc:docMk/>
          <pc:sldMk cId="4128870802" sldId="292"/>
        </pc:sldMkLst>
        <pc:spChg chg="mod">
          <ac:chgData name="Arup Sarkar" userId="881108ca54df7b26" providerId="LiveId" clId="{842919DC-1CAF-494C-BE9F-03F71380EBDD}" dt="2025-08-27T14:44:18.146" v="3502" actId="20577"/>
          <ac:spMkLst>
            <pc:docMk/>
            <pc:sldMk cId="4128870802" sldId="292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842919DC-1CAF-494C-BE9F-03F71380EBDD}" dt="2025-08-27T14:57:19.243" v="3913" actId="14100"/>
        <pc:sldMkLst>
          <pc:docMk/>
          <pc:sldMk cId="2320844233" sldId="293"/>
        </pc:sldMkLst>
        <pc:spChg chg="mod">
          <ac:chgData name="Arup Sarkar" userId="881108ca54df7b26" providerId="LiveId" clId="{842919DC-1CAF-494C-BE9F-03F71380EBDD}" dt="2025-08-27T14:56:56.291" v="3857"/>
          <ac:spMkLst>
            <pc:docMk/>
            <pc:sldMk cId="2320844233" sldId="293"/>
            <ac:spMk id="3" creationId="{8BD2F719-9902-41E1-A7FB-5B845365E818}"/>
          </ac:spMkLst>
        </pc:spChg>
        <pc:picChg chg="add mod">
          <ac:chgData name="Arup Sarkar" userId="881108ca54df7b26" providerId="LiveId" clId="{842919DC-1CAF-494C-BE9F-03F71380EBDD}" dt="2025-08-27T14:57:19.243" v="3913" actId="14100"/>
          <ac:picMkLst>
            <pc:docMk/>
            <pc:sldMk cId="2320844233" sldId="293"/>
            <ac:picMk id="2" creationId="{64E44C2F-2799-4F37-A786-F649253BEFC9}"/>
          </ac:picMkLst>
        </pc:picChg>
      </pc:sldChg>
      <pc:sldChg chg="modSp add">
        <pc:chgData name="Arup Sarkar" userId="881108ca54df7b26" providerId="LiveId" clId="{842919DC-1CAF-494C-BE9F-03F71380EBDD}" dt="2025-08-28T10:53:10.115" v="6102" actId="20577"/>
        <pc:sldMkLst>
          <pc:docMk/>
          <pc:sldMk cId="1413816648" sldId="294"/>
        </pc:sldMkLst>
        <pc:spChg chg="mod">
          <ac:chgData name="Arup Sarkar" userId="881108ca54df7b26" providerId="LiveId" clId="{842919DC-1CAF-494C-BE9F-03F71380EBDD}" dt="2025-08-28T10:53:10.115" v="6102" actId="20577"/>
          <ac:spMkLst>
            <pc:docMk/>
            <pc:sldMk cId="1413816648" sldId="294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7T15:07:39.845" v="4176" actId="20577"/>
        <pc:sldMkLst>
          <pc:docMk/>
          <pc:sldMk cId="1601039932" sldId="295"/>
        </pc:sldMkLst>
        <pc:spChg chg="mod">
          <ac:chgData name="Arup Sarkar" userId="881108ca54df7b26" providerId="LiveId" clId="{842919DC-1CAF-494C-BE9F-03F71380EBDD}" dt="2025-08-27T15:07:39.845" v="4176" actId="20577"/>
          <ac:spMkLst>
            <pc:docMk/>
            <pc:sldMk cId="1601039932" sldId="295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842919DC-1CAF-494C-BE9F-03F71380EBDD}" dt="2025-08-28T11:06:53.440" v="6106" actId="20577"/>
        <pc:sldMkLst>
          <pc:docMk/>
          <pc:sldMk cId="689369581" sldId="296"/>
        </pc:sldMkLst>
        <pc:spChg chg="mod">
          <ac:chgData name="Arup Sarkar" userId="881108ca54df7b26" providerId="LiveId" clId="{842919DC-1CAF-494C-BE9F-03F71380EBDD}" dt="2025-08-28T11:06:53.440" v="6106" actId="20577"/>
          <ac:spMkLst>
            <pc:docMk/>
            <pc:sldMk cId="689369581" sldId="296"/>
            <ac:spMk id="3" creationId="{8BD2F719-9902-41E1-A7FB-5B845365E818}"/>
          </ac:spMkLst>
        </pc:spChg>
        <pc:picChg chg="add mod">
          <ac:chgData name="Arup Sarkar" userId="881108ca54df7b26" providerId="LiveId" clId="{842919DC-1CAF-494C-BE9F-03F71380EBDD}" dt="2025-08-27T15:43:59.426" v="4560" actId="14100"/>
          <ac:picMkLst>
            <pc:docMk/>
            <pc:sldMk cId="689369581" sldId="296"/>
            <ac:picMk id="2" creationId="{6FB260C1-4AA4-4620-89EB-0A0B60C4DFED}"/>
          </ac:picMkLst>
        </pc:picChg>
      </pc:sldChg>
      <pc:sldChg chg="modSp add">
        <pc:chgData name="Arup Sarkar" userId="881108ca54df7b26" providerId="LiveId" clId="{842919DC-1CAF-494C-BE9F-03F71380EBDD}" dt="2025-08-28T11:07:48.118" v="6108" actId="20577"/>
        <pc:sldMkLst>
          <pc:docMk/>
          <pc:sldMk cId="890501257" sldId="297"/>
        </pc:sldMkLst>
        <pc:spChg chg="mod">
          <ac:chgData name="Arup Sarkar" userId="881108ca54df7b26" providerId="LiveId" clId="{842919DC-1CAF-494C-BE9F-03F71380EBDD}" dt="2025-08-28T11:07:48.118" v="6108" actId="20577"/>
          <ac:spMkLst>
            <pc:docMk/>
            <pc:sldMk cId="890501257" sldId="297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7T15:52:03.701" v="4681" actId="27636"/>
        <pc:sldMkLst>
          <pc:docMk/>
          <pc:sldMk cId="4012442161" sldId="298"/>
        </pc:sldMkLst>
        <pc:spChg chg="mod">
          <ac:chgData name="Arup Sarkar" userId="881108ca54df7b26" providerId="LiveId" clId="{842919DC-1CAF-494C-BE9F-03F71380EBDD}" dt="2025-08-27T15:52:03.701" v="4681" actId="27636"/>
          <ac:spMkLst>
            <pc:docMk/>
            <pc:sldMk cId="4012442161" sldId="298"/>
            <ac:spMk id="3" creationId="{8BD2F719-9902-41E1-A7FB-5B845365E818}"/>
          </ac:spMkLst>
        </pc:spChg>
      </pc:sldChg>
      <pc:sldChg chg="addSp modSp add">
        <pc:chgData name="Arup Sarkar" userId="881108ca54df7b26" providerId="LiveId" clId="{842919DC-1CAF-494C-BE9F-03F71380EBDD}" dt="2025-08-28T10:56:59.319" v="6104" actId="1076"/>
        <pc:sldMkLst>
          <pc:docMk/>
          <pc:sldMk cId="2370263460" sldId="299"/>
        </pc:sldMkLst>
        <pc:spChg chg="mod">
          <ac:chgData name="Arup Sarkar" userId="881108ca54df7b26" providerId="LiveId" clId="{842919DC-1CAF-494C-BE9F-03F71380EBDD}" dt="2025-08-28T10:56:58.036" v="6103" actId="20577"/>
          <ac:spMkLst>
            <pc:docMk/>
            <pc:sldMk cId="2370263460" sldId="299"/>
            <ac:spMk id="3" creationId="{8BD2F719-9902-41E1-A7FB-5B845365E818}"/>
          </ac:spMkLst>
        </pc:spChg>
        <pc:picChg chg="add mod">
          <ac:chgData name="Arup Sarkar" userId="881108ca54df7b26" providerId="LiveId" clId="{842919DC-1CAF-494C-BE9F-03F71380EBDD}" dt="2025-08-28T10:56:59.319" v="6104" actId="1076"/>
          <ac:picMkLst>
            <pc:docMk/>
            <pc:sldMk cId="2370263460" sldId="299"/>
            <ac:picMk id="2" creationId="{0853F3CE-871F-44AB-8A8B-DF70035FD9BB}"/>
          </ac:picMkLst>
        </pc:picChg>
      </pc:sldChg>
      <pc:sldChg chg="modSp add">
        <pc:chgData name="Arup Sarkar" userId="881108ca54df7b26" providerId="LiveId" clId="{842919DC-1CAF-494C-BE9F-03F71380EBDD}" dt="2025-08-28T04:46:12.898" v="5944" actId="5793"/>
        <pc:sldMkLst>
          <pc:docMk/>
          <pc:sldMk cId="434672849" sldId="300"/>
        </pc:sldMkLst>
        <pc:spChg chg="mod">
          <ac:chgData name="Arup Sarkar" userId="881108ca54df7b26" providerId="LiveId" clId="{842919DC-1CAF-494C-BE9F-03F71380EBDD}" dt="2025-08-28T04:46:12.898" v="5944" actId="5793"/>
          <ac:spMkLst>
            <pc:docMk/>
            <pc:sldMk cId="434672849" sldId="300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842919DC-1CAF-494C-BE9F-03F71380EBDD}" dt="2025-08-27T16:10:23.622" v="5044" actId="20577"/>
        <pc:sldMkLst>
          <pc:docMk/>
          <pc:sldMk cId="213935886" sldId="301"/>
        </pc:sldMkLst>
        <pc:spChg chg="add del">
          <ac:chgData name="Arup Sarkar" userId="881108ca54df7b26" providerId="LiveId" clId="{842919DC-1CAF-494C-BE9F-03F71380EBDD}" dt="2025-08-27T16:07:36.310" v="4873"/>
          <ac:spMkLst>
            <pc:docMk/>
            <pc:sldMk cId="213935886" sldId="301"/>
            <ac:spMk id="2" creationId="{3286058B-36AC-4E94-B434-AF6FD1CD1F05}"/>
          </ac:spMkLst>
        </pc:spChg>
        <pc:spChg chg="mod">
          <ac:chgData name="Arup Sarkar" userId="881108ca54df7b26" providerId="LiveId" clId="{842919DC-1CAF-494C-BE9F-03F71380EBDD}" dt="2025-08-27T16:10:23.622" v="5044" actId="20577"/>
          <ac:spMkLst>
            <pc:docMk/>
            <pc:sldMk cId="213935886" sldId="301"/>
            <ac:spMk id="3" creationId="{8BD2F719-9902-41E1-A7FB-5B845365E818}"/>
          </ac:spMkLst>
        </pc:spChg>
      </pc:sldChg>
      <pc:sldChg chg="add del">
        <pc:chgData name="Arup Sarkar" userId="881108ca54df7b26" providerId="LiveId" clId="{842919DC-1CAF-494C-BE9F-03F71380EBDD}" dt="2025-08-27T16:10:45.652" v="5046" actId="47"/>
        <pc:sldMkLst>
          <pc:docMk/>
          <pc:sldMk cId="2665569018" sldId="302"/>
        </pc:sldMkLst>
      </pc:sldChg>
      <pc:sldChg chg="addSp delSp modSp add">
        <pc:chgData name="Arup Sarkar" userId="881108ca54df7b26" providerId="LiveId" clId="{842919DC-1CAF-494C-BE9F-03F71380EBDD}" dt="2025-08-27T16:26:24.526" v="5181" actId="5793"/>
        <pc:sldMkLst>
          <pc:docMk/>
          <pc:sldMk cId="889087690" sldId="303"/>
        </pc:sldMkLst>
        <pc:spChg chg="add del mod">
          <ac:chgData name="Arup Sarkar" userId="881108ca54df7b26" providerId="LiveId" clId="{842919DC-1CAF-494C-BE9F-03F71380EBDD}" dt="2025-08-27T16:14:26.373" v="5048"/>
          <ac:spMkLst>
            <pc:docMk/>
            <pc:sldMk cId="889087690" sldId="303"/>
            <ac:spMk id="2" creationId="{4E525B30-BDA2-40B4-A26F-9F53F7CF44D6}"/>
          </ac:spMkLst>
        </pc:spChg>
        <pc:spChg chg="add del mod">
          <ac:chgData name="Arup Sarkar" userId="881108ca54df7b26" providerId="LiveId" clId="{842919DC-1CAF-494C-BE9F-03F71380EBDD}" dt="2025-08-27T16:26:24.526" v="5181" actId="5793"/>
          <ac:spMkLst>
            <pc:docMk/>
            <pc:sldMk cId="889087690" sldId="303"/>
            <ac:spMk id="3" creationId="{8BD2F719-9902-41E1-A7FB-5B845365E818}"/>
          </ac:spMkLst>
        </pc:spChg>
        <pc:spChg chg="add del">
          <ac:chgData name="Arup Sarkar" userId="881108ca54df7b26" providerId="LiveId" clId="{842919DC-1CAF-494C-BE9F-03F71380EBDD}" dt="2025-08-27T16:19:10.012" v="5133"/>
          <ac:spMkLst>
            <pc:docMk/>
            <pc:sldMk cId="889087690" sldId="303"/>
            <ac:spMk id="4" creationId="{3BDB9865-70FC-4F34-BF57-475871ABDC66}"/>
          </ac:spMkLst>
        </pc:spChg>
      </pc:sldChg>
      <pc:sldChg chg="modSp add">
        <pc:chgData name="Arup Sarkar" userId="881108ca54df7b26" providerId="LiveId" clId="{842919DC-1CAF-494C-BE9F-03F71380EBDD}" dt="2025-08-27T17:01:06.021" v="5509" actId="20577"/>
        <pc:sldMkLst>
          <pc:docMk/>
          <pc:sldMk cId="1404727012" sldId="304"/>
        </pc:sldMkLst>
        <pc:spChg chg="mod">
          <ac:chgData name="Arup Sarkar" userId="881108ca54df7b26" providerId="LiveId" clId="{842919DC-1CAF-494C-BE9F-03F71380EBDD}" dt="2025-08-27T17:01:06.021" v="5509" actId="20577"/>
          <ac:spMkLst>
            <pc:docMk/>
            <pc:sldMk cId="1404727012" sldId="304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842919DC-1CAF-494C-BE9F-03F71380EBDD}" dt="2025-08-27T16:43:12.568" v="5339" actId="255"/>
        <pc:sldMkLst>
          <pc:docMk/>
          <pc:sldMk cId="436754715" sldId="305"/>
        </pc:sldMkLst>
        <pc:spChg chg="add del">
          <ac:chgData name="Arup Sarkar" userId="881108ca54df7b26" providerId="LiveId" clId="{842919DC-1CAF-494C-BE9F-03F71380EBDD}" dt="2025-08-27T16:42:55.007" v="5322"/>
          <ac:spMkLst>
            <pc:docMk/>
            <pc:sldMk cId="436754715" sldId="305"/>
            <ac:spMk id="2" creationId="{5E6CEBB7-8D73-40D8-AB54-DD1F588244E5}"/>
          </ac:spMkLst>
        </pc:spChg>
        <pc:spChg chg="mod">
          <ac:chgData name="Arup Sarkar" userId="881108ca54df7b26" providerId="LiveId" clId="{842919DC-1CAF-494C-BE9F-03F71380EBDD}" dt="2025-08-27T16:43:12.568" v="5339" actId="255"/>
          <ac:spMkLst>
            <pc:docMk/>
            <pc:sldMk cId="436754715" sldId="305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7T16:45:25.346" v="5362" actId="5793"/>
        <pc:sldMkLst>
          <pc:docMk/>
          <pc:sldMk cId="1691151505" sldId="306"/>
        </pc:sldMkLst>
        <pc:spChg chg="mod">
          <ac:chgData name="Arup Sarkar" userId="881108ca54df7b26" providerId="LiveId" clId="{842919DC-1CAF-494C-BE9F-03F71380EBDD}" dt="2025-08-27T16:45:25.346" v="5362" actId="5793"/>
          <ac:spMkLst>
            <pc:docMk/>
            <pc:sldMk cId="1691151505" sldId="306"/>
            <ac:spMk id="3" creationId="{8BD2F719-9902-41E1-A7FB-5B845365E818}"/>
          </ac:spMkLst>
        </pc:spChg>
      </pc:sldChg>
      <pc:sldChg chg="modSp add">
        <pc:chgData name="Arup Sarkar" userId="881108ca54df7b26" providerId="LiveId" clId="{842919DC-1CAF-494C-BE9F-03F71380EBDD}" dt="2025-08-27T16:52:22.377" v="5381" actId="20577"/>
        <pc:sldMkLst>
          <pc:docMk/>
          <pc:sldMk cId="381135880" sldId="307"/>
        </pc:sldMkLst>
        <pc:spChg chg="mod">
          <ac:chgData name="Arup Sarkar" userId="881108ca54df7b26" providerId="LiveId" clId="{842919DC-1CAF-494C-BE9F-03F71380EBDD}" dt="2025-08-27T16:52:22.377" v="5381" actId="20577"/>
          <ac:spMkLst>
            <pc:docMk/>
            <pc:sldMk cId="381135880" sldId="307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842919DC-1CAF-494C-BE9F-03F71380EBDD}" dt="2025-08-27T17:08:55.696" v="5573" actId="20577"/>
        <pc:sldMkLst>
          <pc:docMk/>
          <pc:sldMk cId="3473655546" sldId="308"/>
        </pc:sldMkLst>
        <pc:spChg chg="add del">
          <ac:chgData name="Arup Sarkar" userId="881108ca54df7b26" providerId="LiveId" clId="{842919DC-1CAF-494C-BE9F-03F71380EBDD}" dt="2025-08-27T17:08:42.427" v="5570"/>
          <ac:spMkLst>
            <pc:docMk/>
            <pc:sldMk cId="3473655546" sldId="308"/>
            <ac:spMk id="2" creationId="{5BA131C8-4DFD-4255-B33C-24D4D95D2443}"/>
          </ac:spMkLst>
        </pc:spChg>
        <pc:spChg chg="mod">
          <ac:chgData name="Arup Sarkar" userId="881108ca54df7b26" providerId="LiveId" clId="{842919DC-1CAF-494C-BE9F-03F71380EBDD}" dt="2025-08-27T17:08:55.696" v="5573" actId="20577"/>
          <ac:spMkLst>
            <pc:docMk/>
            <pc:sldMk cId="3473655546" sldId="308"/>
            <ac:spMk id="3" creationId="{8BD2F719-9902-41E1-A7FB-5B845365E818}"/>
          </ac:spMkLst>
        </pc:spChg>
      </pc:sldChg>
      <pc:sldChg chg="addSp delSp modSp add">
        <pc:chgData name="Arup Sarkar" userId="881108ca54df7b26" providerId="LiveId" clId="{842919DC-1CAF-494C-BE9F-03F71380EBDD}" dt="2025-08-27T17:11:13.633" v="5577" actId="14100"/>
        <pc:sldMkLst>
          <pc:docMk/>
          <pc:sldMk cId="2306110213" sldId="309"/>
        </pc:sldMkLst>
        <pc:spChg chg="del">
          <ac:chgData name="Arup Sarkar" userId="881108ca54df7b26" providerId="LiveId" clId="{842919DC-1CAF-494C-BE9F-03F71380EBDD}" dt="2025-08-27T17:10:59.979" v="5574"/>
          <ac:spMkLst>
            <pc:docMk/>
            <pc:sldMk cId="2306110213" sldId="309"/>
            <ac:spMk id="3" creationId="{8BD2F719-9902-41E1-A7FB-5B845365E818}"/>
          </ac:spMkLst>
        </pc:spChg>
        <pc:graphicFrameChg chg="add mod modGraphic">
          <ac:chgData name="Arup Sarkar" userId="881108ca54df7b26" providerId="LiveId" clId="{842919DC-1CAF-494C-BE9F-03F71380EBDD}" dt="2025-08-27T17:11:13.633" v="5577" actId="14100"/>
          <ac:graphicFrameMkLst>
            <pc:docMk/>
            <pc:sldMk cId="2306110213" sldId="309"/>
            <ac:graphicFrameMk id="2" creationId="{5062813F-9A22-462B-9F01-B015B749601D}"/>
          </ac:graphicFrameMkLst>
        </pc:graphicFrameChg>
      </pc:sldChg>
      <pc:sldChg chg="modSp add">
        <pc:chgData name="Arup Sarkar" userId="881108ca54df7b26" providerId="LiveId" clId="{842919DC-1CAF-494C-BE9F-03F71380EBDD}" dt="2025-08-28T05:04:08.504" v="5956" actId="20577"/>
        <pc:sldMkLst>
          <pc:docMk/>
          <pc:sldMk cId="1286839036" sldId="310"/>
        </pc:sldMkLst>
        <pc:graphicFrameChg chg="mod modGraphic">
          <ac:chgData name="Arup Sarkar" userId="881108ca54df7b26" providerId="LiveId" clId="{842919DC-1CAF-494C-BE9F-03F71380EBDD}" dt="2025-08-28T05:04:08.504" v="5956" actId="20577"/>
          <ac:graphicFrameMkLst>
            <pc:docMk/>
            <pc:sldMk cId="1286839036" sldId="310"/>
            <ac:graphicFrameMk id="3" creationId="{00000000-0000-0000-0000-000000000000}"/>
          </ac:graphicFrameMkLst>
        </pc:graphicFrameChg>
      </pc:sldChg>
      <pc:sldChg chg="add del">
        <pc:chgData name="Arup Sarkar" userId="881108ca54df7b26" providerId="LiveId" clId="{842919DC-1CAF-494C-BE9F-03F71380EBDD}" dt="2025-08-27T16:05:14.783" v="4864" actId="47"/>
        <pc:sldMkLst>
          <pc:docMk/>
          <pc:sldMk cId="3029119475" sldId="310"/>
        </pc:sldMkLst>
      </pc:sldChg>
      <pc:sldChg chg="modSp add">
        <pc:chgData name="Arup Sarkar" userId="881108ca54df7b26" providerId="LiveId" clId="{842919DC-1CAF-494C-BE9F-03F71380EBDD}" dt="2025-08-27T17:34:02.395" v="5681" actId="20577"/>
        <pc:sldMkLst>
          <pc:docMk/>
          <pc:sldMk cId="699444340" sldId="311"/>
        </pc:sldMkLst>
        <pc:spChg chg="mod">
          <ac:chgData name="Arup Sarkar" userId="881108ca54df7b26" providerId="LiveId" clId="{842919DC-1CAF-494C-BE9F-03F71380EBDD}" dt="2025-08-27T17:34:02.395" v="5681" actId="20577"/>
          <ac:spMkLst>
            <pc:docMk/>
            <pc:sldMk cId="699444340" sldId="311"/>
            <ac:spMk id="3" creationId="{8BD2F719-9902-41E1-A7FB-5B845365E818}"/>
          </ac:spMkLst>
        </pc:spChg>
      </pc:sldChg>
      <pc:sldChg chg="add del">
        <pc:chgData name="Arup Sarkar" userId="881108ca54df7b26" providerId="LiveId" clId="{842919DC-1CAF-494C-BE9F-03F71380EBDD}" dt="2025-08-27T17:26:32.224" v="5594" actId="47"/>
        <pc:sldMkLst>
          <pc:docMk/>
          <pc:sldMk cId="1010641393" sldId="312"/>
        </pc:sldMkLst>
      </pc:sldChg>
      <pc:sldChg chg="addSp delSp modSp add">
        <pc:chgData name="Arup Sarkar" userId="881108ca54df7b26" providerId="LiveId" clId="{842919DC-1CAF-494C-BE9F-03F71380EBDD}" dt="2025-08-27T17:34:23.628" v="5690" actId="14100"/>
        <pc:sldMkLst>
          <pc:docMk/>
          <pc:sldMk cId="2432142173" sldId="312"/>
        </pc:sldMkLst>
        <pc:spChg chg="del mod">
          <ac:chgData name="Arup Sarkar" userId="881108ca54df7b26" providerId="LiveId" clId="{842919DC-1CAF-494C-BE9F-03F71380EBDD}" dt="2025-08-27T17:34:08.890" v="5687"/>
          <ac:spMkLst>
            <pc:docMk/>
            <pc:sldMk cId="2432142173" sldId="312"/>
            <ac:spMk id="3" creationId="{8BD2F719-9902-41E1-A7FB-5B845365E818}"/>
          </ac:spMkLst>
        </pc:spChg>
        <pc:graphicFrameChg chg="add del modGraphic">
          <ac:chgData name="Arup Sarkar" userId="881108ca54df7b26" providerId="LiveId" clId="{842919DC-1CAF-494C-BE9F-03F71380EBDD}" dt="2025-08-27T17:33:57.849" v="5672"/>
          <ac:graphicFrameMkLst>
            <pc:docMk/>
            <pc:sldMk cId="2432142173" sldId="312"/>
            <ac:graphicFrameMk id="2" creationId="{11D8D3E7-554F-45E2-903D-5BA9E2BFBEAA}"/>
          </ac:graphicFrameMkLst>
        </pc:graphicFrameChg>
        <pc:graphicFrameChg chg="add mod modGraphic">
          <ac:chgData name="Arup Sarkar" userId="881108ca54df7b26" providerId="LiveId" clId="{842919DC-1CAF-494C-BE9F-03F71380EBDD}" dt="2025-08-27T17:34:23.628" v="5690" actId="14100"/>
          <ac:graphicFrameMkLst>
            <pc:docMk/>
            <pc:sldMk cId="2432142173" sldId="312"/>
            <ac:graphicFrameMk id="4" creationId="{E58A1EC5-05EB-42B9-AD65-9A5B7F256C26}"/>
          </ac:graphicFrameMkLst>
        </pc:graphicFrameChg>
      </pc:sldChg>
      <pc:sldChg chg="modSp add">
        <pc:chgData name="Arup Sarkar" userId="881108ca54df7b26" providerId="LiveId" clId="{842919DC-1CAF-494C-BE9F-03F71380EBDD}" dt="2025-08-27T17:36:40.524" v="5829" actId="27636"/>
        <pc:sldMkLst>
          <pc:docMk/>
          <pc:sldMk cId="393964395" sldId="313"/>
        </pc:sldMkLst>
        <pc:spChg chg="mod">
          <ac:chgData name="Arup Sarkar" userId="881108ca54df7b26" providerId="LiveId" clId="{842919DC-1CAF-494C-BE9F-03F71380EBDD}" dt="2025-08-27T17:36:40.524" v="5829" actId="27636"/>
          <ac:spMkLst>
            <pc:docMk/>
            <pc:sldMk cId="393964395" sldId="313"/>
            <ac:spMk id="3" creationId="{8BD2F719-9902-41E1-A7FB-5B845365E818}"/>
          </ac:spMkLst>
        </pc:spChg>
      </pc:sldChg>
      <pc:sldChg chg="add del">
        <pc:chgData name="Arup Sarkar" userId="881108ca54df7b26" providerId="LiveId" clId="{842919DC-1CAF-494C-BE9F-03F71380EBDD}" dt="2025-08-27T17:26:32.010" v="5593" actId="47"/>
        <pc:sldMkLst>
          <pc:docMk/>
          <pc:sldMk cId="1258149515" sldId="313"/>
        </pc:sldMkLst>
      </pc:sldChg>
      <pc:sldChg chg="add del">
        <pc:chgData name="Arup Sarkar" userId="881108ca54df7b26" providerId="LiveId" clId="{842919DC-1CAF-494C-BE9F-03F71380EBDD}" dt="2025-08-27T17:40:31.302" v="5830" actId="47"/>
        <pc:sldMkLst>
          <pc:docMk/>
          <pc:sldMk cId="2368908326" sldId="314"/>
        </pc:sldMkLst>
      </pc:sldChg>
      <pc:sldChg chg="add del">
        <pc:chgData name="Arup Sarkar" userId="881108ca54df7b26" providerId="LiveId" clId="{842919DC-1CAF-494C-BE9F-03F71380EBDD}" dt="2025-08-27T17:26:31.782" v="5592" actId="47"/>
        <pc:sldMkLst>
          <pc:docMk/>
          <pc:sldMk cId="2542156880" sldId="314"/>
        </pc:sldMkLst>
      </pc:sldChg>
      <pc:sldChg chg="add del">
        <pc:chgData name="Arup Sarkar" userId="881108ca54df7b26" providerId="LiveId" clId="{842919DC-1CAF-494C-BE9F-03F71380EBDD}" dt="2025-08-27T17:26:31.494" v="5591" actId="47"/>
        <pc:sldMkLst>
          <pc:docMk/>
          <pc:sldMk cId="799294154" sldId="315"/>
        </pc:sldMkLst>
      </pc:sldChg>
      <pc:sldChg chg="add">
        <pc:chgData name="Arup Sarkar" userId="881108ca54df7b26" providerId="LiveId" clId="{842919DC-1CAF-494C-BE9F-03F71380EBDD}" dt="2025-08-27T17:29:55.102" v="5598"/>
        <pc:sldMkLst>
          <pc:docMk/>
          <pc:sldMk cId="3495606887" sldId="315"/>
        </pc:sldMkLst>
      </pc:sldChg>
      <pc:sldChg chg="add del">
        <pc:chgData name="Arup Sarkar" userId="881108ca54df7b26" providerId="LiveId" clId="{842919DC-1CAF-494C-BE9F-03F71380EBDD}" dt="2025-08-27T17:26:31.139" v="5590" actId="47"/>
        <pc:sldMkLst>
          <pc:docMk/>
          <pc:sldMk cId="3536333891" sldId="316"/>
        </pc:sldMkLst>
      </pc:sldChg>
      <pc:sldChg chg="add del">
        <pc:chgData name="Arup Sarkar" userId="881108ca54df7b26" providerId="LiveId" clId="{842919DC-1CAF-494C-BE9F-03F71380EBDD}" dt="2025-08-27T17:26:30.907" v="5589" actId="47"/>
        <pc:sldMkLst>
          <pc:docMk/>
          <pc:sldMk cId="3601150350" sldId="317"/>
        </pc:sldMkLst>
      </pc:sldChg>
      <pc:sldChg chg="add del">
        <pc:chgData name="Arup Sarkar" userId="881108ca54df7b26" providerId="LiveId" clId="{842919DC-1CAF-494C-BE9F-03F71380EBDD}" dt="2025-08-27T17:26:30.654" v="5588" actId="47"/>
        <pc:sldMkLst>
          <pc:docMk/>
          <pc:sldMk cId="490960329" sldId="318"/>
        </pc:sldMkLst>
      </pc:sldChg>
      <pc:sldChg chg="add del">
        <pc:chgData name="Arup Sarkar" userId="881108ca54df7b26" providerId="LiveId" clId="{842919DC-1CAF-494C-BE9F-03F71380EBDD}" dt="2025-08-27T17:26:30.438" v="5587" actId="47"/>
        <pc:sldMkLst>
          <pc:docMk/>
          <pc:sldMk cId="4214797309" sldId="319"/>
        </pc:sldMkLst>
      </pc:sldChg>
      <pc:sldChg chg="add del">
        <pc:chgData name="Arup Sarkar" userId="881108ca54df7b26" providerId="LiveId" clId="{842919DC-1CAF-494C-BE9F-03F71380EBDD}" dt="2025-08-27T17:26:30.260" v="5586" actId="47"/>
        <pc:sldMkLst>
          <pc:docMk/>
          <pc:sldMk cId="2339895171" sldId="320"/>
        </pc:sldMkLst>
      </pc:sldChg>
      <pc:sldChg chg="add del">
        <pc:chgData name="Arup Sarkar" userId="881108ca54df7b26" providerId="LiveId" clId="{842919DC-1CAF-494C-BE9F-03F71380EBDD}" dt="2025-08-27T17:26:30.047" v="5585" actId="47"/>
        <pc:sldMkLst>
          <pc:docMk/>
          <pc:sldMk cId="853519372" sldId="321"/>
        </pc:sldMkLst>
      </pc:sldChg>
      <pc:sldChg chg="add del">
        <pc:chgData name="Arup Sarkar" userId="881108ca54df7b26" providerId="LiveId" clId="{842919DC-1CAF-494C-BE9F-03F71380EBDD}" dt="2025-08-27T17:26:29.834" v="5584" actId="47"/>
        <pc:sldMkLst>
          <pc:docMk/>
          <pc:sldMk cId="1388608116" sldId="322"/>
        </pc:sldMkLst>
      </pc:sldChg>
      <pc:sldChg chg="add del">
        <pc:chgData name="Arup Sarkar" userId="881108ca54df7b26" providerId="LiveId" clId="{842919DC-1CAF-494C-BE9F-03F71380EBDD}" dt="2025-08-27T17:26:29.633" v="5583" actId="47"/>
        <pc:sldMkLst>
          <pc:docMk/>
          <pc:sldMk cId="170246251" sldId="323"/>
        </pc:sldMkLst>
      </pc:sldChg>
      <pc:sldChg chg="add del">
        <pc:chgData name="Arup Sarkar" userId="881108ca54df7b26" providerId="LiveId" clId="{842919DC-1CAF-494C-BE9F-03F71380EBDD}" dt="2025-08-27T17:26:29.434" v="5582" actId="47"/>
        <pc:sldMkLst>
          <pc:docMk/>
          <pc:sldMk cId="2801264344" sldId="324"/>
        </pc:sldMkLst>
      </pc:sldChg>
      <pc:sldChg chg="add del">
        <pc:chgData name="Arup Sarkar" userId="881108ca54df7b26" providerId="LiveId" clId="{842919DC-1CAF-494C-BE9F-03F71380EBDD}" dt="2025-08-27T17:26:29.224" v="5581" actId="47"/>
        <pc:sldMkLst>
          <pc:docMk/>
          <pc:sldMk cId="4038871327" sldId="325"/>
        </pc:sldMkLst>
      </pc:sldChg>
      <pc:sldChg chg="add del">
        <pc:chgData name="Arup Sarkar" userId="881108ca54df7b26" providerId="LiveId" clId="{842919DC-1CAF-494C-BE9F-03F71380EBDD}" dt="2025-08-27T17:26:28.862" v="5580" actId="47"/>
        <pc:sldMkLst>
          <pc:docMk/>
          <pc:sldMk cId="661143186" sldId="326"/>
        </pc:sldMkLst>
      </pc:sldChg>
      <pc:sldChg chg="add del">
        <pc:chgData name="Arup Sarkar" userId="881108ca54df7b26" providerId="LiveId" clId="{842919DC-1CAF-494C-BE9F-03F71380EBDD}" dt="2025-08-27T17:26:28.566" v="5579" actId="47"/>
        <pc:sldMkLst>
          <pc:docMk/>
          <pc:sldMk cId="3771098593" sldId="327"/>
        </pc:sldMkLst>
      </pc:sldChg>
      <pc:sldChg chg="add del">
        <pc:chgData name="Arup Sarkar" userId="881108ca54df7b26" providerId="LiveId" clId="{842919DC-1CAF-494C-BE9F-03F71380EBDD}" dt="2025-08-27T17:26:27.600" v="5578" actId="47"/>
        <pc:sldMkLst>
          <pc:docMk/>
          <pc:sldMk cId="2382171150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E534-0FF9-4FD8-9CEC-F4462BA9693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3B81-D709-486D-91C3-2B0B1A8CC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2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63B81-D709-486D-91C3-2B0B1A8CC659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9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JDBC (Java Database Connectivity)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Lecture </a:t>
            </a:r>
            <a:r>
              <a:rPr lang="en-US" dirty="0"/>
              <a:t>on</a:t>
            </a:r>
            <a:r>
              <a:rPr dirty="0"/>
              <a:t> Advanced Java</a:t>
            </a:r>
          </a:p>
          <a:p>
            <a:r>
              <a:rPr dirty="0"/>
              <a:t>Prepared for CS</a:t>
            </a:r>
            <a:r>
              <a:rPr lang="en-US" dirty="0"/>
              <a:t>E</a:t>
            </a:r>
            <a:r>
              <a:rPr dirty="0"/>
              <a:t>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Session 3 – </a:t>
            </a:r>
            <a:r>
              <a:rPr dirty="0"/>
              <a:t>Steps to Build JDBC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2000"/>
            </a:pPr>
            <a:r>
              <a:rPr dirty="0"/>
              <a:t>1) Load and Register Driver</a:t>
            </a:r>
          </a:p>
          <a:p>
            <a:pPr>
              <a:defRPr sz="2000"/>
            </a:pPr>
            <a:r>
              <a:rPr dirty="0"/>
              <a:t>2) Establish Connection</a:t>
            </a:r>
          </a:p>
          <a:p>
            <a:pPr>
              <a:defRPr sz="2000"/>
            </a:pPr>
            <a:r>
              <a:rPr dirty="0"/>
              <a:t>3) Create Statement</a:t>
            </a:r>
          </a:p>
          <a:p>
            <a:pPr>
              <a:defRPr sz="2000"/>
            </a:pPr>
            <a:r>
              <a:rPr dirty="0"/>
              <a:t>4) Execute SQL Query</a:t>
            </a:r>
          </a:p>
          <a:p>
            <a:pPr>
              <a:defRPr sz="2000"/>
            </a:pPr>
            <a:r>
              <a:rPr dirty="0"/>
              <a:t>5) Process </a:t>
            </a:r>
            <a:r>
              <a:rPr lang="en-IN" dirty="0" err="1"/>
              <a:t>ResultSet</a:t>
            </a:r>
            <a:endParaRPr dirty="0"/>
          </a:p>
          <a:p>
            <a:pPr>
              <a:defRPr sz="2000"/>
            </a:pPr>
            <a:r>
              <a:rPr dirty="0"/>
              <a:t>6) Close Connection</a:t>
            </a:r>
          </a:p>
          <a:p>
            <a:pPr>
              <a:defRPr sz="2000"/>
            </a:pPr>
            <a:r>
              <a:rPr dirty="0"/>
              <a:t>Code Example: JdbcDemo.java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DB5D-A7C3-4C3A-9F3E-709A3AF82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93306"/>
            <a:ext cx="9050694" cy="6764694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.*;// we need to import prebuild </a:t>
            </a:r>
            <a:r>
              <a:rPr lang="en-IN" dirty="0" err="1"/>
              <a:t>sql</a:t>
            </a:r>
            <a:r>
              <a:rPr lang="en-IN" dirty="0"/>
              <a:t> classes</a:t>
            </a:r>
            <a:br>
              <a:rPr lang="en-IN" dirty="0"/>
            </a:br>
            <a:r>
              <a:rPr lang="en-IN" dirty="0" err="1"/>
              <a:t>cls</a:t>
            </a:r>
            <a:r>
              <a:rPr lang="en-IN" dirty="0"/>
              <a:t> </a:t>
            </a:r>
            <a:r>
              <a:rPr lang="en-IN" dirty="0" err="1"/>
              <a:t>jdbcdemo</a:t>
            </a:r>
            <a:r>
              <a:rPr lang="en-IN" dirty="0"/>
              <a:t> throws exception{//to avoid exceptions</a:t>
            </a:r>
            <a:br>
              <a:rPr lang="en-IN" dirty="0"/>
            </a:br>
            <a:r>
              <a:rPr lang="en-IN" dirty="0" err="1"/>
              <a:t>psvm</a:t>
            </a:r>
            <a:r>
              <a:rPr lang="en-IN" dirty="0"/>
              <a:t>(str[] </a:t>
            </a:r>
            <a:r>
              <a:rPr lang="en-IN" dirty="0" err="1"/>
              <a:t>args</a:t>
            </a:r>
            <a:r>
              <a:rPr lang="en-IN" dirty="0"/>
              <a:t>){</a:t>
            </a:r>
            <a:br>
              <a:rPr lang="en-IN" dirty="0"/>
            </a:br>
            <a:r>
              <a:rPr lang="en-IN" dirty="0" err="1"/>
              <a:t>Class.forname</a:t>
            </a:r>
            <a:r>
              <a:rPr lang="en-IN" dirty="0"/>
              <a:t>(“</a:t>
            </a:r>
            <a:r>
              <a:rPr lang="en-IN" dirty="0" err="1"/>
              <a:t>mysql.jdbc.driver</a:t>
            </a:r>
            <a:r>
              <a:rPr lang="en-IN" dirty="0"/>
              <a:t>”)//check in google for this to according to your </a:t>
            </a:r>
            <a:r>
              <a:rPr lang="en-IN" dirty="0" err="1"/>
              <a:t>db</a:t>
            </a:r>
            <a:r>
              <a:rPr lang="en-IN" dirty="0"/>
              <a:t> name and version</a:t>
            </a:r>
            <a:br>
              <a:rPr lang="en-IN" dirty="0"/>
            </a:br>
            <a:r>
              <a:rPr lang="en-IN" dirty="0"/>
              <a:t>connection con = </a:t>
            </a:r>
            <a:r>
              <a:rPr lang="en-IN" dirty="0" err="1"/>
              <a:t>Drivermanagergetconnection</a:t>
            </a:r>
            <a:r>
              <a:rPr lang="en-IN" dirty="0"/>
              <a:t>(</a:t>
            </a:r>
            <a:r>
              <a:rPr lang="en-IN" dirty="0" err="1"/>
              <a:t>url,user,pwd</a:t>
            </a:r>
            <a:r>
              <a:rPr lang="en-IN" dirty="0"/>
              <a:t>);//we need to provide this</a:t>
            </a:r>
            <a:br>
              <a:rPr lang="en-IN" dirty="0"/>
            </a:br>
            <a:r>
              <a:rPr lang="en-IN" dirty="0"/>
              <a:t>Statement </a:t>
            </a:r>
            <a:r>
              <a:rPr lang="en-IN" dirty="0" err="1"/>
              <a:t>st</a:t>
            </a:r>
            <a:r>
              <a:rPr lang="en-IN" dirty="0"/>
              <a:t> = </a:t>
            </a:r>
            <a:r>
              <a:rPr lang="en-IN" dirty="0" err="1"/>
              <a:t>con.createstatment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st.executeQuery</a:t>
            </a:r>
            <a:r>
              <a:rPr lang="en-IN" dirty="0"/>
              <a:t>()//assume get data from student table</a:t>
            </a:r>
            <a:br>
              <a:rPr lang="en-IN" dirty="0"/>
            </a:br>
            <a:r>
              <a:rPr lang="en-IN" dirty="0"/>
              <a:t>while(</a:t>
            </a:r>
            <a:r>
              <a:rPr lang="en-IN" dirty="0" err="1"/>
              <a:t>rs.next</a:t>
            </a:r>
            <a:r>
              <a:rPr lang="en-IN" dirty="0"/>
              <a:t>()){</a:t>
            </a:r>
            <a:br>
              <a:rPr lang="en-IN" dirty="0"/>
            </a:br>
            <a:r>
              <a:rPr lang="en-IN" dirty="0"/>
              <a:t>int id = </a:t>
            </a:r>
            <a:r>
              <a:rPr lang="en-IN" dirty="0" err="1"/>
              <a:t>rs.getInt</a:t>
            </a:r>
            <a:r>
              <a:rPr lang="en-IN" dirty="0"/>
              <a:t>("id");</a:t>
            </a:r>
          </a:p>
          <a:p>
            <a:r>
              <a:rPr lang="en-IN" dirty="0"/>
              <a:t>String name = </a:t>
            </a:r>
            <a:r>
              <a:rPr lang="en-IN" dirty="0" err="1"/>
              <a:t>rs.getString</a:t>
            </a:r>
            <a:r>
              <a:rPr lang="en-IN" dirty="0"/>
              <a:t>("name");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("Roll: " + id + ", Name: " + name);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con.close</a:t>
            </a:r>
            <a:r>
              <a:rPr lang="en-IN" dirty="0"/>
              <a:t>()}}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4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46F6-E585-4B87-8D9C-0D873FEA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Workflow of JDBC Calls</a:t>
            </a:r>
          </a:p>
          <a:p>
            <a:pPr marL="0" indent="0">
              <a:buNone/>
            </a:pPr>
            <a:r>
              <a:rPr lang="en-IN" dirty="0"/>
              <a:t>1. Load and Register Driver</a:t>
            </a:r>
          </a:p>
          <a:p>
            <a:r>
              <a:rPr lang="en-IN" dirty="0"/>
              <a:t>The JDBC driver is a software component that implements the JDBC API for a specific database (e.g., MySQL, Oracle).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com.mysql.cj.jdbc.Driver</a:t>
            </a:r>
            <a:r>
              <a:rPr lang="en-IN" dirty="0"/>
              <a:t>");</a:t>
            </a:r>
          </a:p>
          <a:p>
            <a:r>
              <a:rPr lang="en-IN" dirty="0"/>
              <a:t>2. Establish Connection</a:t>
            </a:r>
          </a:p>
          <a:p>
            <a:r>
              <a:rPr lang="en-IN" dirty="0"/>
              <a:t>The application establishes a connection to the database using `</a:t>
            </a:r>
            <a:r>
              <a:rPr lang="en-IN" dirty="0" err="1"/>
              <a:t>DriverManager</a:t>
            </a:r>
            <a:r>
              <a:rPr lang="en-IN" dirty="0"/>
              <a:t>`.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  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</a:p>
          <a:p>
            <a:r>
              <a:rPr lang="en-IN" dirty="0"/>
              <a:t>      "</a:t>
            </a:r>
            <a:r>
              <a:rPr lang="en-IN" dirty="0" err="1"/>
              <a:t>jdbc:mysql</a:t>
            </a:r>
            <a:r>
              <a:rPr lang="en-IN" dirty="0"/>
              <a:t>://localhost:3306/school", "root", "password");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917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C2AD-B6BC-4421-9508-582DCA5FD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3. Create Statement Object</a:t>
            </a:r>
          </a:p>
          <a:p>
            <a:r>
              <a:rPr lang="en-IN" dirty="0"/>
              <a:t>A `Statement`, `</a:t>
            </a:r>
            <a:r>
              <a:rPr lang="en-IN" dirty="0" err="1"/>
              <a:t>PreparedStatement</a:t>
            </a:r>
            <a:r>
              <a:rPr lang="en-IN" dirty="0"/>
              <a:t>`, or `</a:t>
            </a:r>
            <a:r>
              <a:rPr lang="en-IN" dirty="0" err="1"/>
              <a:t>CallableStatement</a:t>
            </a:r>
            <a:r>
              <a:rPr lang="en-IN" dirty="0"/>
              <a:t>` object is created to send SQL queries.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  Statement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4. Execute SQL Query</a:t>
            </a:r>
          </a:p>
          <a:p>
            <a:r>
              <a:rPr lang="en-IN" dirty="0"/>
              <a:t>The SQL command is sent to the database.</a:t>
            </a:r>
          </a:p>
          <a:p>
            <a:r>
              <a:rPr lang="en-IN" dirty="0"/>
              <a:t> Example:</a:t>
            </a:r>
          </a:p>
          <a:p>
            <a:r>
              <a:rPr lang="en-IN" dirty="0"/>
              <a:t>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stmt.executeQuery</a:t>
            </a:r>
            <a:r>
              <a:rPr lang="en-IN" dirty="0"/>
              <a:t>("SELECT * FROM student");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5. Process Results</a:t>
            </a:r>
          </a:p>
          <a:p>
            <a:r>
              <a:rPr lang="en-IN" dirty="0"/>
              <a:t>The database returns results, which are stored in a `</a:t>
            </a:r>
            <a:r>
              <a:rPr lang="en-IN" dirty="0" err="1"/>
              <a:t>ResultSet</a:t>
            </a:r>
            <a:r>
              <a:rPr lang="en-IN" dirty="0"/>
              <a:t>`.</a:t>
            </a:r>
          </a:p>
          <a:p>
            <a:r>
              <a:rPr lang="en-IN" dirty="0"/>
              <a:t>  while(</a:t>
            </a:r>
            <a:r>
              <a:rPr lang="en-IN" dirty="0" err="1"/>
              <a:t>rs.next</a:t>
            </a:r>
            <a:r>
              <a:rPr lang="en-IN" dirty="0"/>
              <a:t>()) {</a:t>
            </a:r>
          </a:p>
          <a:p>
            <a:r>
              <a:rPr lang="en-IN" dirty="0"/>
              <a:t>      </a:t>
            </a:r>
            <a:r>
              <a:rPr lang="en-IN" dirty="0" err="1"/>
              <a:t>System.out.println</a:t>
            </a:r>
            <a:r>
              <a:rPr lang="en-IN" dirty="0"/>
              <a:t>("Roll: " + </a:t>
            </a:r>
            <a:r>
              <a:rPr lang="en-IN" dirty="0" err="1"/>
              <a:t>rs.getInt</a:t>
            </a:r>
            <a:r>
              <a:rPr lang="en-IN" dirty="0"/>
              <a:t>("id") + </a:t>
            </a:r>
          </a:p>
          <a:p>
            <a:r>
              <a:rPr lang="en-IN" dirty="0"/>
              <a:t>                         ", Name: " + </a:t>
            </a:r>
            <a:r>
              <a:rPr lang="en-IN" dirty="0" err="1"/>
              <a:t>rs.getString</a:t>
            </a:r>
            <a:r>
              <a:rPr lang="en-IN" dirty="0"/>
              <a:t>("name"));</a:t>
            </a:r>
          </a:p>
          <a:p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6. Close Connection**</a:t>
            </a:r>
          </a:p>
          <a:p>
            <a:r>
              <a:rPr lang="en-IN" dirty="0"/>
              <a:t>Always close database resources (`</a:t>
            </a:r>
            <a:r>
              <a:rPr lang="en-IN" dirty="0" err="1"/>
              <a:t>ResultSet</a:t>
            </a:r>
            <a:r>
              <a:rPr lang="en-IN" dirty="0"/>
              <a:t>`, `Statement`, `Connection`) to avoid memory leaks.</a:t>
            </a:r>
          </a:p>
          <a:p>
            <a:r>
              <a:rPr lang="en-IN" dirty="0"/>
              <a:t>  </a:t>
            </a:r>
            <a:r>
              <a:rPr lang="en-IN" dirty="0" err="1"/>
              <a:t>rs.close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stmt.close</a:t>
            </a:r>
            <a:r>
              <a:rPr lang="en-IN" dirty="0"/>
              <a:t>();</a:t>
            </a:r>
          </a:p>
          <a:p>
            <a:r>
              <a:rPr lang="en-IN" dirty="0"/>
              <a:t>  </a:t>
            </a:r>
            <a:r>
              <a:rPr lang="en-IN" dirty="0" err="1"/>
              <a:t>con.close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166280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2788-B143-4B39-919F-24BCDE93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Base </a:t>
            </a:r>
            <a:r>
              <a:rPr lang="en-US" dirty="0" err="1"/>
              <a:t>sql</a:t>
            </a:r>
            <a:r>
              <a:rPr lang="en-US" dirty="0"/>
              <a:t> query:</a:t>
            </a:r>
            <a:br>
              <a:rPr lang="en-US" dirty="0"/>
            </a:br>
            <a:r>
              <a:rPr lang="en-US" dirty="0"/>
              <a:t> create database db1;</a:t>
            </a:r>
            <a:br>
              <a:rPr lang="en-US" dirty="0"/>
            </a:br>
            <a:r>
              <a:rPr lang="en-US" dirty="0"/>
              <a:t>show databases;</a:t>
            </a:r>
            <a:br>
              <a:rPr lang="en-US" dirty="0"/>
            </a:br>
            <a:r>
              <a:rPr lang="en-US" dirty="0"/>
              <a:t>use db1;</a:t>
            </a:r>
            <a:br>
              <a:rPr lang="en-US" dirty="0"/>
            </a:br>
            <a:r>
              <a:rPr lang="en-US" dirty="0"/>
              <a:t>CREATE TABLE student (id INT PRIMARY KEY AUTO_INCREMENT, name VARCHAR(100) NOT NULL );</a:t>
            </a:r>
            <a:br>
              <a:rPr lang="en-US" dirty="0"/>
            </a:br>
            <a:r>
              <a:rPr lang="en-US" dirty="0"/>
              <a:t>show tables;</a:t>
            </a:r>
            <a:br>
              <a:rPr lang="en-US" dirty="0"/>
            </a:br>
            <a:r>
              <a:rPr lang="en-US" dirty="0"/>
              <a:t>desc student;</a:t>
            </a:r>
            <a:br>
              <a:rPr lang="en-US" dirty="0"/>
            </a:br>
            <a:r>
              <a:rPr lang="en-US" dirty="0"/>
              <a:t>INSERT INTO student (id, name) VALUES (10, 'Amit’);</a:t>
            </a:r>
            <a:br>
              <a:rPr lang="en-US" dirty="0"/>
            </a:br>
            <a:r>
              <a:rPr lang="en-US" dirty="0"/>
              <a:t> SELECT * FROM student;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327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9313-51A0-45F3-B8CD-CE641E2C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public class </a:t>
            </a:r>
            <a:r>
              <a:rPr lang="en-IN" dirty="0" err="1"/>
              <a:t>MySQLJDBCExample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 {</a:t>
            </a:r>
          </a:p>
          <a:p>
            <a:r>
              <a:rPr lang="en-IN" dirty="0"/>
              <a:t>        String </a:t>
            </a:r>
            <a:r>
              <a:rPr lang="en-IN" dirty="0" err="1"/>
              <a:t>url</a:t>
            </a:r>
            <a:r>
              <a:rPr lang="en-IN" dirty="0"/>
              <a:t> = "</a:t>
            </a:r>
            <a:r>
              <a:rPr lang="en-IN" dirty="0" err="1"/>
              <a:t>jdbc:mysql</a:t>
            </a:r>
            <a:r>
              <a:rPr lang="en-IN" dirty="0"/>
              <a:t>://localhost:3306/db1"; //**check port of your device and search in google </a:t>
            </a:r>
            <a:r>
              <a:rPr lang="en-IN" dirty="0" err="1"/>
              <a:t>url</a:t>
            </a:r>
            <a:r>
              <a:rPr lang="en-IN" dirty="0"/>
              <a:t> demo according to your </a:t>
            </a:r>
            <a:r>
              <a:rPr lang="en-IN" dirty="0" err="1"/>
              <a:t>db</a:t>
            </a:r>
            <a:endParaRPr lang="en-IN" dirty="0"/>
          </a:p>
          <a:p>
            <a:r>
              <a:rPr lang="en-IN" dirty="0"/>
              <a:t>        String user = "root"; //not same as your device </a:t>
            </a:r>
          </a:p>
          <a:p>
            <a:r>
              <a:rPr lang="en-IN" dirty="0"/>
              <a:t>        String password = "root"; //not same as your device 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com.mysql.cj.jdbc.Driver</a:t>
            </a:r>
            <a:r>
              <a:rPr lang="en-IN" dirty="0"/>
              <a:t>");//**check this in google for driver class name according to driver name and version</a:t>
            </a:r>
          </a:p>
          <a:p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, user, password);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("✅ Connected to MySQL database!");</a:t>
            </a:r>
          </a:p>
          <a:p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stmt.executeQuery</a:t>
            </a:r>
            <a:r>
              <a:rPr lang="en-IN" dirty="0"/>
              <a:t>("SELECT id, name FROM student");</a:t>
            </a:r>
          </a:p>
          <a:p>
            <a:r>
              <a:rPr lang="en-IN" dirty="0"/>
              <a:t>            while (</a:t>
            </a:r>
            <a:r>
              <a:rPr lang="en-IN" dirty="0" err="1"/>
              <a:t>rs.next</a:t>
            </a:r>
            <a:r>
              <a:rPr lang="en-IN" dirty="0"/>
              <a:t>()) {</a:t>
            </a:r>
          </a:p>
          <a:p>
            <a:r>
              <a:rPr lang="en-IN" dirty="0"/>
              <a:t>                int id = </a:t>
            </a:r>
            <a:r>
              <a:rPr lang="en-IN" dirty="0" err="1"/>
              <a:t>rs.getInt</a:t>
            </a:r>
            <a:r>
              <a:rPr lang="en-IN" dirty="0"/>
              <a:t>("id");</a:t>
            </a:r>
          </a:p>
          <a:p>
            <a:r>
              <a:rPr lang="en-IN" dirty="0"/>
              <a:t>                String name = </a:t>
            </a:r>
            <a:r>
              <a:rPr lang="en-IN" dirty="0" err="1"/>
              <a:t>rs.getString</a:t>
            </a:r>
            <a:r>
              <a:rPr lang="en-IN" dirty="0"/>
              <a:t>("name");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("Roll: " + id + ", Name: " + name);</a:t>
            </a:r>
          </a:p>
          <a:p>
            <a:r>
              <a:rPr lang="en-IN" dirty="0"/>
              <a:t>            } </a:t>
            </a:r>
          </a:p>
          <a:p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843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JDBC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3999" cy="5257800"/>
          </a:xfrm>
        </p:spPr>
        <p:txBody>
          <a:bodyPr wrap="square"/>
          <a:lstStyle/>
          <a:p>
            <a:endParaRPr dirty="0"/>
          </a:p>
          <a:p>
            <a:pPr>
              <a:defRPr sz="2000"/>
            </a:pPr>
            <a:r>
              <a:rPr dirty="0"/>
              <a:t>Database Independent – works with Oracle, MySQL, PostgreSQL etc.</a:t>
            </a:r>
            <a:br>
              <a:rPr lang="en-US" dirty="0"/>
            </a:br>
            <a:br>
              <a:rPr lang="en-US" dirty="0"/>
            </a:br>
            <a:r>
              <a:rPr lang="en-IN" sz="2000" dirty="0"/>
              <a:t>Once you have write a code for database x, with small minor changes and some specific details change like </a:t>
            </a:r>
            <a:r>
              <a:rPr lang="en-IN" sz="2000" dirty="0" err="1"/>
              <a:t>url</a:t>
            </a:r>
            <a:r>
              <a:rPr lang="en-IN" sz="2000" dirty="0"/>
              <a:t>, password you can easily switch to database y. No needed to change entire code or rewrite new code. </a:t>
            </a:r>
            <a:endParaRPr lang="en-IN" dirty="0"/>
          </a:p>
          <a:p>
            <a:pPr marL="0" indent="0">
              <a:buNone/>
              <a:defRPr sz="2000"/>
            </a:pPr>
            <a:endParaRPr dirty="0"/>
          </a:p>
          <a:p>
            <a:pPr>
              <a:defRPr sz="2000"/>
            </a:pPr>
            <a:r>
              <a:rPr dirty="0"/>
              <a:t>Platform Independent</a:t>
            </a:r>
            <a:r>
              <a:rPr lang="en-US" dirty="0"/>
              <a:t>- </a:t>
            </a:r>
            <a:endParaRPr dirty="0"/>
          </a:p>
          <a:p>
            <a:pPr>
              <a:defRPr sz="2000"/>
            </a:pPr>
            <a:r>
              <a:rPr dirty="0"/>
              <a:t>Supports CRUD operations</a:t>
            </a:r>
          </a:p>
          <a:p>
            <a:pPr>
              <a:defRPr sz="2000"/>
            </a:pPr>
            <a:r>
              <a:rPr dirty="0"/>
              <a:t>Transactions &amp; Batch Processing</a:t>
            </a:r>
          </a:p>
          <a:p>
            <a:pPr>
              <a:defRPr sz="2000"/>
            </a:pPr>
            <a:r>
              <a:rPr dirty="0"/>
              <a:t>Huge Driver Support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53D4-06B2-4C23-B320-C47F84C06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IN" dirty="0"/>
              <a:t>How java </a:t>
            </a:r>
            <a:r>
              <a:rPr lang="en-IN" dirty="0" err="1"/>
              <a:t>db</a:t>
            </a:r>
            <a:r>
              <a:rPr lang="en-IN" dirty="0"/>
              <a:t> independent?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How java platform </a:t>
            </a:r>
          </a:p>
          <a:p>
            <a:pPr marL="0" indent="0">
              <a:buNone/>
            </a:pPr>
            <a:r>
              <a:rPr lang="en-IN" dirty="0"/>
              <a:t>	independent?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dirty="0"/>
              <a:t>Diff. btw. JDK, JRE, JVM?</a:t>
            </a:r>
            <a:br>
              <a:rPr lang="en-IN" dirty="0"/>
            </a:br>
            <a:r>
              <a:rPr lang="en-IN" dirty="0"/>
              <a:t>Diff. btw compiler, </a:t>
            </a:r>
            <a:br>
              <a:rPr lang="en-IN" dirty="0"/>
            </a:br>
            <a:r>
              <a:rPr lang="en-IN" dirty="0"/>
              <a:t>interpreter?</a:t>
            </a:r>
            <a:br>
              <a:rPr lang="en-IN" dirty="0"/>
            </a:br>
            <a:r>
              <a:rPr lang="en-IN" dirty="0"/>
              <a:t>Nature of java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2F26F-6F98-45A9-A494-CF70BD80D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2980"/>
            <a:ext cx="3657600" cy="2238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926E54-6F91-409C-96C0-C083D7C42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174" y="1598295"/>
            <a:ext cx="4881077" cy="38957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5A0535C-12C6-4FA7-BE96-6F7A2C1DF75B}"/>
              </a:ext>
            </a:extLst>
          </p:cNvPr>
          <p:cNvSpPr/>
          <p:nvPr/>
        </p:nvSpPr>
        <p:spPr>
          <a:xfrm>
            <a:off x="2484120" y="1371600"/>
            <a:ext cx="899160" cy="441960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Drivers oracle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99954D-D6D8-40FA-B9BF-DAB0F18DE6B9}"/>
              </a:ext>
            </a:extLst>
          </p:cNvPr>
          <p:cNvCxnSpPr>
            <a:endCxn id="6" idx="1"/>
          </p:cNvCxnSpPr>
          <p:nvPr/>
        </p:nvCxnSpPr>
        <p:spPr>
          <a:xfrm flipV="1">
            <a:off x="1623060" y="1592580"/>
            <a:ext cx="861060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1A60B0-156B-4B09-951F-D21E3AAD0104}"/>
              </a:ext>
            </a:extLst>
          </p:cNvPr>
          <p:cNvCxnSpPr/>
          <p:nvPr/>
        </p:nvCxnSpPr>
        <p:spPr>
          <a:xfrm flipH="1">
            <a:off x="449580" y="1813560"/>
            <a:ext cx="2278380" cy="669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7D1878-2EB4-4D85-965C-0DF5A047D7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22320" y="1478280"/>
            <a:ext cx="803910" cy="11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39DB4C4-025D-483A-B776-137D3D02B81C}"/>
              </a:ext>
            </a:extLst>
          </p:cNvPr>
          <p:cNvSpPr/>
          <p:nvPr/>
        </p:nvSpPr>
        <p:spPr>
          <a:xfrm>
            <a:off x="3680460" y="1143000"/>
            <a:ext cx="891540" cy="3352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BF4E6-5589-4BCB-B5FE-0915A7E78670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1828800" y="1143000"/>
            <a:ext cx="2297430" cy="33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2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8318B-CB9B-4F73-80EF-EBC2C4321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JDBC API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JDBC API</a:t>
            </a:r>
            <a:r>
              <a:rPr lang="en-US" dirty="0"/>
              <a:t> is a collection of </a:t>
            </a:r>
            <a:r>
              <a:rPr lang="en-US" b="1" dirty="0"/>
              <a:t>classes and interfaces</a:t>
            </a:r>
            <a:r>
              <a:rPr lang="en-US" dirty="0"/>
              <a:t> that enable Java applications to connect to databases, send SQL queries, and process results.</a:t>
            </a:r>
          </a:p>
          <a:p>
            <a:r>
              <a:rPr lang="en-US" dirty="0"/>
              <a:t>It is mainly available in </a:t>
            </a:r>
            <a:r>
              <a:rPr lang="en-US" b="1" dirty="0"/>
              <a:t>two packages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java.sql</a:t>
            </a:r>
            <a:r>
              <a:rPr lang="en-US" dirty="0"/>
              <a:t> and </a:t>
            </a:r>
            <a:r>
              <a:rPr lang="en-US" dirty="0" err="1"/>
              <a:t>javax.sql</a:t>
            </a:r>
            <a:r>
              <a:rPr lang="en-US" dirty="0"/>
              <a:t>(*)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	Contains the core JDBC classes and interfaces.</a:t>
            </a:r>
          </a:p>
          <a:p>
            <a:pPr marL="0" indent="0">
              <a:buNone/>
            </a:pPr>
            <a:r>
              <a:rPr lang="en-US" dirty="0"/>
              <a:t>  	Used for basic database operations such as      	connections, statements, and result sets.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Example For Interfaces: Driver, Connection, Statement, </a:t>
            </a:r>
            <a:r>
              <a:rPr lang="en-US" dirty="0" err="1"/>
              <a:t>PreparedStatement</a:t>
            </a:r>
            <a:r>
              <a:rPr lang="en-US" dirty="0"/>
              <a:t>, </a:t>
            </a:r>
            <a:r>
              <a:rPr lang="en-US" dirty="0" err="1"/>
              <a:t>CallableStatement</a:t>
            </a:r>
            <a:r>
              <a:rPr lang="en-US" dirty="0"/>
              <a:t>, </a:t>
            </a:r>
            <a:r>
              <a:rPr lang="en-US" dirty="0" err="1"/>
              <a:t>ResultSet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823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27D4-2E76-44A1-917C-878CE453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F119-E9CD-48F9-B4E3-FBAEC3FC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137920"/>
            <a:ext cx="8940800" cy="4988243"/>
          </a:xfrm>
        </p:spPr>
        <p:txBody>
          <a:bodyPr/>
          <a:lstStyle/>
          <a:p>
            <a:r>
              <a:rPr lang="en-IN" dirty="0" err="1"/>
              <a:t>Class.forname</a:t>
            </a:r>
            <a:r>
              <a:rPr lang="en-IN" dirty="0"/>
              <a:t>(“</a:t>
            </a:r>
            <a:r>
              <a:rPr lang="en-IN" dirty="0" err="1"/>
              <a:t>Oracle.driver</a:t>
            </a:r>
            <a:r>
              <a:rPr lang="en-IN" dirty="0"/>
              <a:t>”)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6B735-BED7-427D-901F-F64CB6AD2C83}"/>
              </a:ext>
            </a:extLst>
          </p:cNvPr>
          <p:cNvSpPr/>
          <p:nvPr/>
        </p:nvSpPr>
        <p:spPr>
          <a:xfrm>
            <a:off x="955040" y="2661920"/>
            <a:ext cx="1656080" cy="2306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Application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2C5C9D-5B98-4B77-AA91-56DD731FF379}"/>
              </a:ext>
            </a:extLst>
          </p:cNvPr>
          <p:cNvSpPr/>
          <p:nvPr/>
        </p:nvSpPr>
        <p:spPr>
          <a:xfrm>
            <a:off x="6664960" y="3081020"/>
            <a:ext cx="1259840" cy="187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 oracle;</a:t>
            </a:r>
            <a:br>
              <a:rPr lang="en-US" dirty="0"/>
            </a:br>
            <a:r>
              <a:rPr lang="en-US" dirty="0" err="1"/>
              <a:t>dbmysql</a:t>
            </a:r>
            <a:br>
              <a:rPr lang="en-US" dirty="0"/>
            </a:br>
            <a:r>
              <a:rPr lang="en-US" dirty="0"/>
              <a:t>…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16397-CE15-409F-876E-E389C613A013}"/>
              </a:ext>
            </a:extLst>
          </p:cNvPr>
          <p:cNvSpPr/>
          <p:nvPr/>
        </p:nvSpPr>
        <p:spPr>
          <a:xfrm>
            <a:off x="2788920" y="3042920"/>
            <a:ext cx="1656080" cy="2306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JDBC API</a:t>
            </a:r>
            <a:br>
              <a:rPr lang="en-US" dirty="0"/>
            </a:br>
            <a:r>
              <a:rPr lang="en-US" dirty="0"/>
              <a:t>Guideline</a:t>
            </a:r>
            <a:br>
              <a:rPr lang="en-US" dirty="0"/>
            </a:br>
            <a:r>
              <a:rPr lang="en-US" dirty="0"/>
              <a:t>what type of classes and interfaces needed that declaration </a:t>
            </a:r>
            <a:br>
              <a:rPr lang="en-US" dirty="0"/>
            </a:b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5B5E5-50FF-492A-A385-F65799FDDC48}"/>
              </a:ext>
            </a:extLst>
          </p:cNvPr>
          <p:cNvSpPr/>
          <p:nvPr/>
        </p:nvSpPr>
        <p:spPr>
          <a:xfrm>
            <a:off x="4942840" y="2113280"/>
            <a:ext cx="1412240" cy="150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</a:t>
            </a:r>
            <a:br>
              <a:rPr lang="en-US" dirty="0"/>
            </a:br>
            <a:r>
              <a:rPr lang="en-US" dirty="0" err="1"/>
              <a:t>Class.forname</a:t>
            </a:r>
            <a:r>
              <a:rPr lang="en-US" dirty="0"/>
              <a:t>(“</a:t>
            </a:r>
            <a:r>
              <a:rPr lang="en-US" dirty="0" err="1"/>
              <a:t>Oracle.driver</a:t>
            </a:r>
            <a:r>
              <a:rPr lang="en-US" dirty="0"/>
              <a:t>”)JDBC API guideline Implementation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7F25C-2358-4DE1-BB80-4F84267CD325}"/>
              </a:ext>
            </a:extLst>
          </p:cNvPr>
          <p:cNvSpPr/>
          <p:nvPr/>
        </p:nvSpPr>
        <p:spPr>
          <a:xfrm>
            <a:off x="4942840" y="4196080"/>
            <a:ext cx="1412240" cy="15036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Class.forname</a:t>
            </a:r>
            <a:r>
              <a:rPr lang="en-US" dirty="0"/>
              <a:t>(</a:t>
            </a:r>
            <a:r>
              <a:rPr lang="en-US" dirty="0" err="1"/>
              <a:t>mysql.driver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5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239" y="326571"/>
            <a:ext cx="5141169" cy="6242180"/>
          </a:xfrm>
        </p:spPr>
        <p:txBody>
          <a:bodyPr wrap="square">
            <a:noAutofit/>
          </a:bodyPr>
          <a:lstStyle/>
          <a:p>
            <a:pPr marL="0" indent="0">
              <a:buNone/>
              <a:defRPr sz="2000"/>
            </a:pPr>
            <a:endParaRPr lang="en-US" sz="2000" b="1" dirty="0"/>
          </a:p>
          <a:p>
            <a:pPr marL="0" indent="0">
              <a:buNone/>
              <a:defRPr sz="2000"/>
            </a:pPr>
            <a:r>
              <a:rPr lang="en-US" sz="2000" b="1" dirty="0"/>
              <a:t>JDBC (Java Database Connectivity)</a:t>
            </a:r>
            <a:r>
              <a:rPr lang="en-US" sz="2000" dirty="0"/>
              <a:t> is a </a:t>
            </a:r>
            <a:r>
              <a:rPr lang="en-US" sz="2000" b="1" dirty="0"/>
              <a:t>standard Java API (Application Programming Interface)</a:t>
            </a:r>
            <a:r>
              <a:rPr lang="en-US" sz="2000" dirty="0"/>
              <a:t> that allows Java applications to interact with Various relational databases.</a:t>
            </a:r>
            <a:br>
              <a:rPr lang="en-IN" sz="2000" dirty="0"/>
            </a:br>
            <a:br>
              <a:rPr lang="en-IN" sz="2000" dirty="0"/>
            </a:br>
            <a:r>
              <a:rPr lang="en-US" sz="2000" dirty="0"/>
              <a:t>In simple words: JDBC is a </a:t>
            </a:r>
            <a:r>
              <a:rPr lang="en-US" sz="2000" b="1" dirty="0"/>
              <a:t>bridge between Java applications and databases</a:t>
            </a:r>
            <a:r>
              <a:rPr lang="en-US" sz="2000" dirty="0"/>
              <a:t>.</a:t>
            </a:r>
            <a:br>
              <a:rPr lang="en-IN" sz="2000" dirty="0"/>
            </a:br>
            <a:endParaRPr lang="en-IN" sz="2000" dirty="0"/>
          </a:p>
          <a:p>
            <a:pPr marL="0" indent="0">
              <a:buNone/>
              <a:defRPr sz="2000"/>
            </a:pPr>
            <a:endParaRPr lang="en-US" sz="2000" dirty="0"/>
          </a:p>
          <a:p>
            <a:pPr marL="0" indent="0">
              <a:buNone/>
              <a:defRPr sz="2000"/>
            </a:pPr>
            <a:r>
              <a:rPr lang="en-US" sz="2000" dirty="0"/>
              <a:t>JDBC is a specification defined by Java developers (Oracle/Sun). Database vendors provide the implementation of this specification in the form of JDBC driver software.</a:t>
            </a:r>
            <a:br>
              <a:rPr lang="en-US" sz="2000" dirty="0"/>
            </a:br>
            <a:r>
              <a:rPr lang="en-IN" sz="2000" dirty="0"/>
              <a:t>JDBC Specification → JDBC Driver → Database</a:t>
            </a:r>
            <a:endParaRPr lang="en-US" sz="2000" dirty="0"/>
          </a:p>
          <a:p>
            <a:pPr>
              <a:defRPr sz="2000"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41BA3-085B-4988-BA94-3241AE02F5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5" t="7971" r="3578"/>
          <a:stretch/>
        </p:blipFill>
        <p:spPr>
          <a:xfrm>
            <a:off x="5738874" y="2565918"/>
            <a:ext cx="2819309" cy="15208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0376-7221-459C-8C67-98807E3B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For Classes: </a:t>
            </a:r>
            <a:r>
              <a:rPr lang="en-US" dirty="0" err="1"/>
              <a:t>DriverManager,Date,Time,Timestamp,Types</a:t>
            </a:r>
            <a:br>
              <a:rPr lang="en-US" dirty="0"/>
            </a:br>
            <a:r>
              <a:rPr lang="en-US" dirty="0" err="1"/>
              <a:t>javax.sql</a:t>
            </a:r>
            <a:r>
              <a:rPr lang="en-US" dirty="0"/>
              <a:t> package</a:t>
            </a:r>
          </a:p>
          <a:p>
            <a:r>
              <a:rPr lang="en-US" dirty="0"/>
              <a:t>Provides advanced JDBC features, mainly for enterprise-level applications.</a:t>
            </a:r>
          </a:p>
          <a:p>
            <a:r>
              <a:rPr lang="en-US" dirty="0"/>
              <a:t>Supports connection pooling, distributed transactions, and advanced row set features.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For Interfaces: </a:t>
            </a:r>
            <a:r>
              <a:rPr lang="en-US" dirty="0" err="1"/>
              <a:t>DataSource,RowSet,RowSetListener,ConnectionEventListener</a:t>
            </a: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Classes:RowSetEvent</a:t>
            </a:r>
            <a:r>
              <a:rPr lang="en-US" dirty="0"/>
              <a:t>, </a:t>
            </a:r>
            <a:r>
              <a:rPr lang="en-US" dirty="0" err="1"/>
              <a:t>ConnectionEvent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091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FDC0-6C9E-4DF0-8715-28EE54EB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Summary: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java.sql</a:t>
            </a:r>
            <a:r>
              <a:rPr lang="en-US" dirty="0"/>
              <a:t> for basic database operations (CRUD, queries).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javax.sql</a:t>
            </a:r>
            <a:r>
              <a:rPr lang="en-US" dirty="0"/>
              <a:t> for advanced features (connection pooling, row sets, events).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41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JDBC 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Software component that translates Java JDBC calls → DB-specific protocol.</a:t>
            </a:r>
          </a:p>
          <a:p>
            <a:r>
              <a:t>Without a driver, Java cannot talk to DB.</a:t>
            </a:r>
          </a:p>
          <a:p>
            <a:r>
              <a:t>Provided by DB vendors (Oracle, MySQL, PostgreSQL, etc.).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JDBC Drivers (Types 1–4)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 marL="0" indent="0">
              <a:buNone/>
            </a:pPr>
            <a:r>
              <a:rPr lang="en-US" dirty="0"/>
              <a:t>Based on Functionality and Architecture JDBC Drivers divided into 4 types:</a:t>
            </a:r>
            <a:endParaRPr dirty="0"/>
          </a:p>
          <a:p>
            <a:pPr>
              <a:defRPr sz="2000"/>
            </a:pPr>
            <a:r>
              <a:rPr dirty="0"/>
              <a:t>Type 1: Bridge Driver</a:t>
            </a:r>
          </a:p>
          <a:p>
            <a:pPr>
              <a:defRPr sz="2000"/>
            </a:pPr>
            <a:r>
              <a:rPr dirty="0"/>
              <a:t>Type 2: Native Driver</a:t>
            </a:r>
          </a:p>
          <a:p>
            <a:pPr>
              <a:defRPr sz="2000"/>
            </a:pPr>
            <a:r>
              <a:rPr dirty="0"/>
              <a:t>Type 3: Network Driver</a:t>
            </a:r>
          </a:p>
          <a:p>
            <a:pPr>
              <a:defRPr sz="2000"/>
            </a:pPr>
            <a:r>
              <a:rPr dirty="0"/>
              <a:t>Type 4: Thin Driver</a:t>
            </a:r>
          </a:p>
          <a:p>
            <a:pPr marL="0" indent="0"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6477-FE27-4A47-B769-CB570157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								</a:t>
            </a:r>
            <a:r>
              <a:rPr lang="en-US" dirty="0"/>
              <a:t>ODBC</a:t>
            </a:r>
            <a:endParaRPr lang="en-US" b="1" dirty="0"/>
          </a:p>
          <a:p>
            <a:r>
              <a:rPr lang="en-US" b="1" dirty="0"/>
              <a:t>ODBC (Open Database Connectivity)</a:t>
            </a:r>
            <a:r>
              <a:rPr lang="en-US" dirty="0"/>
              <a:t> is a </a:t>
            </a:r>
            <a:r>
              <a:rPr lang="en-US" b="1" dirty="0"/>
              <a:t>standard API developed by Microsoft</a:t>
            </a:r>
            <a:r>
              <a:rPr lang="en-US" dirty="0"/>
              <a:t> in 1992.</a:t>
            </a:r>
          </a:p>
          <a:p>
            <a:r>
              <a:rPr lang="en-US" dirty="0"/>
              <a:t>It allows applications (written in C, C++, VB, etc.) to </a:t>
            </a:r>
            <a:r>
              <a:rPr lang="en-US" b="1" dirty="0"/>
              <a:t>connect to different relational databases</a:t>
            </a:r>
            <a:r>
              <a:rPr lang="en-US" dirty="0"/>
              <a:t> (Oracle, MySQL, SQL Server, DB2, etc.) in a </a:t>
            </a:r>
            <a:r>
              <a:rPr lang="en-US" b="1" dirty="0"/>
              <a:t>uniform way</a:t>
            </a:r>
            <a:r>
              <a:rPr lang="en-US" dirty="0"/>
              <a:t>.</a:t>
            </a:r>
          </a:p>
          <a:p>
            <a:r>
              <a:rPr lang="en-US" dirty="0"/>
              <a:t>It is part of Microsoft’s </a:t>
            </a:r>
            <a:r>
              <a:rPr lang="en-US" b="1" dirty="0"/>
              <a:t>Data Access strategy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In simple words: ODBC is a </a:t>
            </a:r>
            <a:r>
              <a:rPr lang="en-US" b="1" dirty="0"/>
              <a:t>universal translator</a:t>
            </a:r>
            <a:r>
              <a:rPr lang="en-US" dirty="0"/>
              <a:t> that allows different programming languages to talk to different databases.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7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A91B1E-12DC-42EC-91A7-80947134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Architecture of ODBC</a:t>
            </a:r>
            <a:br>
              <a:rPr lang="en-US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29F09B-AF6A-454D-8F8F-FD1FF3983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51" y="890971"/>
            <a:ext cx="4393166" cy="4754049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43810EB-DE13-43D5-BE01-C349A6C39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3" y="-445231"/>
            <a:ext cx="472906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written in C/C++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ODBC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set of function calls </a:t>
            </a:r>
            <a:r>
              <a:rPr lang="en-US" altLang="en-US" dirty="0">
                <a:latin typeface="Arial" panose="020B0604020202020204" pitchFamily="34" charset="0"/>
              </a:rPr>
              <a:t>like (</a:t>
            </a:r>
            <a:r>
              <a:rPr lang="en-US" altLang="en-US" dirty="0" err="1">
                <a:latin typeface="Arial" panose="020B0604020202020204" pitchFamily="34" charset="0"/>
              </a:rPr>
              <a:t>SQLConnect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SQLExecDirect</a:t>
            </a:r>
            <a:r>
              <a:rPr lang="en-US" altLang="en-US" dirty="0">
                <a:latin typeface="Arial" panose="020B0604020202020204" pitchFamily="34" charset="0"/>
              </a:rPr>
              <a:t>, etc.)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 Manager: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Loads the right driver based on DSN (Data Source Name).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ODBC Driver: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Database-specific driver that translates ODBC calls into database-specific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Oracle, MySQL, etc.</a:t>
            </a:r>
          </a:p>
        </p:txBody>
      </p:sp>
    </p:spTree>
    <p:extLst>
      <p:ext uri="{BB962C8B-B14F-4D97-AF65-F5344CB8AC3E}">
        <p14:creationId xmlns:p14="http://schemas.microsoft.com/office/powerpoint/2010/main" val="307463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3828ACD-CCF5-4D6B-A512-62B53B099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33404"/>
              </p:ext>
            </p:extLst>
          </p:nvPr>
        </p:nvGraphicFramePr>
        <p:xfrm>
          <a:off x="457200" y="822960"/>
          <a:ext cx="8229600" cy="493776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417007589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73278180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6638061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Feature*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ODBC (Open Database Connectivity)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JDBC (Java Database Connectivity)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540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Developer*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Microsoft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Sun Microsystems (Oracle)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30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Language Support*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language (mainly C, C++)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Java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451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Platform*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Originally Windows-only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anywhere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62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Driver Type*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Uses ODBC Drivers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Uses JDBC Drivers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34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API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Procedural (C style functions)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Object-oriented (Java classes &amp; interfaces)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58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Ease of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More complex, requires DSN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Easier, pure Java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85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(extra translation)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Faster (Type 4 drivers are pure Java)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80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Current Relevance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Legacy systems, Windows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Modern Java applications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546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D9754E-F09E-46E8-8929-73627C1FFB96}"/>
              </a:ext>
            </a:extLst>
          </p:cNvPr>
          <p:cNvSpPr txBox="1"/>
          <p:nvPr/>
        </p:nvSpPr>
        <p:spPr>
          <a:xfrm>
            <a:off x="2631236" y="279918"/>
            <a:ext cx="402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Difference Between ODBC and JDBC</a:t>
            </a:r>
            <a:endParaRPr lang="en-IN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Type 1: Bridge Driver or JDBC-ODBC Bridge Driver</a:t>
            </a:r>
            <a:br>
              <a:rPr lang="en-IN" dirty="0"/>
            </a:br>
            <a:r>
              <a:rPr lang="en-US" sz="2400" dirty="0"/>
              <a:t>It converts </a:t>
            </a:r>
            <a:r>
              <a:rPr lang="en-US" sz="2400" b="1" dirty="0"/>
              <a:t>JDBC calls → ODBC calls → Database-specific calls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It acts as a </a:t>
            </a:r>
            <a:r>
              <a:rPr lang="en-US" sz="2400" b="1" dirty="0"/>
              <a:t>bridge between JDBC and ODBC.</a:t>
            </a:r>
            <a:br>
              <a:rPr lang="en-US" sz="2400" b="1" dirty="0"/>
            </a:br>
            <a:r>
              <a:rPr lang="en-US" sz="2400" dirty="0"/>
              <a:t>Driver Class Name = </a:t>
            </a:r>
            <a:r>
              <a:rPr lang="en-US" sz="2400" dirty="0" err="1"/>
              <a:t>Class.forName</a:t>
            </a:r>
            <a:r>
              <a:rPr lang="en-US" sz="2400" dirty="0"/>
              <a:t>("</a:t>
            </a:r>
            <a:r>
              <a:rPr lang="en-US" sz="2400" dirty="0" err="1"/>
              <a:t>sun.jdbc.odbc.JdbcOdbcDriver</a:t>
            </a:r>
            <a:r>
              <a:rPr lang="en-US" sz="2400" dirty="0"/>
              <a:t>");</a:t>
            </a:r>
            <a:br>
              <a:rPr lang="en-US" sz="2400" dirty="0"/>
            </a:b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6D851-59B0-4169-A293-C6BD2441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151" y="1763494"/>
            <a:ext cx="5010849" cy="493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E77E1-7DF9-41CE-BF20-B07F3E08B795}"/>
              </a:ext>
            </a:extLst>
          </p:cNvPr>
          <p:cNvSpPr txBox="1"/>
          <p:nvPr/>
        </p:nvSpPr>
        <p:spPr>
          <a:xfrm>
            <a:off x="289249" y="2090057"/>
            <a:ext cx="3629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JDBC call is translated into an ODBC function call.</a:t>
            </a:r>
          </a:p>
          <a:p>
            <a:endParaRPr lang="en-US" dirty="0"/>
          </a:p>
          <a:p>
            <a:r>
              <a:rPr lang="en-US" dirty="0"/>
              <a:t>Then, the ODBC driver translates it into database-specific calls.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Advantages</a:t>
            </a:r>
          </a:p>
          <a:p>
            <a:r>
              <a:rPr lang="en-US" dirty="0"/>
              <a:t>No need to install separately, comes with JDK.</a:t>
            </a:r>
          </a:p>
          <a:p>
            <a:r>
              <a:rPr lang="en-US" dirty="0"/>
              <a:t>Easy to use for beginners.</a:t>
            </a:r>
          </a:p>
          <a:p>
            <a:r>
              <a:rPr lang="en-US" dirty="0"/>
              <a:t>Can connect to </a:t>
            </a:r>
            <a:r>
              <a:rPr lang="en-US" b="1" dirty="0"/>
              <a:t>any database</a:t>
            </a:r>
            <a:r>
              <a:rPr lang="en-US" dirty="0"/>
              <a:t> according to </a:t>
            </a:r>
            <a:r>
              <a:rPr lang="en-US" dirty="0" err="1"/>
              <a:t>odbc</a:t>
            </a:r>
            <a:r>
              <a:rPr lang="en-US" dirty="0"/>
              <a:t> </a:t>
            </a:r>
            <a:r>
              <a:rPr lang="en-US" dirty="0" err="1"/>
              <a:t>dvr</a:t>
            </a:r>
            <a:r>
              <a:rPr lang="en-US" dirty="0"/>
              <a:t>.</a:t>
            </a:r>
          </a:p>
          <a:p>
            <a:r>
              <a:rPr lang="en-US" dirty="0"/>
              <a:t>Useful for small projects.</a:t>
            </a:r>
            <a:br>
              <a:rPr lang="en-US" dirty="0"/>
            </a:br>
            <a:br>
              <a:rPr lang="en-US" dirty="0"/>
            </a:br>
            <a:r>
              <a:rPr lang="en-IN" b="1" dirty="0"/>
              <a:t>Limitations</a:t>
            </a:r>
          </a:p>
          <a:p>
            <a:r>
              <a:rPr lang="en-IN" sz="2800" b="1" dirty="0"/>
              <a:t>Slowest driver</a:t>
            </a:r>
            <a:r>
              <a:rPr lang="en-IN" sz="2800" dirty="0"/>
              <a:t> due to Two layers of translation (JDBC → ODBC → DB).</a:t>
            </a:r>
          </a:p>
          <a:p>
            <a:r>
              <a:rPr lang="en-IN" sz="2800" b="1" dirty="0"/>
              <a:t>Platform dependent</a:t>
            </a:r>
            <a:r>
              <a:rPr lang="en-IN" sz="2800" dirty="0"/>
              <a:t> – Requires ODBC driver, Windows-only.</a:t>
            </a:r>
          </a:p>
          <a:p>
            <a:r>
              <a:rPr lang="en-IN" sz="2800" b="1" dirty="0"/>
              <a:t>Not portable</a:t>
            </a:r>
            <a:r>
              <a:rPr lang="en-IN" sz="2800" dirty="0"/>
              <a:t> – Won’t work on systems without ODBC setup.</a:t>
            </a:r>
          </a:p>
          <a:p>
            <a:r>
              <a:rPr lang="en-IN" sz="2800" b="1" dirty="0"/>
              <a:t>Deprecated</a:t>
            </a:r>
            <a:r>
              <a:rPr lang="en-IN" sz="2800" dirty="0"/>
              <a:t> – Removed from JDK 8.</a:t>
            </a:r>
          </a:p>
          <a:p>
            <a:r>
              <a:rPr lang="en-IN" sz="2800" dirty="0"/>
              <a:t> </a:t>
            </a:r>
            <a:r>
              <a:rPr lang="en-IN" sz="2800" b="1" dirty="0"/>
              <a:t>Not suitable for web-based applications</a:t>
            </a:r>
            <a:r>
              <a:rPr lang="en-IN" sz="2800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76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java.sql</a:t>
            </a:r>
            <a:r>
              <a:rPr lang="en-IN" sz="1800" dirty="0"/>
              <a:t>.*;</a:t>
            </a:r>
            <a:br>
              <a:rPr lang="en-IN" sz="1800" dirty="0"/>
            </a:br>
            <a:r>
              <a:rPr lang="en-IN" sz="1800" dirty="0"/>
              <a:t>public class Type1Example {    </a:t>
            </a:r>
            <a:br>
              <a:rPr lang="en-IN" sz="1800" dirty="0"/>
            </a:br>
            <a:r>
              <a:rPr lang="en-IN" sz="1800" dirty="0"/>
              <a:t>public static void main(String[] </a:t>
            </a:r>
            <a:r>
              <a:rPr lang="en-IN" sz="1800" dirty="0" err="1"/>
              <a:t>args</a:t>
            </a:r>
            <a:r>
              <a:rPr lang="en-IN" sz="1800" dirty="0"/>
              <a:t>) {        </a:t>
            </a:r>
            <a:br>
              <a:rPr lang="en-IN" sz="1800" dirty="0"/>
            </a:br>
            <a:r>
              <a:rPr lang="en-IN" sz="1800" dirty="0"/>
              <a:t>try {            </a:t>
            </a:r>
            <a:br>
              <a:rPr lang="en-IN" sz="1800" dirty="0"/>
            </a:br>
            <a:r>
              <a:rPr lang="en-IN" sz="1800" dirty="0"/>
              <a:t>// Load Type-1 JDBC-ODBC Bridge Driver            </a:t>
            </a:r>
            <a:br>
              <a:rPr lang="en-IN" sz="1800" dirty="0"/>
            </a:br>
            <a:r>
              <a:rPr lang="en-IN" sz="1800" dirty="0" err="1"/>
              <a:t>Class.forName</a:t>
            </a:r>
            <a:r>
              <a:rPr lang="en-IN" sz="1800" dirty="0"/>
              <a:t>("</a:t>
            </a:r>
            <a:r>
              <a:rPr lang="en-IN" sz="1800" dirty="0" err="1"/>
              <a:t>sun.jdbc.odbc.JdbcOdbcDriver</a:t>
            </a:r>
            <a:r>
              <a:rPr lang="en-IN" sz="1800" dirty="0"/>
              <a:t>");           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/>
              <a:t>// Connect using DSN (Data Source Name) configured in ODBC            </a:t>
            </a:r>
            <a:br>
              <a:rPr lang="en-IN" sz="1800" dirty="0"/>
            </a:br>
            <a:r>
              <a:rPr lang="en-IN" sz="1800" dirty="0"/>
              <a:t>Connection con = </a:t>
            </a:r>
            <a:r>
              <a:rPr lang="en-IN" sz="1800" dirty="0" err="1"/>
              <a:t>DriverManager.getConnection</a:t>
            </a:r>
            <a:r>
              <a:rPr lang="en-IN" sz="1800" dirty="0"/>
              <a:t>("</a:t>
            </a:r>
            <a:r>
              <a:rPr lang="en-IN" sz="1800" dirty="0" err="1"/>
              <a:t>jdbc:odbc:studentDSN</a:t>
            </a:r>
            <a:r>
              <a:rPr lang="en-IN" sz="1800" dirty="0"/>
              <a:t>", "user", "password");            </a:t>
            </a:r>
          </a:p>
          <a:p>
            <a:pPr marL="0" indent="0">
              <a:buNone/>
            </a:pPr>
            <a:r>
              <a:rPr lang="en-IN" sz="1800" dirty="0"/>
              <a:t>Statement </a:t>
            </a:r>
            <a:r>
              <a:rPr lang="en-IN" sz="1800" dirty="0" err="1"/>
              <a:t>stmt</a:t>
            </a:r>
            <a:r>
              <a:rPr lang="en-IN" sz="1800" dirty="0"/>
              <a:t> = </a:t>
            </a:r>
            <a:r>
              <a:rPr lang="en-IN" sz="1800" dirty="0" err="1"/>
              <a:t>con.createStatement</a:t>
            </a:r>
            <a:r>
              <a:rPr lang="en-IN" sz="1800" dirty="0"/>
              <a:t>();           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ResultSet</a:t>
            </a:r>
            <a:r>
              <a:rPr lang="en-IN" sz="1800" dirty="0"/>
              <a:t> </a:t>
            </a:r>
            <a:r>
              <a:rPr lang="en-IN" sz="1800" dirty="0" err="1"/>
              <a:t>rs</a:t>
            </a:r>
            <a:r>
              <a:rPr lang="en-IN" sz="1800" dirty="0"/>
              <a:t> = </a:t>
            </a:r>
            <a:r>
              <a:rPr lang="en-IN" sz="1800" dirty="0" err="1"/>
              <a:t>stmt.executeQuery</a:t>
            </a:r>
            <a:r>
              <a:rPr lang="en-IN" sz="1800" dirty="0"/>
              <a:t>("SELECT * FROM students");           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/>
              <a:t>while (</a:t>
            </a:r>
            <a:r>
              <a:rPr lang="en-IN" sz="1800" dirty="0" err="1"/>
              <a:t>rs.next</a:t>
            </a:r>
            <a:r>
              <a:rPr lang="en-IN" sz="1800" dirty="0"/>
              <a:t>()) {               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System.out.println</a:t>
            </a:r>
            <a:r>
              <a:rPr lang="en-IN" sz="1800" dirty="0"/>
              <a:t>("ID: " + </a:t>
            </a:r>
            <a:r>
              <a:rPr lang="en-IN" sz="1800" dirty="0" err="1"/>
              <a:t>rs.getInt</a:t>
            </a:r>
            <a:r>
              <a:rPr lang="en-IN" sz="1800" dirty="0"/>
              <a:t>(1) +  ", Name: " + </a:t>
            </a:r>
            <a:r>
              <a:rPr lang="en-IN" sz="1800" dirty="0" err="1"/>
              <a:t>rs.getString</a:t>
            </a:r>
            <a:r>
              <a:rPr lang="en-IN" sz="1800" dirty="0"/>
              <a:t>(2)); }            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con.close</a:t>
            </a:r>
            <a:r>
              <a:rPr lang="en-IN" sz="1800" dirty="0"/>
              <a:t>(); }</a:t>
            </a:r>
            <a:br>
              <a:rPr lang="en-IN" sz="1800" dirty="0"/>
            </a:br>
            <a:r>
              <a:rPr lang="en-IN" sz="1800" dirty="0"/>
              <a:t>catch (Exception e) {            </a:t>
            </a:r>
            <a:r>
              <a:rPr lang="en-IN" sz="1800" dirty="0" err="1"/>
              <a:t>e.printStackTrace</a:t>
            </a:r>
            <a:r>
              <a:rPr lang="en-IN" sz="1800" dirty="0"/>
              <a:t>();        } </a:t>
            </a:r>
            <a:br>
              <a:rPr lang="en-IN" sz="1800" dirty="0"/>
            </a:br>
            <a:r>
              <a:rPr lang="en-IN" sz="1800" dirty="0"/>
              <a:t>   }</a:t>
            </a:r>
            <a:br>
              <a:rPr lang="en-IN" sz="1800" dirty="0"/>
            </a:b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87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E37A-C840-47E5-9C42-82AE138A6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/>
              <a:t>What JDBC Do-</a:t>
            </a:r>
          </a:p>
          <a:p>
            <a:pPr lvl="1"/>
            <a:r>
              <a:rPr lang="en-US" dirty="0"/>
              <a:t>Establish connections with databases</a:t>
            </a:r>
          </a:p>
          <a:p>
            <a:pPr lvl="1"/>
            <a:r>
              <a:rPr lang="en-US" dirty="0"/>
              <a:t>Execute SQL queries</a:t>
            </a:r>
          </a:p>
          <a:p>
            <a:pPr lvl="1"/>
            <a:r>
              <a:rPr lang="en-US" dirty="0"/>
              <a:t>Retrieve and manipulate data</a:t>
            </a:r>
          </a:p>
          <a:p>
            <a:pPr lvl="1"/>
            <a:r>
              <a:rPr lang="en-US" dirty="0"/>
              <a:t>holds results of </a:t>
            </a:r>
            <a:r>
              <a:rPr lang="en-US" dirty="0" err="1"/>
              <a:t>sql</a:t>
            </a:r>
            <a:r>
              <a:rPr lang="en-US" dirty="0"/>
              <a:t> queries ()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IN" dirty="0" err="1"/>
              <a:t>Jdbc</a:t>
            </a:r>
            <a:r>
              <a:rPr lang="en-IN" dirty="0"/>
              <a:t> is the part of java standard edition.</a:t>
            </a:r>
          </a:p>
          <a:p>
            <a:pPr marL="0" indent="0">
              <a:buNone/>
            </a:pPr>
            <a:r>
              <a:rPr lang="en-US" dirty="0"/>
              <a:t>We don’t need to download </a:t>
            </a:r>
            <a:r>
              <a:rPr lang="en-US" dirty="0" err="1"/>
              <a:t>jdbc</a:t>
            </a:r>
            <a:r>
              <a:rPr lang="en-US" dirty="0"/>
              <a:t> it come with </a:t>
            </a:r>
            <a:r>
              <a:rPr lang="en-US" dirty="0" err="1"/>
              <a:t>jdk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363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Type-2: </a:t>
            </a:r>
            <a:r>
              <a:rPr lang="en-IN" sz="2800" dirty="0"/>
              <a:t>Native Driver or Native-API Driver or partly Java Driver</a:t>
            </a:r>
            <a:br>
              <a:rPr lang="en-IN" sz="2800" dirty="0"/>
            </a:br>
            <a:r>
              <a:rPr lang="en-US" sz="2800" dirty="0"/>
              <a:t>It converts </a:t>
            </a:r>
            <a:r>
              <a:rPr lang="en-US" sz="2800" b="1" dirty="0"/>
              <a:t>JDBC calls → Native Library calls </a:t>
            </a:r>
            <a:br>
              <a:rPr lang="en-US" sz="2800" b="1" dirty="0"/>
            </a:br>
            <a:r>
              <a:rPr lang="en-US" sz="2800" dirty="0"/>
              <a:t>This library calls are understandable by </a:t>
            </a:r>
            <a:r>
              <a:rPr lang="en-US" sz="2800" dirty="0" err="1"/>
              <a:t>DBs.</a:t>
            </a:r>
            <a:br>
              <a:rPr lang="en-US" sz="2800" dirty="0"/>
            </a:br>
            <a:r>
              <a:rPr lang="en-US" sz="2800" dirty="0"/>
              <a:t>Driver class name = </a:t>
            </a:r>
            <a:r>
              <a:rPr lang="en-US" sz="2800" dirty="0" err="1"/>
              <a:t>Class.forName</a:t>
            </a:r>
            <a:r>
              <a:rPr lang="en-US" sz="2800" dirty="0"/>
              <a:t>("</a:t>
            </a:r>
            <a:r>
              <a:rPr lang="en-US" sz="2800" dirty="0" err="1"/>
              <a:t>oracle.jdbc.driver.OracleDriver</a:t>
            </a:r>
            <a:r>
              <a:rPr lang="en-US" sz="2800" dirty="0"/>
              <a:t>");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E44C2F-2799-4F37-A786-F649253B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366" y="2304662"/>
            <a:ext cx="4505954" cy="441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44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Advantages</a:t>
            </a:r>
          </a:p>
          <a:p>
            <a:pPr marL="0" indent="0">
              <a:buNone/>
            </a:pPr>
            <a:r>
              <a:rPr lang="en-IN" sz="2000" dirty="0"/>
              <a:t>Faster than Type-1 .</a:t>
            </a:r>
            <a:br>
              <a:rPr lang="en-IN" sz="2000" dirty="0"/>
            </a:br>
            <a:r>
              <a:rPr lang="en-IN" sz="2000" dirty="0"/>
              <a:t>No needed ODBC driver.</a:t>
            </a:r>
          </a:p>
          <a:p>
            <a:pPr marL="0" indent="0">
              <a:buNone/>
            </a:pPr>
            <a:r>
              <a:rPr lang="en-IN" sz="2000" dirty="0"/>
              <a:t>Portability is more then Type-1 we can switch windows to mac.</a:t>
            </a:r>
          </a:p>
          <a:p>
            <a:pPr marL="0" indent="0">
              <a:buNone/>
            </a:pPr>
            <a:r>
              <a:rPr lang="en-IN" sz="2000" dirty="0"/>
              <a:t>Directly uses the </a:t>
            </a:r>
            <a:r>
              <a:rPr lang="en-IN" sz="2000" b="1" dirty="0"/>
              <a:t>database’s native client API</a:t>
            </a:r>
            <a:r>
              <a:rPr lang="en-IN" sz="2000" dirty="0"/>
              <a:t>, so it supports </a:t>
            </a:r>
            <a:r>
              <a:rPr lang="en-IN" sz="2000" b="1" dirty="0"/>
              <a:t>all DB features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pPr marL="0" indent="0">
              <a:buNone/>
            </a:pPr>
            <a:r>
              <a:rPr lang="en-US" sz="2000" dirty="0"/>
              <a:t> Requires </a:t>
            </a:r>
            <a:r>
              <a:rPr lang="en-US" sz="2000" b="1" dirty="0"/>
              <a:t>database client software</a:t>
            </a:r>
            <a:r>
              <a:rPr lang="en-US" sz="2000" dirty="0"/>
              <a:t> to be installed on each client machine.</a:t>
            </a:r>
          </a:p>
          <a:p>
            <a:pPr marL="0" indent="0">
              <a:buNone/>
            </a:pPr>
            <a:r>
              <a:rPr lang="en-US" sz="2000" b="1" dirty="0"/>
              <a:t>Partly portable</a:t>
            </a:r>
            <a:r>
              <a:rPr lang="en-US" sz="2000" dirty="0"/>
              <a:t> – since it depends on native libraries .</a:t>
            </a:r>
          </a:p>
          <a:p>
            <a:pPr marL="0" indent="0">
              <a:buNone/>
            </a:pPr>
            <a:r>
              <a:rPr lang="en-US" sz="2000" dirty="0"/>
              <a:t>Rarely available the native libraries.</a:t>
            </a:r>
          </a:p>
        </p:txBody>
      </p:sp>
    </p:spTree>
    <p:extLst>
      <p:ext uri="{BB962C8B-B14F-4D97-AF65-F5344CB8AC3E}">
        <p14:creationId xmlns:p14="http://schemas.microsoft.com/office/powerpoint/2010/main" val="1413816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r>
              <a:rPr lang="en-IN" dirty="0"/>
              <a:t>public class Type2Example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try {</a:t>
            </a:r>
          </a:p>
          <a:p>
            <a:r>
              <a:rPr lang="en-IN" dirty="0"/>
              <a:t>            // Load Oracle Type-2 Native Driver</a:t>
            </a:r>
          </a:p>
          <a:p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</a:t>
            </a:r>
          </a:p>
          <a:p>
            <a:endParaRPr lang="en-IN" dirty="0"/>
          </a:p>
          <a:p>
            <a:r>
              <a:rPr lang="en-IN" dirty="0"/>
              <a:t>            // Connect using Oracle client libraries</a:t>
            </a:r>
          </a:p>
          <a:p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</a:p>
          <a:p>
            <a:r>
              <a:rPr lang="en-IN" dirty="0"/>
              <a:t>                "</a:t>
            </a:r>
            <a:r>
              <a:rPr lang="en-IN" dirty="0" err="1"/>
              <a:t>jdbc:oracle:oci</a:t>
            </a:r>
            <a:r>
              <a:rPr lang="en-IN" dirty="0"/>
              <a:t>:@localhost:1521:xe", "system", "password");</a:t>
            </a:r>
          </a:p>
          <a:p>
            <a:endParaRPr lang="en-IN" dirty="0"/>
          </a:p>
          <a:p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stmt.executeQuery</a:t>
            </a:r>
            <a:r>
              <a:rPr lang="en-IN" dirty="0"/>
              <a:t>("SELECT * FROM students");</a:t>
            </a:r>
          </a:p>
          <a:p>
            <a:endParaRPr lang="en-IN" dirty="0"/>
          </a:p>
          <a:p>
            <a:r>
              <a:rPr lang="en-IN" dirty="0"/>
              <a:t>            while (</a:t>
            </a:r>
            <a:r>
              <a:rPr lang="en-IN" dirty="0" err="1"/>
              <a:t>rs.next</a:t>
            </a:r>
            <a:r>
              <a:rPr lang="en-IN" dirty="0"/>
              <a:t>())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("ID: " + </a:t>
            </a:r>
            <a:r>
              <a:rPr lang="en-IN" dirty="0" err="1"/>
              <a:t>rs.getInt</a:t>
            </a:r>
            <a:r>
              <a:rPr lang="en-IN" dirty="0"/>
              <a:t>(1) +", Name: " + </a:t>
            </a:r>
            <a:r>
              <a:rPr lang="en-IN" dirty="0" err="1"/>
              <a:t>rs.getString</a:t>
            </a:r>
            <a:r>
              <a:rPr lang="en-IN" dirty="0"/>
              <a:t>(2));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con.close</a:t>
            </a:r>
            <a:r>
              <a:rPr lang="en-IN" dirty="0"/>
              <a:t>();</a:t>
            </a:r>
          </a:p>
          <a:p>
            <a:r>
              <a:rPr lang="en-IN" dirty="0"/>
              <a:t>        } catch (Exception e) {</a:t>
            </a:r>
          </a:p>
          <a:p>
            <a:r>
              <a:rPr lang="en-IN" dirty="0"/>
              <a:t>            </a:t>
            </a:r>
            <a:r>
              <a:rPr lang="en-IN" dirty="0" err="1"/>
              <a:t>e.printStackTrace</a:t>
            </a:r>
            <a:r>
              <a:rPr lang="en-IN" dirty="0"/>
              <a:t>();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039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Type-3 driver</a:t>
            </a:r>
            <a:r>
              <a:rPr lang="en-US" sz="2800" dirty="0"/>
              <a:t> </a:t>
            </a:r>
            <a:r>
              <a:rPr lang="en-US" sz="2800" b="1" dirty="0"/>
              <a:t>Network Protocol Driver or Middleware Driver</a:t>
            </a:r>
            <a:br>
              <a:rPr lang="en-US" dirty="0"/>
            </a:br>
            <a:r>
              <a:rPr lang="en-US" sz="2400" dirty="0"/>
              <a:t>IT do</a:t>
            </a:r>
            <a:r>
              <a:rPr lang="en-US" dirty="0"/>
              <a:t> : </a:t>
            </a:r>
            <a:r>
              <a:rPr lang="en-IN" sz="2400" dirty="0"/>
              <a:t>JDBC API calls → Net protocol → middleware server → database-specific driver.</a:t>
            </a:r>
            <a:br>
              <a:rPr lang="en-IN" sz="2400" dirty="0"/>
            </a:br>
            <a:r>
              <a:rPr lang="en-US" sz="2400" dirty="0"/>
              <a:t>does </a:t>
            </a:r>
            <a:r>
              <a:rPr lang="en-US" sz="2400" b="1" dirty="0"/>
              <a:t>not talk directly to the database</a:t>
            </a:r>
            <a:r>
              <a:rPr lang="en-US" sz="2400" dirty="0"/>
              <a:t>. Instead, it communicates with a </a:t>
            </a:r>
            <a:r>
              <a:rPr lang="en-US" sz="2400" b="1" dirty="0"/>
              <a:t>middleware server</a:t>
            </a:r>
            <a:r>
              <a:rPr lang="en-US" sz="2400" dirty="0"/>
              <a:t> (application server).</a:t>
            </a:r>
            <a:br>
              <a:rPr lang="en-IN" sz="2400" dirty="0"/>
            </a:br>
            <a:r>
              <a:rPr lang="en-IN" sz="2400" dirty="0"/>
              <a:t>Two layers of translation </a:t>
            </a:r>
            <a:r>
              <a:rPr lang="en-US" sz="2400" dirty="0"/>
              <a:t>Java program sends JDBC requests to net. Protocol API, then it sends/delivers to  middle server, and that server translates requests to the database 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B260C1-4AA4-4620-89EB-0A0B60C4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369" y="2845836"/>
            <a:ext cx="3501191" cy="397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69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</a:t>
            </a:r>
          </a:p>
          <a:p>
            <a:pPr marL="0" indent="0">
              <a:buNone/>
            </a:pPr>
            <a:r>
              <a:rPr lang="en-US" sz="2000" b="1" dirty="0"/>
              <a:t>Database independent</a:t>
            </a:r>
            <a:r>
              <a:rPr lang="en-US" sz="2000" dirty="0"/>
              <a:t> – does not need database-specific drivers, only the middleware knows about the DB.</a:t>
            </a:r>
          </a:p>
          <a:p>
            <a:pPr marL="0" indent="0">
              <a:buNone/>
            </a:pPr>
            <a:r>
              <a:rPr lang="en-US" sz="2000" b="1" dirty="0"/>
              <a:t>No native library required</a:t>
            </a:r>
            <a:r>
              <a:rPr lang="en-US" sz="2000" dirty="0"/>
              <a:t> – Unlike Type-2, no DLL/.so installation needed.</a:t>
            </a:r>
          </a:p>
          <a:p>
            <a:pPr marL="0" indent="0">
              <a:buNone/>
            </a:pPr>
            <a:r>
              <a:rPr lang="en-US" sz="2000" b="1" dirty="0"/>
              <a:t>Cross-platform</a:t>
            </a:r>
            <a:r>
              <a:rPr lang="en-US" sz="2000" dirty="0"/>
              <a:t> – Works anywhere because the client driver is pure Java.</a:t>
            </a:r>
          </a:p>
          <a:p>
            <a:pPr marL="0" indent="0">
              <a:buNone/>
            </a:pPr>
            <a:r>
              <a:rPr lang="en-US" b="1" dirty="0"/>
              <a:t>Limitations</a:t>
            </a:r>
          </a:p>
          <a:p>
            <a:pPr marL="0" indent="0">
              <a:buNone/>
            </a:pPr>
            <a:r>
              <a:rPr lang="en-US" sz="2000" b="1" dirty="0"/>
              <a:t>Middleware required</a:t>
            </a:r>
            <a:r>
              <a:rPr lang="en-US" sz="2000" dirty="0"/>
              <a:t> – You must install and configure a middleware server.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Extra network needed</a:t>
            </a:r>
            <a:r>
              <a:rPr lang="en-US" sz="2000" dirty="0"/>
              <a:t> – Requests go via middleware → slightly slower than Type-2/4.</a:t>
            </a:r>
          </a:p>
          <a:p>
            <a:pPr marL="0" indent="0">
              <a:buNone/>
            </a:pPr>
            <a:r>
              <a:rPr lang="en-US" sz="2000" b="1" dirty="0"/>
              <a:t>Complex deployment</a:t>
            </a:r>
            <a:r>
              <a:rPr lang="en-US" sz="2000" dirty="0"/>
              <a:t> – Needs additional infrastructure (middleware).</a:t>
            </a:r>
          </a:p>
          <a:p>
            <a:pPr marL="0" indent="0">
              <a:buNone/>
            </a:pPr>
            <a:r>
              <a:rPr lang="en-US" sz="2000" b="1" dirty="0"/>
              <a:t>Rare today</a:t>
            </a:r>
            <a:r>
              <a:rPr lang="en-US" sz="2000" dirty="0"/>
              <a:t> – Replaced by Type-4 drivers and application servers with built-in pooling.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501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40000" lnSpcReduction="20000"/>
          </a:bodyPr>
          <a:lstStyle/>
          <a:p>
            <a:r>
              <a:rPr lang="en-IN" sz="5000" dirty="0"/>
              <a:t>import </a:t>
            </a:r>
            <a:r>
              <a:rPr lang="en-IN" sz="5000" dirty="0" err="1"/>
              <a:t>java.sql</a:t>
            </a:r>
            <a:r>
              <a:rPr lang="en-IN" sz="5000" dirty="0"/>
              <a:t>.*;</a:t>
            </a:r>
          </a:p>
          <a:p>
            <a:endParaRPr lang="en-IN" sz="5000" dirty="0"/>
          </a:p>
          <a:p>
            <a:r>
              <a:rPr lang="en-IN" sz="5000" dirty="0"/>
              <a:t>public class Type3Example {</a:t>
            </a:r>
          </a:p>
          <a:p>
            <a:r>
              <a:rPr lang="en-IN" sz="5000" dirty="0"/>
              <a:t>    public static void main(String[] </a:t>
            </a:r>
            <a:r>
              <a:rPr lang="en-IN" sz="5000" dirty="0" err="1"/>
              <a:t>args</a:t>
            </a:r>
            <a:r>
              <a:rPr lang="en-IN" sz="5000" dirty="0"/>
              <a:t>) {</a:t>
            </a:r>
          </a:p>
          <a:p>
            <a:r>
              <a:rPr lang="en-IN" sz="5000" dirty="0"/>
              <a:t>        try {</a:t>
            </a:r>
          </a:p>
          <a:p>
            <a:r>
              <a:rPr lang="en-IN" sz="5000" dirty="0"/>
              <a:t>            // Load Type-3 Network Protocol Driver</a:t>
            </a:r>
          </a:p>
          <a:p>
            <a:r>
              <a:rPr lang="en-IN" sz="5000" dirty="0"/>
              <a:t>            </a:t>
            </a:r>
            <a:r>
              <a:rPr lang="en-IN" sz="5000" dirty="0" err="1"/>
              <a:t>Class.forName</a:t>
            </a:r>
            <a:r>
              <a:rPr lang="en-IN" sz="5000" dirty="0"/>
              <a:t>("</a:t>
            </a:r>
            <a:r>
              <a:rPr lang="en-IN" sz="5000" dirty="0" err="1"/>
              <a:t>ids.sql.IDSDriver</a:t>
            </a:r>
            <a:r>
              <a:rPr lang="en-IN" sz="5000" dirty="0"/>
              <a:t>");</a:t>
            </a:r>
          </a:p>
          <a:p>
            <a:endParaRPr lang="en-IN" sz="5000" dirty="0"/>
          </a:p>
          <a:p>
            <a:r>
              <a:rPr lang="en-IN" sz="5000" dirty="0"/>
              <a:t>            // Connect to middleware server (not directly to DB)</a:t>
            </a:r>
          </a:p>
          <a:p>
            <a:r>
              <a:rPr lang="en-IN" sz="5000" dirty="0"/>
              <a:t>            Connection con = </a:t>
            </a:r>
            <a:r>
              <a:rPr lang="en-IN" sz="5000" dirty="0" err="1"/>
              <a:t>DriverManager.getConnection</a:t>
            </a:r>
            <a:r>
              <a:rPr lang="en-IN" sz="5000" dirty="0"/>
              <a:t>(</a:t>
            </a:r>
          </a:p>
          <a:p>
            <a:r>
              <a:rPr lang="en-IN" sz="5000" dirty="0"/>
              <a:t>                "</a:t>
            </a:r>
            <a:r>
              <a:rPr lang="en-IN" sz="5000" dirty="0" err="1"/>
              <a:t>jdbc:ids</a:t>
            </a:r>
            <a:r>
              <a:rPr lang="en-IN" sz="5000" dirty="0"/>
              <a:t>://localhost:5000/</a:t>
            </a:r>
            <a:r>
              <a:rPr lang="en-IN" sz="5000" dirty="0" err="1"/>
              <a:t>studDB</a:t>
            </a:r>
            <a:r>
              <a:rPr lang="en-IN" sz="5000" dirty="0"/>
              <a:t>", "user", "password");</a:t>
            </a:r>
          </a:p>
          <a:p>
            <a:endParaRPr lang="en-IN" sz="5000" dirty="0"/>
          </a:p>
          <a:p>
            <a:r>
              <a:rPr lang="en-IN" sz="5000" dirty="0"/>
              <a:t>            Statement </a:t>
            </a:r>
            <a:r>
              <a:rPr lang="en-IN" sz="5000" dirty="0" err="1"/>
              <a:t>stmt</a:t>
            </a:r>
            <a:r>
              <a:rPr lang="en-IN" sz="5000" dirty="0"/>
              <a:t> = </a:t>
            </a:r>
            <a:r>
              <a:rPr lang="en-IN" sz="5000" dirty="0" err="1"/>
              <a:t>con.createStatement</a:t>
            </a:r>
            <a:r>
              <a:rPr lang="en-IN" sz="5000" dirty="0"/>
              <a:t>();</a:t>
            </a:r>
          </a:p>
          <a:p>
            <a:r>
              <a:rPr lang="en-IN" sz="5000" dirty="0"/>
              <a:t>            </a:t>
            </a:r>
            <a:r>
              <a:rPr lang="en-IN" sz="5000" dirty="0" err="1"/>
              <a:t>ResultSet</a:t>
            </a:r>
            <a:r>
              <a:rPr lang="en-IN" sz="5000" dirty="0"/>
              <a:t> </a:t>
            </a:r>
            <a:r>
              <a:rPr lang="en-IN" sz="5000" dirty="0" err="1"/>
              <a:t>rs</a:t>
            </a:r>
            <a:r>
              <a:rPr lang="en-IN" sz="5000" dirty="0"/>
              <a:t> = </a:t>
            </a:r>
            <a:r>
              <a:rPr lang="en-IN" sz="5000" dirty="0" err="1"/>
              <a:t>stmt.executeQuery</a:t>
            </a:r>
            <a:r>
              <a:rPr lang="en-IN" sz="5000" dirty="0"/>
              <a:t>("SELECT * FROM students");</a:t>
            </a:r>
          </a:p>
          <a:p>
            <a:endParaRPr lang="en-IN" sz="5000" dirty="0"/>
          </a:p>
          <a:p>
            <a:r>
              <a:rPr lang="en-IN" sz="5000" dirty="0"/>
              <a:t>            while (</a:t>
            </a:r>
            <a:r>
              <a:rPr lang="en-IN" sz="5000" dirty="0" err="1"/>
              <a:t>rs.next</a:t>
            </a:r>
            <a:r>
              <a:rPr lang="en-IN" sz="5000" dirty="0"/>
              <a:t>()) {</a:t>
            </a:r>
          </a:p>
          <a:p>
            <a:r>
              <a:rPr lang="en-IN" sz="5000" dirty="0"/>
              <a:t>                </a:t>
            </a:r>
            <a:r>
              <a:rPr lang="en-IN" sz="5000" dirty="0" err="1"/>
              <a:t>System.out.println</a:t>
            </a:r>
            <a:r>
              <a:rPr lang="en-IN" sz="5000" dirty="0"/>
              <a:t>("ID: " + </a:t>
            </a:r>
            <a:r>
              <a:rPr lang="en-IN" sz="5000" dirty="0" err="1"/>
              <a:t>rs.getInt</a:t>
            </a:r>
            <a:r>
              <a:rPr lang="en-IN" sz="5000" dirty="0"/>
              <a:t>(1) +", Name: " + </a:t>
            </a:r>
            <a:r>
              <a:rPr lang="en-IN" sz="5000" dirty="0" err="1"/>
              <a:t>rs.getString</a:t>
            </a:r>
            <a:r>
              <a:rPr lang="en-IN" sz="5000" dirty="0"/>
              <a:t>(2));}</a:t>
            </a:r>
          </a:p>
          <a:p>
            <a:pPr marL="0" indent="0">
              <a:buNone/>
            </a:pPr>
            <a:r>
              <a:rPr lang="en-IN" sz="5000" dirty="0"/>
              <a:t>		</a:t>
            </a:r>
            <a:r>
              <a:rPr lang="en-IN" sz="5000" dirty="0" err="1"/>
              <a:t>con.close</a:t>
            </a:r>
            <a:r>
              <a:rPr lang="en-IN" sz="5000" dirty="0"/>
              <a:t>();</a:t>
            </a:r>
          </a:p>
          <a:p>
            <a:r>
              <a:rPr lang="en-IN" sz="5000" dirty="0"/>
              <a:t>        } catch (Exception e) {</a:t>
            </a:r>
          </a:p>
          <a:p>
            <a:r>
              <a:rPr lang="en-IN" sz="5000" dirty="0"/>
              <a:t>            </a:t>
            </a:r>
            <a:r>
              <a:rPr lang="en-IN" sz="5000" dirty="0" err="1"/>
              <a:t>e.printStackTrace</a:t>
            </a:r>
            <a:r>
              <a:rPr lang="en-IN" sz="5000" dirty="0"/>
              <a:t>();</a:t>
            </a:r>
          </a:p>
          <a:p>
            <a:r>
              <a:rPr lang="en-IN" sz="5000" dirty="0"/>
              <a:t>        }</a:t>
            </a:r>
          </a:p>
          <a:p>
            <a:r>
              <a:rPr lang="en-IN" sz="5000" dirty="0"/>
              <a:t>    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2442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Type-4 driver</a:t>
            </a:r>
            <a:r>
              <a:rPr lang="en-IN" dirty="0"/>
              <a:t> or </a:t>
            </a:r>
            <a:r>
              <a:rPr lang="en-IN" b="1" dirty="0"/>
              <a:t>Thin Driver</a:t>
            </a:r>
            <a:r>
              <a:rPr lang="en-IN" dirty="0"/>
              <a:t> or </a:t>
            </a:r>
            <a:r>
              <a:rPr lang="en-IN" b="1" dirty="0"/>
              <a:t>Pure Java Driver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000" dirty="0"/>
              <a:t>It converts </a:t>
            </a:r>
            <a:r>
              <a:rPr lang="en-IN" sz="2000" b="1" dirty="0"/>
              <a:t>JDBC calls directly into the database’s native protocol.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It is written entirely in </a:t>
            </a:r>
            <a:r>
              <a:rPr lang="en-IN" sz="2000" b="1" dirty="0"/>
              <a:t>Java</a:t>
            </a:r>
            <a:r>
              <a:rPr lang="en-IN" sz="2000" dirty="0"/>
              <a:t> → no native libraries, no ODBC, no middleware.</a:t>
            </a:r>
          </a:p>
          <a:p>
            <a:pPr marL="0" indent="0">
              <a:buNone/>
            </a:pPr>
            <a:r>
              <a:rPr lang="en-IN" sz="2000" dirty="0"/>
              <a:t>This is the </a:t>
            </a:r>
            <a:r>
              <a:rPr lang="en-IN" sz="2000" b="1" dirty="0"/>
              <a:t>most widely used JDBC driver in real-world Java applications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b="1" dirty="0"/>
              <a:t>JDBC calls → Database protocol → Database (direct connection)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Class.forName</a:t>
            </a:r>
            <a:r>
              <a:rPr lang="en-IN" sz="2000" dirty="0"/>
              <a:t>("</a:t>
            </a:r>
            <a:r>
              <a:rPr lang="en-IN" sz="2000" dirty="0" err="1"/>
              <a:t>com.mysql.cj.jdbc.Driver</a:t>
            </a:r>
            <a:r>
              <a:rPr lang="en-IN" sz="2000" dirty="0"/>
              <a:t>");</a:t>
            </a:r>
            <a:br>
              <a:rPr lang="en-IN" sz="2000" dirty="0"/>
            </a:b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53F3CE-871F-44AB-8A8B-DF70035F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826" y="3542038"/>
            <a:ext cx="546811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63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Advantages</a:t>
            </a:r>
          </a:p>
          <a:p>
            <a:pPr marL="0" indent="0">
              <a:buNone/>
            </a:pPr>
            <a:r>
              <a:rPr lang="en-IN" sz="2000" b="1" dirty="0"/>
              <a:t>Pure Java</a:t>
            </a:r>
            <a:r>
              <a:rPr lang="en-IN" sz="2000" dirty="0"/>
              <a:t> – portable, platform independent.</a:t>
            </a:r>
          </a:p>
          <a:p>
            <a:pPr marL="0" indent="0">
              <a:buNone/>
            </a:pPr>
            <a:r>
              <a:rPr lang="en-IN" sz="2000" b="1" dirty="0"/>
              <a:t>Fastest driver</a:t>
            </a:r>
            <a:r>
              <a:rPr lang="en-IN" sz="2000" dirty="0"/>
              <a:t> – communicates directly with DB protocol (no extra layers).</a:t>
            </a:r>
          </a:p>
          <a:p>
            <a:pPr marL="0" indent="0">
              <a:buNone/>
            </a:pPr>
            <a:r>
              <a:rPr lang="en-IN" sz="2000" b="1" dirty="0"/>
              <a:t>No client software needed</a:t>
            </a:r>
            <a:r>
              <a:rPr lang="en-IN" sz="2000" dirty="0"/>
              <a:t> – unlike Type-2, no Oracle Client or DB2 Client required.</a:t>
            </a:r>
          </a:p>
          <a:p>
            <a:pPr marL="0" indent="0">
              <a:buNone/>
            </a:pPr>
            <a:r>
              <a:rPr lang="en-IN" sz="2000" b="1" dirty="0"/>
              <a:t>Easy deployment</a:t>
            </a:r>
            <a:r>
              <a:rPr lang="en-IN" sz="2000" dirty="0"/>
              <a:t> – just add the driver JAR to </a:t>
            </a:r>
            <a:r>
              <a:rPr lang="en-IN" sz="2000" dirty="0" err="1"/>
              <a:t>classpath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Supports all advanced DB features (transactions, batch processing, stored procedures).</a:t>
            </a:r>
          </a:p>
          <a:p>
            <a:pPr marL="0" indent="0">
              <a:buNone/>
            </a:pPr>
            <a:r>
              <a:rPr lang="en-IN" sz="2000" b="1" dirty="0"/>
              <a:t>Widely supported</a:t>
            </a:r>
            <a:r>
              <a:rPr lang="en-IN" sz="2000" dirty="0"/>
              <a:t> – every major DB vendor provides a Type-4 driver.</a:t>
            </a:r>
            <a:br>
              <a:rPr lang="en-IN" sz="2000" dirty="0"/>
            </a:br>
            <a:br>
              <a:rPr lang="en-IN" sz="2000" dirty="0"/>
            </a:br>
            <a:r>
              <a:rPr lang="en-US" b="1" dirty="0"/>
              <a:t>Limitations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Vendor specific</a:t>
            </a:r>
            <a:r>
              <a:rPr lang="en-US" sz="2000" dirty="0"/>
              <a:t> – each DB has its own driver JAR (Oracle, MySQL, PostgreSQL).</a:t>
            </a:r>
          </a:p>
          <a:p>
            <a:pPr lvl="1"/>
            <a:r>
              <a:rPr lang="en-US" sz="2000" dirty="0"/>
              <a:t>If you switch DB, you must change the driver JAR + connection URL.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Requires internet/intranet connectivity</a:t>
            </a:r>
            <a:r>
              <a:rPr lang="en-US" sz="2000" dirty="0"/>
              <a:t> to the database server.</a:t>
            </a:r>
          </a:p>
          <a:p>
            <a:pPr marL="0" indent="0">
              <a:buNone/>
            </a:pPr>
            <a:r>
              <a:rPr lang="en-US" sz="2000" dirty="0"/>
              <a:t>Some advanced features may vary slightly across vendors (not 100% uniform)</a:t>
            </a:r>
          </a:p>
          <a:p>
            <a:pPr marL="0" indent="0">
              <a:buNone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672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java.sql</a:t>
            </a:r>
            <a:r>
              <a:rPr lang="en-US" dirty="0"/>
              <a:t>.*;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OracleDriverDemo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// Load Oracle Thin Driver (optional in JDBC 4+)</a:t>
            </a:r>
          </a:p>
          <a:p>
            <a:r>
              <a:rPr lang="en-US" dirty="0"/>
              <a:t>            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</a:t>
            </a:r>
          </a:p>
          <a:p>
            <a:endParaRPr lang="en-US" dirty="0"/>
          </a:p>
          <a:p>
            <a:r>
              <a:rPr lang="en-US" dirty="0"/>
              <a:t>            // Establish connection</a:t>
            </a:r>
          </a:p>
          <a:p>
            <a:r>
              <a:rPr lang="en-US" dirty="0"/>
              <a:t>            Connection con = </a:t>
            </a:r>
            <a:r>
              <a:rPr lang="en-US" dirty="0" err="1"/>
              <a:t>DriverManager.getConnection</a:t>
            </a:r>
            <a:r>
              <a:rPr lang="en-US" dirty="0"/>
              <a:t>(</a:t>
            </a:r>
          </a:p>
          <a:p>
            <a:r>
              <a:rPr lang="en-US" dirty="0"/>
              <a:t>                "</a:t>
            </a:r>
            <a:r>
              <a:rPr lang="en-US" dirty="0" err="1"/>
              <a:t>jdbc:oracle:thin</a:t>
            </a:r>
            <a:r>
              <a:rPr lang="en-US" dirty="0"/>
              <a:t>:@localhost:1521:xe", "system",  "password);</a:t>
            </a:r>
          </a:p>
          <a:p>
            <a:endParaRPr lang="en-US" dirty="0"/>
          </a:p>
          <a:p>
            <a:r>
              <a:rPr lang="en-US" dirty="0"/>
              <a:t>            if (con != null) {</a:t>
            </a:r>
          </a:p>
          <a:p>
            <a:r>
              <a:rPr lang="en-US" dirty="0"/>
              <a:t>                </a:t>
            </a:r>
            <a:r>
              <a:rPr lang="en-US" dirty="0" err="1"/>
              <a:t>System.out.println</a:t>
            </a:r>
            <a:r>
              <a:rPr lang="en-US" dirty="0"/>
              <a:t>("Oracle Thin Driver connected successfully!");</a:t>
            </a:r>
          </a:p>
          <a:p>
            <a:r>
              <a:rPr lang="en-US" dirty="0"/>
              <a:t>            }</a:t>
            </a:r>
          </a:p>
          <a:p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con.close</a:t>
            </a:r>
            <a:r>
              <a:rPr lang="en-US" dirty="0"/>
              <a:t>();</a:t>
            </a:r>
          </a:p>
          <a:p>
            <a:r>
              <a:rPr lang="en-US" dirty="0"/>
              <a:t>        } catch (</a:t>
            </a:r>
            <a:r>
              <a:rPr lang="en-US" dirty="0" err="1"/>
              <a:t>ClassNotFoundException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("Driver not found! " + e);</a:t>
            </a:r>
          </a:p>
          <a:p>
            <a:r>
              <a:rPr lang="en-US" dirty="0"/>
              <a:t>        } catch (</a:t>
            </a:r>
            <a:r>
              <a:rPr lang="en-US" dirty="0" err="1"/>
              <a:t>SQLException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("Database connection error! " + e);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358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Comparison of JDBC Driver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72453"/>
              </p:ext>
            </p:extLst>
          </p:nvPr>
        </p:nvGraphicFramePr>
        <p:xfrm>
          <a:off x="681134" y="1501614"/>
          <a:ext cx="7444120" cy="441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53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181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6254">
                <a:tc>
                  <a:txBody>
                    <a:bodyPr/>
                    <a:lstStyle/>
                    <a:p>
                      <a:r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Java+ODBC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Java+Native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Java+Middleware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Pure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181">
                <a:tc>
                  <a:txBody>
                    <a:bodyPr/>
                    <a:lstStyle/>
                    <a:p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181">
                <a:tc>
                  <a:txBody>
                    <a:bodyPr/>
                    <a:lstStyle/>
                    <a:p>
                      <a:r>
                        <a:t>Portability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0363">
                <a:tc>
                  <a:txBody>
                    <a:bodyPr/>
                    <a:lstStyle/>
                    <a:p>
                      <a:r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Needs ODBC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Needs native libs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Needs 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Only JAR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181">
                <a:tc>
                  <a:txBody>
                    <a:bodyPr/>
                    <a:lstStyle/>
                    <a:p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Removed</a:t>
                      </a:r>
                      <a:br>
                        <a:rPr lang="en-US" dirty="0"/>
                      </a:br>
                      <a:r>
                        <a:rPr lang="en-US" dirty="0"/>
                        <a:t>jdk-8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683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05AF-E7DB-40A6-B2D3-19384F3B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2000"/>
            </a:pPr>
            <a:r>
              <a:rPr lang="en-IN" sz="2000" dirty="0"/>
              <a:t>Why JDBC need?</a:t>
            </a:r>
            <a:br>
              <a:rPr lang="en-IN" sz="2000" dirty="0"/>
            </a:br>
            <a:endParaRPr lang="en-IN" sz="2000" dirty="0"/>
          </a:p>
          <a:p>
            <a:pPr marL="0" indent="0">
              <a:buNone/>
              <a:defRPr sz="2000"/>
            </a:pPr>
            <a:r>
              <a:rPr lang="en-IN" sz="2000" dirty="0"/>
              <a:t>First Observe the </a:t>
            </a:r>
            <a:r>
              <a:rPr lang="en-IN" dirty="0"/>
              <a:t>Scenario: Attendance Tracking System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class Student {    </a:t>
            </a:r>
            <a:br>
              <a:rPr lang="en-IN" dirty="0"/>
            </a:br>
            <a:r>
              <a:rPr lang="en-IN" dirty="0"/>
              <a:t>private int roll;    </a:t>
            </a:r>
            <a:br>
              <a:rPr lang="en-IN" dirty="0"/>
            </a:br>
            <a:r>
              <a:rPr lang="en-IN" dirty="0"/>
              <a:t>private String name;     </a:t>
            </a:r>
            <a:br>
              <a:rPr lang="en-IN" dirty="0"/>
            </a:br>
            <a:r>
              <a:rPr lang="en-IN" dirty="0"/>
              <a:t>Student(int roll, String name) {        </a:t>
            </a:r>
            <a:r>
              <a:rPr lang="en-IN" dirty="0" err="1"/>
              <a:t>this.roll</a:t>
            </a:r>
            <a:r>
              <a:rPr lang="en-IN" dirty="0"/>
              <a:t> = roll;        this.name = name;    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public static </a:t>
            </a:r>
            <a:r>
              <a:rPr lang="en-IN" dirty="0" err="1"/>
              <a:t>boolean</a:t>
            </a:r>
            <a:r>
              <a:rPr lang="en-IN" dirty="0"/>
              <a:t> attendance(int roll, String name) {        </a:t>
            </a:r>
            <a:br>
              <a:rPr lang="en-IN" dirty="0"/>
            </a:br>
            <a:r>
              <a:rPr lang="en-IN" dirty="0"/>
              <a:t>// Simple roll call check (for demo, always true)        </a:t>
            </a:r>
            <a:br>
              <a:rPr lang="en-IN" dirty="0"/>
            </a:br>
            <a:r>
              <a:rPr lang="en-IN" dirty="0"/>
              <a:t>return true;    }    </a:t>
            </a:r>
            <a:br>
              <a:rPr lang="en-IN" dirty="0"/>
            </a:br>
            <a:r>
              <a:rPr lang="en-IN" dirty="0"/>
              <a:t>public int </a:t>
            </a:r>
            <a:r>
              <a:rPr lang="en-IN" dirty="0" err="1"/>
              <a:t>getRoll</a:t>
            </a:r>
            <a:r>
              <a:rPr lang="en-IN" dirty="0"/>
              <a:t>() {        return roll;    }    </a:t>
            </a:r>
            <a:br>
              <a:rPr lang="en-IN" dirty="0"/>
            </a:br>
            <a:r>
              <a:rPr lang="en-IN" dirty="0"/>
              <a:t>public String </a:t>
            </a:r>
            <a:r>
              <a:rPr lang="en-IN" dirty="0" err="1"/>
              <a:t>getName</a:t>
            </a:r>
            <a:r>
              <a:rPr lang="en-IN" dirty="0"/>
              <a:t>() {        return name;    }    </a:t>
            </a:r>
            <a:br>
              <a:rPr lang="en-IN" dirty="0"/>
            </a:b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      </a:t>
            </a:r>
            <a:br>
              <a:rPr lang="en-IN" dirty="0"/>
            </a:br>
            <a:r>
              <a:rPr lang="en-IN" dirty="0"/>
              <a:t>// Suppose we want to take attendance for N students        </a:t>
            </a:r>
            <a:br>
              <a:rPr lang="en-IN" dirty="0"/>
            </a:br>
            <a:r>
              <a:rPr lang="en-IN" dirty="0"/>
              <a:t>Student s1 = new Student(1, "Amit");        </a:t>
            </a:r>
            <a:br>
              <a:rPr lang="en-IN" dirty="0"/>
            </a:br>
            <a:r>
              <a:rPr lang="en-IN" dirty="0"/>
              <a:t>Student s2 = new Student(2, "Riya");</a:t>
            </a:r>
            <a:br>
              <a:rPr lang="en-IN" dirty="0"/>
            </a:br>
            <a:r>
              <a:rPr lang="en-IN" dirty="0"/>
              <a:t>……………………………………………………….</a:t>
            </a:r>
            <a:br>
              <a:rPr lang="en-IN" dirty="0"/>
            </a:br>
            <a:r>
              <a:rPr lang="en-IN" dirty="0"/>
              <a:t>Student </a:t>
            </a:r>
            <a:r>
              <a:rPr lang="en-IN" dirty="0" err="1"/>
              <a:t>sN</a:t>
            </a:r>
            <a:r>
              <a:rPr lang="en-IN" dirty="0"/>
              <a:t> = new Student(N, "Rahul");        </a:t>
            </a:r>
            <a:br>
              <a:rPr lang="en-IN" dirty="0"/>
            </a:br>
            <a:r>
              <a:rPr lang="en-IN" dirty="0"/>
              <a:t>int </a:t>
            </a:r>
            <a:r>
              <a:rPr lang="en-IN" dirty="0" err="1"/>
              <a:t>totalAttendance</a:t>
            </a:r>
            <a:r>
              <a:rPr lang="en-IN" dirty="0"/>
              <a:t> = 0;        </a:t>
            </a:r>
            <a:br>
              <a:rPr lang="en-IN" dirty="0"/>
            </a:br>
            <a:r>
              <a:rPr lang="en-IN" dirty="0"/>
              <a:t>// Simulating roll call        </a:t>
            </a:r>
            <a:br>
              <a:rPr lang="en-IN" dirty="0"/>
            </a:br>
            <a:r>
              <a:rPr lang="en-IN" dirty="0"/>
              <a:t>if (attendance(s1.getRoll(), s1.getName()))</a:t>
            </a:r>
            <a:br>
              <a:rPr lang="en-IN" dirty="0"/>
            </a:br>
            <a:r>
              <a:rPr lang="en-IN" dirty="0"/>
              <a:t> { </a:t>
            </a:r>
            <a:r>
              <a:rPr lang="en-IN" dirty="0" err="1"/>
              <a:t>totalAttendance</a:t>
            </a:r>
            <a:r>
              <a:rPr lang="en-IN" dirty="0"/>
              <a:t>++;            </a:t>
            </a:r>
            <a:br>
              <a:rPr lang="en-IN" dirty="0"/>
            </a:br>
            <a:r>
              <a:rPr lang="en-IN" dirty="0" err="1"/>
              <a:t>System.out.println</a:t>
            </a:r>
            <a:r>
              <a:rPr lang="en-IN" dirty="0"/>
              <a:t>("Present: Roll " + s1.getRoll() + ", Name " + s1.getName());        }</a:t>
            </a:r>
            <a:br>
              <a:rPr lang="en-IN" dirty="0"/>
            </a:br>
            <a:r>
              <a:rPr lang="en-IN" dirty="0"/>
              <a:t>…………………………………UPTO N number………………………………………….</a:t>
            </a:r>
            <a:br>
              <a:rPr lang="en-IN" dirty="0"/>
            </a:br>
            <a:r>
              <a:rPr lang="en-IN" dirty="0"/>
              <a:t> </a:t>
            </a:r>
            <a:r>
              <a:rPr lang="en-IN" dirty="0" err="1"/>
              <a:t>System.out.println</a:t>
            </a:r>
            <a:r>
              <a:rPr lang="en-IN" dirty="0"/>
              <a:t>("Total Attendance in Math class today: " + </a:t>
            </a:r>
            <a:r>
              <a:rPr lang="en-IN" dirty="0" err="1"/>
              <a:t>totalAttendance</a:t>
            </a:r>
            <a:r>
              <a:rPr lang="en-IN" dirty="0"/>
              <a:t>);    }}</a:t>
            </a:r>
            <a:r>
              <a:rPr lang="en-US" dirty="0"/>
              <a:t> </a:t>
            </a:r>
          </a:p>
          <a:p>
            <a:pPr marL="0" indent="0">
              <a:buNone/>
              <a:defRPr sz="2000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832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						Statement </a:t>
            </a:r>
            <a:br>
              <a:rPr lang="en-US" dirty="0"/>
            </a:br>
            <a:r>
              <a:rPr lang="en-US" sz="2000" dirty="0"/>
              <a:t>It </a:t>
            </a:r>
            <a:r>
              <a:rPr lang="en-IN" sz="2000" dirty="0"/>
              <a:t>is an </a:t>
            </a:r>
            <a:r>
              <a:rPr lang="en-IN" sz="2000" b="1" dirty="0"/>
              <a:t>interface </a:t>
            </a:r>
            <a:r>
              <a:rPr lang="en-IN" sz="2000" dirty="0"/>
              <a:t>form </a:t>
            </a:r>
            <a:r>
              <a:rPr lang="en-IN" sz="2000" dirty="0" err="1"/>
              <a:t>java.sql</a:t>
            </a:r>
            <a:r>
              <a:rPr lang="en-IN" sz="2000" dirty="0"/>
              <a:t> package</a:t>
            </a:r>
            <a:br>
              <a:rPr lang="en-US" sz="2000" dirty="0"/>
            </a:br>
            <a:r>
              <a:rPr lang="en-US" sz="2000" dirty="0"/>
              <a:t>IT is like a messenger that carries SQL commands from Java to the database.</a:t>
            </a:r>
            <a:br>
              <a:rPr lang="en-US" sz="2000" dirty="0"/>
            </a:br>
            <a:r>
              <a:rPr lang="en-US" sz="2000" dirty="0"/>
              <a:t>used to execute static SQL queries such as CREATE, INSERT, UPDATE, DELETE, and SELECT.</a:t>
            </a:r>
            <a:br>
              <a:rPr lang="en-US" sz="2000" dirty="0"/>
            </a:br>
            <a:br>
              <a:rPr lang="en-US" sz="2000" dirty="0"/>
            </a:br>
            <a:r>
              <a:rPr lang="en-IN" sz="2000" b="1" dirty="0"/>
              <a:t>Important Methods </a:t>
            </a:r>
          </a:p>
          <a:p>
            <a:pPr marL="0" indent="0">
              <a:buNone/>
            </a:pPr>
            <a:br>
              <a:rPr lang="en-IN" sz="2000" b="1" dirty="0"/>
            </a:br>
            <a:r>
              <a:rPr lang="en-IN" sz="2000" dirty="0"/>
              <a:t>1) </a:t>
            </a:r>
            <a:r>
              <a:rPr lang="en-US" sz="2000" dirty="0" err="1"/>
              <a:t>executeQuery</a:t>
            </a:r>
            <a:r>
              <a:rPr lang="en-US" sz="2000" dirty="0"/>
              <a:t>(String 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Used for SELECT queries and Returns a </a:t>
            </a:r>
            <a:r>
              <a:rPr lang="en-US" sz="2000" dirty="0" err="1"/>
              <a:t>ResultSet</a:t>
            </a:r>
            <a:br>
              <a:rPr lang="en-US" sz="2000" dirty="0"/>
            </a:br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stmt.executeQuery</a:t>
            </a:r>
            <a:r>
              <a:rPr lang="en-US" sz="2000" dirty="0"/>
              <a:t>("SELECT * FROM students");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2) </a:t>
            </a:r>
            <a:r>
              <a:rPr lang="en-US" sz="2000" dirty="0" err="1"/>
              <a:t>executeUpdate</a:t>
            </a:r>
            <a:r>
              <a:rPr lang="en-US" sz="2000" dirty="0"/>
              <a:t>(String 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r>
              <a:rPr lang="en-US" sz="2000" dirty="0"/>
              <a:t>Used for INSERT, UPDATE, DELETE, CREATE, DROP.</a:t>
            </a:r>
            <a:br>
              <a:rPr lang="en-US" sz="2000" dirty="0"/>
            </a:br>
            <a:r>
              <a:rPr lang="en-US" sz="2000" dirty="0" err="1"/>
              <a:t>st.executeUpdate</a:t>
            </a:r>
            <a:r>
              <a:rPr lang="en-US" sz="2000" dirty="0"/>
              <a:t>("INSERT INTO student5 (roll, name) VALUES (100, '</a:t>
            </a:r>
            <a:r>
              <a:rPr lang="en-US" sz="2000" dirty="0" err="1"/>
              <a:t>aad</a:t>
            </a:r>
            <a:r>
              <a:rPr lang="en-US" sz="2000" dirty="0"/>
              <a:t>')");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System.</a:t>
            </a:r>
            <a:r>
              <a:rPr lang="en-US" sz="2000" b="1" i="1" dirty="0" err="1"/>
              <a:t>out</a:t>
            </a:r>
            <a:r>
              <a:rPr lang="en-US" sz="2000" dirty="0" err="1"/>
              <a:t>.println</a:t>
            </a:r>
            <a:r>
              <a:rPr lang="en-US" sz="2000" dirty="0"/>
              <a:t>("data added in the table");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3) execute(String </a:t>
            </a:r>
            <a:r>
              <a:rPr lang="en-US" sz="2000" dirty="0" err="1"/>
              <a:t>sql</a:t>
            </a:r>
            <a:r>
              <a:rPr lang="en-US" sz="2000" dirty="0"/>
              <a:t>)</a:t>
            </a:r>
          </a:p>
          <a:p>
            <a:r>
              <a:rPr lang="en-US" sz="2000" dirty="0"/>
              <a:t>Can be used for any SQL statement</a:t>
            </a:r>
          </a:p>
          <a:p>
            <a:pPr marL="0" indent="0">
              <a:buNone/>
            </a:pPr>
            <a:r>
              <a:rPr lang="en-US" sz="2400" dirty="0" err="1"/>
              <a:t>st.execute</a:t>
            </a:r>
            <a:r>
              <a:rPr lang="en-US" sz="2400" dirty="0"/>
              <a:t>("CREATE TABLE student5 (roll INT PRIMARY KEY, name VARCHAR(255) )");</a:t>
            </a:r>
          </a:p>
          <a:p>
            <a:pPr marL="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("Table is created");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087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PreparedStatement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It is a sub-interface of Statement. It also an interface from </a:t>
            </a:r>
            <a:r>
              <a:rPr lang="en-US" sz="2000" dirty="0" err="1"/>
              <a:t>java.sql</a:t>
            </a:r>
            <a:r>
              <a:rPr lang="en-US" sz="2000" dirty="0"/>
              <a:t> package.</a:t>
            </a:r>
            <a:br>
              <a:rPr lang="en-US" sz="2000" dirty="0"/>
            </a:br>
            <a:r>
              <a:rPr lang="en-US" sz="2000" dirty="0"/>
              <a:t>It is like a </a:t>
            </a:r>
            <a:r>
              <a:rPr lang="en-US" sz="2000" b="1" dirty="0"/>
              <a:t>template query</a:t>
            </a:r>
            <a:r>
              <a:rPr lang="en-US" sz="2000" dirty="0"/>
              <a:t> that you can fill with values at runtime.</a:t>
            </a:r>
            <a:br>
              <a:rPr lang="en-US" sz="2000" dirty="0"/>
            </a:br>
            <a:r>
              <a:rPr lang="en-US" sz="2000" dirty="0"/>
              <a:t>used to </a:t>
            </a:r>
            <a:r>
              <a:rPr lang="en-US" sz="2000" b="1" dirty="0"/>
              <a:t>execute precompiled SQL queries</a:t>
            </a:r>
            <a:r>
              <a:rPr lang="en-US" sz="2000" dirty="0"/>
              <a:t> with </a:t>
            </a:r>
            <a:r>
              <a:rPr lang="en-US" sz="2000" b="1" dirty="0"/>
              <a:t>dynamic parameters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Here  SQL is written as a single string with placeholders (?) for values.</a:t>
            </a:r>
            <a:br>
              <a:rPr lang="en-US" sz="2000" dirty="0"/>
            </a:b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Connection con = </a:t>
            </a:r>
            <a:r>
              <a:rPr lang="en-US" sz="2000" dirty="0" err="1"/>
              <a:t>DriverManager.getConnection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"</a:t>
            </a:r>
            <a:r>
              <a:rPr lang="en-US" sz="2000" dirty="0" err="1"/>
              <a:t>jdbc:mysql</a:t>
            </a:r>
            <a:r>
              <a:rPr lang="en-US" sz="2000" dirty="0"/>
              <a:t>://localhost:3306/school", "root", "password");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PreparedStatement</a:t>
            </a:r>
            <a:r>
              <a:rPr lang="en-US" sz="2000" dirty="0"/>
              <a:t> </a:t>
            </a:r>
            <a:r>
              <a:rPr lang="en-US" sz="2000" dirty="0" err="1"/>
              <a:t>pstmt</a:t>
            </a:r>
            <a:r>
              <a:rPr lang="en-US" sz="2000" dirty="0"/>
              <a:t> = </a:t>
            </a:r>
            <a:r>
              <a:rPr lang="en-US" sz="2000" dirty="0" err="1"/>
              <a:t>con.prepareStatement</a:t>
            </a:r>
            <a:r>
              <a:rPr lang="en-US" sz="2000" dirty="0"/>
              <a:t>(</a:t>
            </a:r>
          </a:p>
          <a:p>
            <a:pPr marL="0" indent="0">
              <a:buNone/>
            </a:pPr>
            <a:r>
              <a:rPr lang="en-US" sz="2000" dirty="0"/>
              <a:t>    "INSERT INTO students (id, name, age) VALUES (?, ?, ?)");</a:t>
            </a:r>
            <a:br>
              <a:rPr lang="en-US" sz="2000" dirty="0"/>
            </a:br>
            <a:r>
              <a:rPr lang="en-US" sz="2000" dirty="0"/>
              <a:t>Important Methods of </a:t>
            </a:r>
            <a:r>
              <a:rPr lang="en-US" sz="2000" dirty="0" err="1"/>
              <a:t>PreparedStatement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setXXX</a:t>
            </a:r>
            <a:r>
              <a:rPr lang="en-US" sz="2000" dirty="0"/>
              <a:t>(int </a:t>
            </a:r>
            <a:r>
              <a:rPr lang="en-US" sz="2000" dirty="0" err="1"/>
              <a:t>parameterIndex</a:t>
            </a:r>
            <a:r>
              <a:rPr lang="en-US" sz="2000" dirty="0"/>
              <a:t>, value)</a:t>
            </a:r>
          </a:p>
          <a:p>
            <a:pPr marL="0" indent="0">
              <a:buNone/>
            </a:pPr>
            <a:r>
              <a:rPr lang="en-US" sz="2000" dirty="0"/>
              <a:t>Used to set values for placeholders (?) in SQL queries.</a:t>
            </a:r>
          </a:p>
          <a:p>
            <a:pPr marL="0" indent="0">
              <a:buNone/>
            </a:pPr>
            <a:r>
              <a:rPr lang="en-US" sz="2000" dirty="0" err="1"/>
              <a:t>parameterIndex</a:t>
            </a:r>
            <a:r>
              <a:rPr lang="en-US" sz="2000" dirty="0"/>
              <a:t> starts from 1 (not 0).</a:t>
            </a:r>
          </a:p>
          <a:p>
            <a:pPr marL="0" indent="0">
              <a:buNone/>
            </a:pPr>
            <a:r>
              <a:rPr lang="en-US" sz="2000" dirty="0" err="1"/>
              <a:t>pstmt.setInt</a:t>
            </a:r>
            <a:r>
              <a:rPr lang="en-US" sz="2000" dirty="0"/>
              <a:t>(1, 101);</a:t>
            </a:r>
            <a:br>
              <a:rPr lang="en-US" sz="2000" dirty="0"/>
            </a:br>
            <a:r>
              <a:rPr lang="en-US" sz="2000" dirty="0" err="1"/>
              <a:t>pstmt.setString</a:t>
            </a:r>
            <a:r>
              <a:rPr lang="en-US" sz="2000" dirty="0"/>
              <a:t>(2, "Riya");</a:t>
            </a:r>
          </a:p>
          <a:p>
            <a:pPr marL="0" indent="0">
              <a:buNone/>
            </a:pP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4727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executeUpdate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sz="2400" dirty="0"/>
              <a:t>Executes INSERT, UPDATE, DELETE, CREATE TABLE queries.</a:t>
            </a:r>
          </a:p>
          <a:p>
            <a:pPr marL="0" indent="0">
              <a:buNone/>
            </a:pPr>
            <a:r>
              <a:rPr lang="en-US" sz="2400" dirty="0" err="1"/>
              <a:t>PreparedStatement</a:t>
            </a:r>
            <a:r>
              <a:rPr lang="en-US" sz="2400" dirty="0"/>
              <a:t> </a:t>
            </a:r>
            <a:r>
              <a:rPr lang="en-US" sz="2400" dirty="0" err="1"/>
              <a:t>pstmt</a:t>
            </a:r>
            <a:r>
              <a:rPr lang="en-US" sz="2400" dirty="0"/>
              <a:t> = </a:t>
            </a:r>
            <a:r>
              <a:rPr lang="en-US" sz="2400" dirty="0" err="1"/>
              <a:t>con.prepareStatement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  "INSERT INTO students (id, name, age) VALUES (?, ?, ?)");</a:t>
            </a:r>
          </a:p>
          <a:p>
            <a:pPr marL="0" indent="0">
              <a:buNone/>
            </a:pPr>
            <a:r>
              <a:rPr lang="en-US" sz="2400" dirty="0" err="1"/>
              <a:t>pstmt.setInt</a:t>
            </a:r>
            <a:r>
              <a:rPr lang="en-US" sz="2400" dirty="0"/>
              <a:t>(1, 1);</a:t>
            </a:r>
          </a:p>
          <a:p>
            <a:pPr marL="0" indent="0">
              <a:buNone/>
            </a:pPr>
            <a:r>
              <a:rPr lang="en-US" sz="2400" dirty="0" err="1"/>
              <a:t>pstmt.setString</a:t>
            </a:r>
            <a:r>
              <a:rPr lang="en-US" sz="2400" dirty="0"/>
              <a:t>(2, "Amit");</a:t>
            </a:r>
          </a:p>
          <a:p>
            <a:pPr marL="0" indent="0">
              <a:buNone/>
            </a:pPr>
            <a:r>
              <a:rPr lang="en-US" sz="2400" dirty="0" err="1"/>
              <a:t>pstmt.setInt</a:t>
            </a:r>
            <a:r>
              <a:rPr lang="en-US" sz="2400" dirty="0"/>
              <a:t>(3, 20);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int rows = </a:t>
            </a:r>
            <a:r>
              <a:rPr lang="en-US" sz="2400" dirty="0" err="1"/>
              <a:t>pstmt.executeUpdate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(rows + " row(s) inserted.");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7547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executeQuery</a:t>
            </a:r>
            <a:r>
              <a:rPr lang="en-US" dirty="0"/>
              <a:t>()</a:t>
            </a:r>
          </a:p>
          <a:p>
            <a:r>
              <a:rPr lang="en-US" sz="2600" dirty="0"/>
              <a:t>Executes SELECT queries.</a:t>
            </a:r>
          </a:p>
          <a:p>
            <a:r>
              <a:rPr lang="en-US" sz="2600" dirty="0"/>
              <a:t>Returns a </a:t>
            </a:r>
            <a:r>
              <a:rPr lang="en-US" sz="2600" dirty="0" err="1"/>
              <a:t>ResultSet</a:t>
            </a:r>
            <a:r>
              <a:rPr lang="en-US" sz="2600" dirty="0"/>
              <a:t> object</a:t>
            </a:r>
          </a:p>
          <a:p>
            <a:pPr marL="0" indent="0">
              <a:buNone/>
            </a:pPr>
            <a:r>
              <a:rPr lang="en-US" sz="2600" dirty="0" err="1"/>
              <a:t>PreparedStatement</a:t>
            </a:r>
            <a:r>
              <a:rPr lang="en-US" sz="2600" dirty="0"/>
              <a:t> </a:t>
            </a:r>
            <a:r>
              <a:rPr lang="en-US" sz="2600" dirty="0" err="1"/>
              <a:t>pstmt</a:t>
            </a:r>
            <a:r>
              <a:rPr lang="en-US" sz="2600" dirty="0"/>
              <a:t> = </a:t>
            </a:r>
            <a:r>
              <a:rPr lang="en-US" sz="2600" dirty="0" err="1"/>
              <a:t>con.prepareStatement</a:t>
            </a:r>
            <a:r>
              <a:rPr lang="en-US" sz="2600" dirty="0"/>
              <a:t>(</a:t>
            </a:r>
          </a:p>
          <a:p>
            <a:pPr marL="0" indent="0">
              <a:buNone/>
            </a:pPr>
            <a:r>
              <a:rPr lang="en-US" sz="2600" dirty="0"/>
              <a:t>    "SELECT * FROM students WHERE age &gt; ?");</a:t>
            </a:r>
          </a:p>
          <a:p>
            <a:pPr marL="0" indent="0">
              <a:buNone/>
            </a:pPr>
            <a:r>
              <a:rPr lang="en-US" sz="2600" dirty="0" err="1"/>
              <a:t>pstmt.setInt</a:t>
            </a:r>
            <a:r>
              <a:rPr lang="en-US" sz="2600" dirty="0"/>
              <a:t>(1, 18);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 err="1"/>
              <a:t>ResultSet</a:t>
            </a:r>
            <a:r>
              <a:rPr lang="en-US" sz="2600" dirty="0"/>
              <a:t> </a:t>
            </a:r>
            <a:r>
              <a:rPr lang="en-US" sz="2600" dirty="0" err="1"/>
              <a:t>rs</a:t>
            </a:r>
            <a:r>
              <a:rPr lang="en-US" sz="2600" dirty="0"/>
              <a:t> = </a:t>
            </a:r>
            <a:r>
              <a:rPr lang="en-US" sz="2600" dirty="0" err="1"/>
              <a:t>pstmt.executeQuery</a:t>
            </a:r>
            <a:r>
              <a:rPr lang="en-US" sz="2600" dirty="0"/>
              <a:t>();</a:t>
            </a:r>
          </a:p>
          <a:p>
            <a:pPr marL="0" indent="0">
              <a:buNone/>
            </a:pPr>
            <a:r>
              <a:rPr lang="en-US" sz="2600" dirty="0"/>
              <a:t>while (</a:t>
            </a:r>
            <a:r>
              <a:rPr lang="en-US" sz="2600" dirty="0" err="1"/>
              <a:t>rs.next</a:t>
            </a:r>
            <a:r>
              <a:rPr lang="en-US" sz="2600" dirty="0"/>
              <a:t>()) {</a:t>
            </a:r>
          </a:p>
          <a:p>
            <a:r>
              <a:rPr lang="en-US" sz="2600" dirty="0"/>
              <a:t>    </a:t>
            </a:r>
            <a:r>
              <a:rPr lang="en-US" sz="2600" dirty="0" err="1"/>
              <a:t>System.out.println</a:t>
            </a:r>
            <a:r>
              <a:rPr lang="en-US" sz="2600" dirty="0"/>
              <a:t>("ID: " + </a:t>
            </a:r>
            <a:r>
              <a:rPr lang="en-US" sz="2600" dirty="0" err="1"/>
              <a:t>rs.getInt</a:t>
            </a:r>
            <a:r>
              <a:rPr lang="en-US" sz="2600" dirty="0"/>
              <a:t>("id") +</a:t>
            </a:r>
          </a:p>
          <a:p>
            <a:r>
              <a:rPr lang="en-US" sz="2600" dirty="0"/>
              <a:t>                       ", Name: " + </a:t>
            </a:r>
            <a:r>
              <a:rPr lang="en-US" sz="2600" dirty="0" err="1"/>
              <a:t>rs.getString</a:t>
            </a:r>
            <a:r>
              <a:rPr lang="en-US" sz="2600" dirty="0"/>
              <a:t>("name") +</a:t>
            </a:r>
          </a:p>
          <a:p>
            <a:r>
              <a:rPr lang="en-US" sz="2600" dirty="0"/>
              <a:t>                       ", Age: " + </a:t>
            </a:r>
            <a:r>
              <a:rPr lang="en-US" sz="2600" dirty="0" err="1"/>
              <a:t>rs.getInt</a:t>
            </a:r>
            <a:r>
              <a:rPr lang="en-US" sz="2600" dirty="0"/>
              <a:t>("age"));</a:t>
            </a:r>
          </a:p>
          <a:p>
            <a:r>
              <a:rPr lang="en-US" sz="26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151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		execute()</a:t>
            </a:r>
          </a:p>
          <a:p>
            <a:r>
              <a:rPr lang="en-US" dirty="0"/>
              <a:t>Executes any SQL statement (INSERT/UPDATE/DELETE/SELECT)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pstmt</a:t>
            </a:r>
            <a:r>
              <a:rPr lang="en-US" dirty="0"/>
              <a:t> = </a:t>
            </a:r>
            <a:r>
              <a:rPr lang="en-US" dirty="0" err="1"/>
              <a:t>con.prepareStatement</a:t>
            </a:r>
            <a:r>
              <a:rPr lang="en-US" dirty="0"/>
              <a:t>("DELETE FROM students WHERE id = ?");</a:t>
            </a:r>
          </a:p>
          <a:p>
            <a:r>
              <a:rPr lang="en-US" dirty="0" err="1"/>
              <a:t>pstmt.setInt</a:t>
            </a:r>
            <a:r>
              <a:rPr lang="en-US" dirty="0"/>
              <a:t>(1, 3);</a:t>
            </a:r>
          </a:p>
          <a:p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result = </a:t>
            </a:r>
            <a:r>
              <a:rPr lang="en-US" dirty="0" err="1"/>
              <a:t>pstmt.execute</a:t>
            </a:r>
            <a:r>
              <a:rPr lang="en-US" dirty="0"/>
              <a:t>();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en-US" dirty="0" err="1"/>
              <a:t>ResultSet</a:t>
            </a:r>
            <a:r>
              <a:rPr lang="en-US" dirty="0"/>
              <a:t> returned? " + result);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35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CallableStatement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It is a sub-interface of </a:t>
            </a:r>
            <a:r>
              <a:rPr lang="en-US" sz="2000" dirty="0" err="1"/>
              <a:t>preparedStatement</a:t>
            </a:r>
            <a:r>
              <a:rPr lang="en-US" sz="2000" dirty="0"/>
              <a:t> from </a:t>
            </a:r>
            <a:r>
              <a:rPr lang="en-US" sz="2000" dirty="0" err="1"/>
              <a:t>java.sql</a:t>
            </a:r>
            <a:r>
              <a:rPr lang="en-US" sz="2000" dirty="0"/>
              <a:t> package.</a:t>
            </a:r>
            <a:br>
              <a:rPr lang="en-US" sz="2000" dirty="0"/>
            </a:br>
            <a:r>
              <a:rPr lang="en-US" sz="2000" dirty="0"/>
              <a:t>used to call stored procedures and stored functions in a database.</a:t>
            </a:r>
          </a:p>
          <a:p>
            <a:pPr marL="0" indent="0">
              <a:buNone/>
            </a:pPr>
            <a:r>
              <a:rPr lang="en-US" sz="2000" dirty="0"/>
              <a:t>Stored procedures are precompiled SQL programs stored in the database itself.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CallableStatement</a:t>
            </a:r>
            <a:r>
              <a:rPr lang="en-US" sz="2000" dirty="0"/>
              <a:t> </a:t>
            </a:r>
            <a:r>
              <a:rPr lang="en-US" sz="2000" dirty="0" err="1"/>
              <a:t>cstmt</a:t>
            </a:r>
            <a:r>
              <a:rPr lang="en-US" sz="2000" dirty="0"/>
              <a:t> = </a:t>
            </a:r>
            <a:r>
              <a:rPr lang="en-US" sz="2000" dirty="0" err="1"/>
              <a:t>con.prepareCall</a:t>
            </a:r>
            <a:r>
              <a:rPr lang="en-US" sz="2000" dirty="0"/>
              <a:t>("{call </a:t>
            </a:r>
            <a:r>
              <a:rPr lang="en-US" sz="2000" dirty="0" err="1"/>
              <a:t>procedure_name</a:t>
            </a:r>
            <a:r>
              <a:rPr lang="en-US" sz="2000" dirty="0"/>
              <a:t>(?, ?, ?)}");</a:t>
            </a:r>
            <a:br>
              <a:rPr lang="en-US" sz="2000" dirty="0"/>
            </a:br>
            <a:r>
              <a:rPr lang="en-US" sz="2000" dirty="0"/>
              <a:t>{call …} syntax is used.</a:t>
            </a:r>
          </a:p>
          <a:p>
            <a:pPr marL="0" indent="0">
              <a:buNone/>
            </a:pPr>
            <a:r>
              <a:rPr lang="en-US" sz="2000" dirty="0"/>
              <a:t>? represents input/output parameters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Statement → runs SQL directly.</a:t>
            </a:r>
          </a:p>
          <a:p>
            <a:pPr marL="0" indent="0">
              <a:buNone/>
            </a:pPr>
            <a:r>
              <a:rPr lang="en-US" sz="2000" dirty="0" err="1"/>
              <a:t>PreparedStatement</a:t>
            </a:r>
            <a:r>
              <a:rPr lang="en-US" sz="2000" dirty="0"/>
              <a:t> → runs parameterized SQL.</a:t>
            </a:r>
          </a:p>
          <a:p>
            <a:pPr marL="0" indent="0">
              <a:buNone/>
            </a:pPr>
            <a:r>
              <a:rPr lang="en-US" sz="2000" dirty="0" err="1"/>
              <a:t>CallableStatement</a:t>
            </a:r>
            <a:r>
              <a:rPr lang="en-US" sz="2000" dirty="0"/>
              <a:t> → calls stored procedures in DB.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Interface Hierarchy: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java.sql.Statement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- </a:t>
            </a:r>
            <a:r>
              <a:rPr lang="en-US" sz="2000" dirty="0" err="1"/>
              <a:t>java.sql.PreparedStatement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- </a:t>
            </a:r>
            <a:r>
              <a:rPr lang="en-US" sz="2000" dirty="0" err="1"/>
              <a:t>java.sql.CallableStatement</a:t>
            </a:r>
            <a:br>
              <a:rPr lang="en-US" sz="2000" dirty="0"/>
            </a:br>
            <a:br>
              <a:rPr lang="en-US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655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062813F-9A22-462B-9F01-B015B74960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715280"/>
              </p:ext>
            </p:extLst>
          </p:nvPr>
        </p:nvGraphicFramePr>
        <p:xfrm>
          <a:off x="0" y="65314"/>
          <a:ext cx="9144000" cy="679268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2618908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840998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77095668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98144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r>
                        <a:rPr lang="en-IN"/>
                        <a:t>setXXX(int,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Sets </a:t>
                      </a:r>
                      <a:r>
                        <a:rPr lang="en-IN" b="1"/>
                        <a:t>IN</a:t>
                      </a:r>
                      <a:r>
                        <a:rPr lang="en-IN"/>
                        <a:t> 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cstmt.setInt(1, 101);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70159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registerOutParameter(int, sqlType)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Registers </a:t>
                      </a:r>
                      <a:r>
                        <a:rPr lang="en-US" b="1"/>
                        <a:t>OUT</a:t>
                      </a:r>
                      <a:r>
                        <a:rPr lang="en-US"/>
                        <a:t> parameter with SQL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cstmt.registerOutParameter(2, Types.VARCHAR);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28965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getXXX(int)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Retrieves OUT parameter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String name = cstmt.getString(2);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163616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/>
                        <a:t>execute()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Executes the stored procedure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cstmt.execute();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343344"/>
                  </a:ext>
                </a:extLst>
              </a:tr>
              <a:tr h="1698171">
                <a:tc>
                  <a:txBody>
                    <a:bodyPr/>
                    <a:lstStyle/>
                    <a:p>
                      <a:r>
                        <a:rPr lang="en-IN"/>
                        <a:t>executeUpdate()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Executes an update procedure (e.g., INSERT/UPDATE inside procedure)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cstmt.executeUpdate();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026854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r>
                        <a:rPr lang="en-IN"/>
                        <a:t>executeQuery()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Executes a SELECT-type procedure (returns ResultSet)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ResultSet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rs</a:t>
                      </a:r>
                      <a:r>
                        <a:rPr lang="en-IN" dirty="0"/>
                        <a:t> = </a:t>
                      </a:r>
                      <a:r>
                        <a:rPr lang="en-IN" dirty="0" err="1"/>
                        <a:t>cstmt.executeQuery</a:t>
                      </a:r>
                      <a:r>
                        <a:rPr lang="en-IN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71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1102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2000" dirty="0" err="1"/>
              <a:t>ResultSetMetaData</a:t>
            </a:r>
            <a:r>
              <a:rPr lang="en-US" sz="2000" dirty="0"/>
              <a:t> is an interface in JDBC (</a:t>
            </a:r>
            <a:r>
              <a:rPr lang="en-US" sz="2000" dirty="0" err="1"/>
              <a:t>java.sql.ResultSetMetaData</a:t>
            </a:r>
            <a:r>
              <a:rPr lang="en-US" sz="2000" dirty="0"/>
              <a:t>).</a:t>
            </a:r>
          </a:p>
          <a:p>
            <a:r>
              <a:rPr lang="en-US" sz="2000" dirty="0"/>
              <a:t>It provides metadata (data about data) of a </a:t>
            </a:r>
            <a:r>
              <a:rPr lang="en-US" sz="2000" dirty="0" err="1"/>
              <a:t>ResultSet</a:t>
            </a:r>
            <a:r>
              <a:rPr lang="en-US" sz="2000" dirty="0"/>
              <a:t> object.</a:t>
            </a:r>
          </a:p>
          <a:p>
            <a:r>
              <a:rPr lang="en-US" sz="2000" dirty="0"/>
              <a:t>In other words → it tells you column information (name, type, count, precision, etc.) for the query result.</a:t>
            </a:r>
          </a:p>
          <a:p>
            <a:r>
              <a:rPr lang="en-US" sz="2000" dirty="0" err="1"/>
              <a:t>ResultSet</a:t>
            </a:r>
            <a:r>
              <a:rPr lang="en-US" sz="2000" dirty="0"/>
              <a:t> = actual query results</a:t>
            </a:r>
          </a:p>
          <a:p>
            <a:r>
              <a:rPr lang="en-US" sz="2000" dirty="0" err="1"/>
              <a:t>ResultSetMetaData</a:t>
            </a:r>
            <a:r>
              <a:rPr lang="en-US" sz="2000" dirty="0"/>
              <a:t> = description of those results</a:t>
            </a:r>
          </a:p>
          <a:p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000" dirty="0" err="1"/>
              <a:t>rs</a:t>
            </a:r>
            <a:r>
              <a:rPr lang="en-US" sz="2000" dirty="0"/>
              <a:t> = </a:t>
            </a:r>
            <a:r>
              <a:rPr lang="en-US" sz="2000" dirty="0" err="1"/>
              <a:t>stmt.executeQuery</a:t>
            </a:r>
            <a:r>
              <a:rPr lang="en-US" sz="2000" dirty="0"/>
              <a:t>("SELECT * FROM students");</a:t>
            </a:r>
          </a:p>
          <a:p>
            <a:r>
              <a:rPr lang="en-US" sz="2000" dirty="0" err="1"/>
              <a:t>ResultSetMetaData</a:t>
            </a:r>
            <a:r>
              <a:rPr lang="en-US" sz="2000" dirty="0"/>
              <a:t> </a:t>
            </a:r>
            <a:r>
              <a:rPr lang="en-US" sz="2000" dirty="0" err="1"/>
              <a:t>rsmd</a:t>
            </a:r>
            <a:r>
              <a:rPr lang="en-US" sz="2000" dirty="0"/>
              <a:t> = </a:t>
            </a:r>
            <a:r>
              <a:rPr lang="en-US" sz="2000" dirty="0" err="1"/>
              <a:t>rs.getMetaData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Use Cases</a:t>
            </a:r>
          </a:p>
          <a:p>
            <a:r>
              <a:rPr lang="en-US" sz="2000" dirty="0"/>
              <a:t> To build generic database tools (e.g., SQL browsers, ORMs).</a:t>
            </a:r>
          </a:p>
          <a:p>
            <a:r>
              <a:rPr lang="en-US" sz="2000" dirty="0"/>
              <a:t>When you don’t know the query structure at compile time.</a:t>
            </a:r>
          </a:p>
          <a:p>
            <a:r>
              <a:rPr lang="en-US" sz="2000" dirty="0"/>
              <a:t> To dynamically display table columns in a UI.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94443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8A1EC5-05EB-42B9-AD65-9A5B7F25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274905"/>
              </p:ext>
            </p:extLst>
          </p:nvPr>
        </p:nvGraphicFramePr>
        <p:xfrm>
          <a:off x="0" y="0"/>
          <a:ext cx="9144000" cy="6858002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3378125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8593013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5018859"/>
                    </a:ext>
                  </a:extLst>
                </a:gridCol>
              </a:tblGrid>
              <a:tr h="517584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517776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getColumnCount()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number of columns in the result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rsmd.getColumnCount()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878242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getColumnName(int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Returns the 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rsmd.getColumnName(1)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650990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getColumnTypeName(int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DB-specific column type (e.g., VARCHAR, INT)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rsmd.getColumnTypeName(2)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0049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getColumnDisplaySize(int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max width of the 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rsmd.getColumnDisplaySize(2)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88982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isNullable(int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column allows NULL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rsmd.isNullable(3)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6356984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isAutoIncrement(int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Checks if column is auto-increment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rsmd.isAutoIncrement(1)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52988"/>
                  </a:ext>
                </a:extLst>
              </a:tr>
              <a:tr h="905774">
                <a:tc>
                  <a:txBody>
                    <a:bodyPr/>
                    <a:lstStyle/>
                    <a:p>
                      <a:r>
                        <a:rPr lang="en-IN"/>
                        <a:t>getTableName(int column)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the table name of the column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rsmd.getTableName</a:t>
                      </a:r>
                      <a:r>
                        <a:rPr lang="en-IN" dirty="0"/>
                        <a:t>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65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142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import </a:t>
            </a:r>
            <a:r>
              <a:rPr lang="en-IN" dirty="0" err="1"/>
              <a:t>java.sql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ResultSetMetaDataExample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/>
              <a:t>            </a:t>
            </a: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com.mysql.cj.jdbc.Driver</a:t>
            </a:r>
            <a:r>
              <a:rPr lang="en-IN" dirty="0"/>
              <a:t>");</a:t>
            </a:r>
          </a:p>
          <a:p>
            <a:r>
              <a:rPr lang="en-IN" dirty="0"/>
              <a:t>            Connection con = </a:t>
            </a:r>
            <a:r>
              <a:rPr lang="en-IN" dirty="0" err="1"/>
              <a:t>DriverManager.getConnection</a:t>
            </a:r>
            <a:r>
              <a:rPr lang="en-IN" dirty="0"/>
              <a:t>(</a:t>
            </a:r>
          </a:p>
          <a:p>
            <a:r>
              <a:rPr lang="en-IN" dirty="0"/>
              <a:t>                "</a:t>
            </a:r>
            <a:r>
              <a:rPr lang="en-IN" dirty="0" err="1"/>
              <a:t>jdbc:mysql</a:t>
            </a:r>
            <a:r>
              <a:rPr lang="en-IN" dirty="0"/>
              <a:t>://localhost:3306/school", "root", "password");</a:t>
            </a:r>
          </a:p>
          <a:p>
            <a:endParaRPr lang="en-IN" dirty="0"/>
          </a:p>
          <a:p>
            <a:r>
              <a:rPr lang="en-IN" dirty="0"/>
              <a:t>            Statement </a:t>
            </a:r>
            <a:r>
              <a:rPr lang="en-IN" dirty="0" err="1"/>
              <a:t>stmt</a:t>
            </a:r>
            <a:r>
              <a:rPr lang="en-IN" dirty="0"/>
              <a:t> = </a:t>
            </a:r>
            <a:r>
              <a:rPr lang="en-IN" dirty="0" err="1"/>
              <a:t>con.createStatement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ResultSet</a:t>
            </a:r>
            <a:r>
              <a:rPr lang="en-IN" dirty="0"/>
              <a:t> </a:t>
            </a:r>
            <a:r>
              <a:rPr lang="en-IN" dirty="0" err="1"/>
              <a:t>rs</a:t>
            </a:r>
            <a:r>
              <a:rPr lang="en-IN" dirty="0"/>
              <a:t> = </a:t>
            </a:r>
            <a:r>
              <a:rPr lang="en-IN" dirty="0" err="1"/>
              <a:t>stmt.executeQuery</a:t>
            </a:r>
            <a:r>
              <a:rPr lang="en-IN" dirty="0"/>
              <a:t>("SELECT * FROM students");</a:t>
            </a:r>
          </a:p>
          <a:p>
            <a:endParaRPr lang="en-IN" dirty="0"/>
          </a:p>
          <a:p>
            <a:r>
              <a:rPr lang="en-IN" dirty="0"/>
              <a:t>            // Get metadata</a:t>
            </a:r>
          </a:p>
          <a:p>
            <a:r>
              <a:rPr lang="en-IN" dirty="0"/>
              <a:t>            </a:t>
            </a:r>
            <a:r>
              <a:rPr lang="en-IN" dirty="0" err="1"/>
              <a:t>ResultSetMetaData</a:t>
            </a:r>
            <a:r>
              <a:rPr lang="en-IN" dirty="0"/>
              <a:t> </a:t>
            </a:r>
            <a:r>
              <a:rPr lang="en-IN" dirty="0" err="1"/>
              <a:t>rsmd</a:t>
            </a:r>
            <a:r>
              <a:rPr lang="en-IN" dirty="0"/>
              <a:t> = </a:t>
            </a:r>
            <a:r>
              <a:rPr lang="en-IN" dirty="0" err="1"/>
              <a:t>rs.getMetaData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        int </a:t>
            </a:r>
            <a:r>
              <a:rPr lang="en-IN" dirty="0" err="1"/>
              <a:t>columnCount</a:t>
            </a:r>
            <a:r>
              <a:rPr lang="en-IN" dirty="0"/>
              <a:t> = </a:t>
            </a:r>
            <a:r>
              <a:rPr lang="en-IN" dirty="0" err="1"/>
              <a:t>rsmd.getColumnCount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("Total Columns: " + </a:t>
            </a:r>
            <a:r>
              <a:rPr lang="en-IN" dirty="0" err="1"/>
              <a:t>columnCount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          for (int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</a:t>
            </a:r>
            <a:r>
              <a:rPr lang="en-IN" dirty="0" err="1"/>
              <a:t>columnCount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System.out.println</a:t>
            </a:r>
            <a:r>
              <a:rPr lang="en-IN" dirty="0"/>
              <a:t>("Column " + </a:t>
            </a:r>
            <a:r>
              <a:rPr lang="en-IN" dirty="0" err="1"/>
              <a:t>i</a:t>
            </a:r>
            <a:r>
              <a:rPr lang="en-IN" dirty="0"/>
              <a:t> + ": " +</a:t>
            </a:r>
            <a:r>
              <a:rPr lang="en-IN" dirty="0" err="1"/>
              <a:t>rsmd.getColumnName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+ " (" +    </a:t>
            </a:r>
            <a:r>
              <a:rPr lang="en-IN" dirty="0" err="1"/>
              <a:t>rsmd.getColumnTypeName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+ ")");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con.close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6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DC67-9175-45F1-8E7E-D81DB51B8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Limitation of This Code (Without JDBC)</a:t>
            </a:r>
          </a:p>
          <a:p>
            <a:r>
              <a:rPr lang="en-US" b="1" dirty="0"/>
              <a:t>Volatile Data*</a:t>
            </a:r>
            <a:endParaRPr lang="en-US" dirty="0"/>
          </a:p>
          <a:p>
            <a:pPr lvl="1"/>
            <a:r>
              <a:rPr lang="en-US" dirty="0"/>
              <a:t>The attendance exists only in </a:t>
            </a:r>
            <a:r>
              <a:rPr lang="en-US" b="1" dirty="0"/>
              <a:t>RAM</a:t>
            </a:r>
            <a:r>
              <a:rPr lang="en-US" dirty="0"/>
              <a:t> while the program is running.</a:t>
            </a:r>
          </a:p>
          <a:p>
            <a:pPr lvl="1"/>
            <a:r>
              <a:rPr lang="en-US" dirty="0"/>
              <a:t>Once you stop the program, all records are gone.</a:t>
            </a:r>
          </a:p>
          <a:p>
            <a:r>
              <a:rPr lang="en-US" b="1" dirty="0"/>
              <a:t>Repetition of Effort*</a:t>
            </a:r>
            <a:endParaRPr lang="en-US" dirty="0"/>
          </a:p>
          <a:p>
            <a:pPr lvl="1"/>
            <a:r>
              <a:rPr lang="en-US" dirty="0"/>
              <a:t>Every day, every class, and every subject → we must re-enter all student objects again.</a:t>
            </a:r>
          </a:p>
          <a:p>
            <a:r>
              <a:rPr lang="en-US" b="1" dirty="0"/>
              <a:t>No Central Storage*</a:t>
            </a:r>
            <a:endParaRPr lang="en-US" dirty="0"/>
          </a:p>
          <a:p>
            <a:pPr lvl="1"/>
            <a:r>
              <a:rPr lang="en-US" dirty="0"/>
              <a:t>If you want to know yesterday’s attendance or generate reports, it’s impossible because no data is stored permanently.</a:t>
            </a:r>
          </a:p>
          <a:p>
            <a:r>
              <a:rPr lang="en-US" b="1" dirty="0"/>
              <a:t>Not Scalable*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N students × multiple subjects × multiple classes</a:t>
            </a:r>
            <a:r>
              <a:rPr lang="en-US" dirty="0"/>
              <a:t>, managing objects in code is </a:t>
            </a:r>
            <a:r>
              <a:rPr lang="en-US"/>
              <a:t>impractical.</a:t>
            </a:r>
          </a:p>
          <a:p>
            <a:pPr lvl="1"/>
            <a:r>
              <a:rPr lang="en-US"/>
              <a:t>Reduced </a:t>
            </a:r>
            <a:r>
              <a:rPr lang="en-US" dirty="0"/>
              <a:t>Code Repetition</a:t>
            </a:r>
          </a:p>
        </p:txBody>
      </p:sp>
    </p:spTree>
    <p:extLst>
      <p:ext uri="{BB962C8B-B14F-4D97-AF65-F5344CB8AC3E}">
        <p14:creationId xmlns:p14="http://schemas.microsoft.com/office/powerpoint/2010/main" val="1151141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F719-9902-41E1-A7FB-5B845365E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60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5AF6-8263-47BF-81A6-90B2394C5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Why JDBC is Needed?</a:t>
            </a:r>
          </a:p>
          <a:p>
            <a:endParaRPr lang="en-US" dirty="0"/>
          </a:p>
          <a:p>
            <a:r>
              <a:rPr lang="en-US" dirty="0"/>
              <a:t>JDBC allows us to store student data in a database (MySQL, Oracle, PostgreSQL, etc.).</a:t>
            </a:r>
          </a:p>
          <a:p>
            <a:endParaRPr lang="en-US" dirty="0"/>
          </a:p>
          <a:p>
            <a:r>
              <a:rPr lang="en-US" dirty="0"/>
              <a:t>Attendance records can be inserted into tables and retrieved later whenever required.</a:t>
            </a:r>
          </a:p>
          <a:p>
            <a:endParaRPr lang="en-US" dirty="0"/>
          </a:p>
          <a:p>
            <a:r>
              <a:rPr lang="en-US" dirty="0"/>
              <a:t>This ensures persistence – data remains even after the program ends.</a:t>
            </a:r>
          </a:p>
          <a:p>
            <a:endParaRPr lang="en-US" dirty="0"/>
          </a:p>
          <a:p>
            <a:r>
              <a:rPr lang="en-US" dirty="0"/>
              <a:t>With JDBC:</a:t>
            </a:r>
          </a:p>
          <a:p>
            <a:endParaRPr lang="en-US" dirty="0"/>
          </a:p>
          <a:p>
            <a:r>
              <a:rPr lang="en-US" dirty="0"/>
              <a:t>Store Student Major data (roll, name) in student table.</a:t>
            </a:r>
          </a:p>
          <a:p>
            <a:endParaRPr lang="en-US" dirty="0"/>
          </a:p>
          <a:p>
            <a:r>
              <a:rPr lang="en-US" dirty="0"/>
              <a:t>Store Attendance data (date, roll, subject, status) in attendance table.</a:t>
            </a:r>
          </a:p>
          <a:p>
            <a:endParaRPr lang="en-US" dirty="0"/>
          </a:p>
          <a:p>
            <a:r>
              <a:rPr lang="en-US" dirty="0"/>
              <a:t>Tomorrow, you can query yesterday’s attendance without re-creating objects.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IN" b="1" dirty="0"/>
              <a:t>Real-World Mapping</a:t>
            </a:r>
          </a:p>
          <a:p>
            <a:r>
              <a:rPr lang="en-IN" b="1" dirty="0"/>
              <a:t>Without JDBC</a:t>
            </a:r>
            <a:r>
              <a:rPr lang="en-IN" dirty="0"/>
              <a:t> → Attendance register is a </a:t>
            </a:r>
            <a:r>
              <a:rPr lang="en-IN" b="1" dirty="0"/>
              <a:t>whiteboard</a:t>
            </a:r>
            <a:r>
              <a:rPr lang="en-IN" dirty="0"/>
              <a:t> → erased after every lecture.</a:t>
            </a:r>
          </a:p>
          <a:p>
            <a:r>
              <a:rPr lang="en-IN" b="1" dirty="0"/>
              <a:t>With JDBC</a:t>
            </a:r>
            <a:r>
              <a:rPr lang="en-IN" dirty="0"/>
              <a:t> → Attendance register is a </a:t>
            </a:r>
            <a:r>
              <a:rPr lang="en-IN" b="1" dirty="0"/>
              <a:t>notebook/database</a:t>
            </a:r>
            <a:r>
              <a:rPr lang="en-IN" dirty="0"/>
              <a:t> → permanent, reusable anytime.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67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5652-32DA-4C30-B307-640DE914A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Importance of JDBC</a:t>
            </a:r>
          </a:p>
          <a:p>
            <a:pPr marL="0" indent="0">
              <a:buNone/>
            </a:pPr>
            <a:r>
              <a:rPr lang="en-IN" dirty="0"/>
              <a:t>  JDBC is crucial for enterprise and real-time applications because:</a:t>
            </a:r>
          </a:p>
          <a:p>
            <a:pPr marL="0" indent="0">
              <a:buNone/>
            </a:pPr>
            <a:r>
              <a:rPr lang="en-IN" b="1" dirty="0"/>
              <a:t> Database Connectivity*</a:t>
            </a:r>
          </a:p>
          <a:p>
            <a:r>
              <a:rPr lang="en-IN" dirty="0"/>
              <a:t>Almost every software application needs to store, retrieve, and manipulate data.</a:t>
            </a:r>
          </a:p>
          <a:p>
            <a:r>
              <a:rPr lang="en-IN" dirty="0"/>
              <a:t>JDBC enables </a:t>
            </a:r>
            <a:r>
              <a:rPr lang="en-IN" b="1" dirty="0"/>
              <a:t>seamless communication</a:t>
            </a:r>
            <a:r>
              <a:rPr lang="en-IN" dirty="0"/>
              <a:t> between Java applications and databases like Oracle, MySQL, PostgreSQL, SQL Server, etc.</a:t>
            </a:r>
          </a:p>
          <a:p>
            <a:pPr marL="0" indent="0">
              <a:buNone/>
            </a:pPr>
            <a:r>
              <a:rPr lang="en-IN" b="1" dirty="0"/>
              <a:t> Platform Independence*</a:t>
            </a:r>
          </a:p>
          <a:p>
            <a:r>
              <a:rPr lang="en-IN" dirty="0"/>
              <a:t>Java is platform-independent, but databases differ in vendors and implementations.</a:t>
            </a:r>
          </a:p>
          <a:p>
            <a:r>
              <a:rPr lang="en-IN" dirty="0"/>
              <a:t>JDBC standardizes access, so Java code works with different databases without major changes.</a:t>
            </a:r>
          </a:p>
          <a:p>
            <a:pPr marL="0" indent="0">
              <a:buNone/>
            </a:pPr>
            <a:r>
              <a:rPr lang="en-IN" b="1" dirty="0"/>
              <a:t> Vendor Neutrality*</a:t>
            </a:r>
          </a:p>
          <a:p>
            <a:r>
              <a:rPr lang="en-IN" dirty="0"/>
              <a:t>JDBC provides a </a:t>
            </a:r>
            <a:r>
              <a:rPr lang="en-IN" b="1" dirty="0"/>
              <a:t>uniform API</a:t>
            </a:r>
            <a:r>
              <a:rPr lang="en-IN" dirty="0"/>
              <a:t>.</a:t>
            </a:r>
            <a:br>
              <a:rPr lang="en-IN" dirty="0"/>
            </a:br>
            <a:r>
              <a:rPr lang="en-US" dirty="0"/>
              <a:t>JDBC provides standard Guidelines for </a:t>
            </a:r>
            <a:r>
              <a:rPr lang="en-US" dirty="0" err="1"/>
              <a:t>db</a:t>
            </a:r>
            <a:r>
              <a:rPr lang="en-US" dirty="0"/>
              <a:t> vendors (like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Oracle )</a:t>
            </a:r>
            <a:endParaRPr lang="en-IN" dirty="0"/>
          </a:p>
          <a:p>
            <a:r>
              <a:rPr lang="en-IN" dirty="0"/>
              <a:t>Underlying vendors supply drivers for their databases, but the developer always uses the same JDBC API.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91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wrap="square"/>
          <a:lstStyle/>
          <a:p>
            <a:pPr marL="0" indent="0">
              <a:buNone/>
            </a:pPr>
            <a:r>
              <a:rPr lang="en-IN" dirty="0"/>
              <a:t>					JDBC Architecture</a:t>
            </a:r>
            <a:endParaRPr dirty="0"/>
          </a:p>
          <a:p>
            <a:pPr marL="0" indent="0">
              <a:buNone/>
              <a:defRPr sz="2000"/>
            </a:pPr>
            <a:r>
              <a:rPr lang="en-US" dirty="0"/>
              <a:t>	</a:t>
            </a:r>
            <a:r>
              <a:rPr dirty="0"/>
              <a:t>Application → JDBC API → Driver → Database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5BEC7-7259-4F96-AF47-54A97A157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9" y="2388636"/>
            <a:ext cx="6727371" cy="4194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3833-980D-45E7-B1E6-568CF4C2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/>
              <a:t>Components:</a:t>
            </a:r>
            <a:br>
              <a:rPr lang="en-IN" dirty="0"/>
            </a:br>
            <a:r>
              <a:rPr lang="en-IN" dirty="0"/>
              <a:t>1)Driver: It translate Java codes for data specific calls to database, and database specific calls into java code.</a:t>
            </a:r>
            <a:br>
              <a:rPr lang="en-IN" dirty="0"/>
            </a:br>
            <a:r>
              <a:rPr lang="en-IN" dirty="0"/>
              <a:t>2)connection- it helps java application to communicate with database.</a:t>
            </a:r>
          </a:p>
          <a:p>
            <a:r>
              <a:rPr lang="en-IN" dirty="0"/>
              <a:t>3) Statement – It sends </a:t>
            </a:r>
            <a:r>
              <a:rPr lang="en-IN" dirty="0" err="1"/>
              <a:t>sql</a:t>
            </a:r>
            <a:r>
              <a:rPr lang="en-IN" dirty="0"/>
              <a:t> query from java application to databases,</a:t>
            </a:r>
            <a:br>
              <a:rPr lang="en-IN" dirty="0"/>
            </a:br>
            <a:r>
              <a:rPr lang="en-IN" dirty="0"/>
              <a:t>4) </a:t>
            </a:r>
            <a:r>
              <a:rPr lang="en-IN" dirty="0" err="1"/>
              <a:t>resultset</a:t>
            </a:r>
            <a:r>
              <a:rPr lang="en-IN" dirty="0"/>
              <a:t> = holds result of </a:t>
            </a:r>
            <a:r>
              <a:rPr lang="en-IN" dirty="0" err="1"/>
              <a:t>sql</a:t>
            </a:r>
            <a:r>
              <a:rPr lang="en-IN" dirty="0"/>
              <a:t> query.</a:t>
            </a:r>
          </a:p>
          <a:p>
            <a:pPr>
              <a:defRPr sz="2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5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2775</Words>
  <Application>Microsoft Office PowerPoint</Application>
  <PresentationFormat>On-screen Show (4:3)</PresentationFormat>
  <Paragraphs>527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JDBC (Java Database Connectivity)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3 – Steps to Build JDBC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JDBC Features</vt:lpstr>
      <vt:lpstr>PowerPoint Presentation</vt:lpstr>
      <vt:lpstr>PowerPoint Presentation</vt:lpstr>
      <vt:lpstr>JDBC API</vt:lpstr>
      <vt:lpstr>PowerPoint Presentation</vt:lpstr>
      <vt:lpstr>PowerPoint Presentation</vt:lpstr>
      <vt:lpstr>What is a JDBC Driver?</vt:lpstr>
      <vt:lpstr>JDBC Drivers (Types 1–4)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of JDBC Driver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 (Java Database Connectivity)</dc:title>
  <dc:subject/>
  <dc:creator/>
  <cp:keywords/>
  <dc:description>generated using python-pptx</dc:description>
  <cp:lastModifiedBy>Arup Sarkar</cp:lastModifiedBy>
  <cp:revision>58</cp:revision>
  <dcterms:created xsi:type="dcterms:W3CDTF">2013-01-27T09:14:16Z</dcterms:created>
  <dcterms:modified xsi:type="dcterms:W3CDTF">2025-08-28T15:49:15Z</dcterms:modified>
  <cp:category/>
</cp:coreProperties>
</file>