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sldIdLst>
    <p:sldId id="256" r:id="rId3"/>
    <p:sldId id="35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  <p:sldId id="269" r:id="rId17"/>
    <p:sldId id="28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4" r:id="rId58"/>
    <p:sldId id="313" r:id="rId59"/>
    <p:sldId id="315" r:id="rId60"/>
    <p:sldId id="327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microsoft.com/office/2016/11/relationships/changesInfo" Target="changesInfos/changesInfo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p Sarkar" userId="881108ca54df7b26" providerId="LiveId" clId="{12394117-F82A-466F-9C1E-E891AD271CB1}"/>
    <pc:docChg chg="undo redo custSel addSld delSld modSld sldOrd">
      <pc:chgData name="Arup Sarkar" userId="881108ca54df7b26" providerId="LiveId" clId="{12394117-F82A-466F-9C1E-E891AD271CB1}" dt="2025-09-04T02:32:24.487" v="2158"/>
      <pc:docMkLst>
        <pc:docMk/>
      </pc:docMkLst>
      <pc:sldChg chg="modSp">
        <pc:chgData name="Arup Sarkar" userId="881108ca54df7b26" providerId="LiveId" clId="{12394117-F82A-466F-9C1E-E891AD271CB1}" dt="2025-08-29T18:03:58.484" v="7" actId="27636"/>
        <pc:sldMkLst>
          <pc:docMk/>
          <pc:sldMk cId="0" sldId="256"/>
        </pc:sldMkLst>
        <pc:spChg chg="mod">
          <ac:chgData name="Arup Sarkar" userId="881108ca54df7b26" providerId="LiveId" clId="{12394117-F82A-466F-9C1E-E891AD271CB1}" dt="2025-08-29T18:03:58.484" v="7" actId="27636"/>
          <ac:spMkLst>
            <pc:docMk/>
            <pc:sldMk cId="0" sldId="256"/>
            <ac:spMk id="68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9-01T17:30:21.466" v="772" actId="27636"/>
        <pc:sldMkLst>
          <pc:docMk/>
          <pc:sldMk cId="0" sldId="257"/>
        </pc:sldMkLst>
        <pc:spChg chg="mod">
          <ac:chgData name="Arup Sarkar" userId="881108ca54df7b26" providerId="LiveId" clId="{12394117-F82A-466F-9C1E-E891AD271CB1}" dt="2025-09-01T17:30:21.466" v="772" actId="27636"/>
          <ac:spMkLst>
            <pc:docMk/>
            <pc:sldMk cId="0" sldId="257"/>
            <ac:spMk id="70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30T11:54:26.030" v="754" actId="27636"/>
        <pc:sldMkLst>
          <pc:docMk/>
          <pc:sldMk cId="0" sldId="258"/>
        </pc:sldMkLst>
        <pc:spChg chg="mod">
          <ac:chgData name="Arup Sarkar" userId="881108ca54df7b26" providerId="LiveId" clId="{12394117-F82A-466F-9C1E-E891AD271CB1}" dt="2025-08-30T11:54:26.030" v="754" actId="27636"/>
          <ac:spMkLst>
            <pc:docMk/>
            <pc:sldMk cId="0" sldId="258"/>
            <ac:spMk id="71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29T18:05:06.955" v="60" actId="5793"/>
        <pc:sldMkLst>
          <pc:docMk/>
          <pc:sldMk cId="0" sldId="259"/>
        </pc:sldMkLst>
        <pc:spChg chg="mod">
          <ac:chgData name="Arup Sarkar" userId="881108ca54df7b26" providerId="LiveId" clId="{12394117-F82A-466F-9C1E-E891AD271CB1}" dt="2025-08-29T18:05:06.955" v="60" actId="5793"/>
          <ac:spMkLst>
            <pc:docMk/>
            <pc:sldMk cId="0" sldId="259"/>
            <ac:spMk id="72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29T18:06:01.127" v="89" actId="20577"/>
        <pc:sldMkLst>
          <pc:docMk/>
          <pc:sldMk cId="0" sldId="260"/>
        </pc:sldMkLst>
        <pc:spChg chg="mod">
          <ac:chgData name="Arup Sarkar" userId="881108ca54df7b26" providerId="LiveId" clId="{12394117-F82A-466F-9C1E-E891AD271CB1}" dt="2025-08-29T18:06:01.127" v="89" actId="20577"/>
          <ac:spMkLst>
            <pc:docMk/>
            <pc:sldMk cId="0" sldId="260"/>
            <ac:spMk id="73" creationId="{00000000-0000-0000-0000-000000000000}"/>
          </ac:spMkLst>
        </pc:spChg>
      </pc:sldChg>
      <pc:sldChg chg="addSp delSp modSp">
        <pc:chgData name="Arup Sarkar" userId="881108ca54df7b26" providerId="LiveId" clId="{12394117-F82A-466F-9C1E-E891AD271CB1}" dt="2025-08-30T10:52:20.786" v="752" actId="20577"/>
        <pc:sldMkLst>
          <pc:docMk/>
          <pc:sldMk cId="0" sldId="261"/>
        </pc:sldMkLst>
        <pc:spChg chg="add del">
          <ac:chgData name="Arup Sarkar" userId="881108ca54df7b26" providerId="LiveId" clId="{12394117-F82A-466F-9C1E-E891AD271CB1}" dt="2025-08-29T18:09:11.732" v="122"/>
          <ac:spMkLst>
            <pc:docMk/>
            <pc:sldMk cId="0" sldId="261"/>
            <ac:spMk id="2" creationId="{451E19EE-6094-4D8F-873A-17303CD900ED}"/>
          </ac:spMkLst>
        </pc:spChg>
        <pc:spChg chg="mod">
          <ac:chgData name="Arup Sarkar" userId="881108ca54df7b26" providerId="LiveId" clId="{12394117-F82A-466F-9C1E-E891AD271CB1}" dt="2025-08-30T10:52:20.786" v="752" actId="20577"/>
          <ac:spMkLst>
            <pc:docMk/>
            <pc:sldMk cId="0" sldId="261"/>
            <ac:spMk id="74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30T04:30:51.514" v="745" actId="20577"/>
        <pc:sldMkLst>
          <pc:docMk/>
          <pc:sldMk cId="0" sldId="262"/>
        </pc:sldMkLst>
        <pc:spChg chg="mod">
          <ac:chgData name="Arup Sarkar" userId="881108ca54df7b26" providerId="LiveId" clId="{12394117-F82A-466F-9C1E-E891AD271CB1}" dt="2025-08-30T04:30:51.514" v="745" actId="20577"/>
          <ac:spMkLst>
            <pc:docMk/>
            <pc:sldMk cId="0" sldId="262"/>
            <ac:spMk id="75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29T18:28:48.238" v="488" actId="20577"/>
        <pc:sldMkLst>
          <pc:docMk/>
          <pc:sldMk cId="0" sldId="263"/>
        </pc:sldMkLst>
        <pc:spChg chg="mod">
          <ac:chgData name="Arup Sarkar" userId="881108ca54df7b26" providerId="LiveId" clId="{12394117-F82A-466F-9C1E-E891AD271CB1}" dt="2025-08-29T18:28:48.238" v="488" actId="20577"/>
          <ac:spMkLst>
            <pc:docMk/>
            <pc:sldMk cId="0" sldId="263"/>
            <ac:spMk id="76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29T18:34:50.622" v="512" actId="27636"/>
        <pc:sldMkLst>
          <pc:docMk/>
          <pc:sldMk cId="0" sldId="264"/>
        </pc:sldMkLst>
        <pc:spChg chg="mod">
          <ac:chgData name="Arup Sarkar" userId="881108ca54df7b26" providerId="LiveId" clId="{12394117-F82A-466F-9C1E-E891AD271CB1}" dt="2025-08-29T18:34:50.622" v="512" actId="27636"/>
          <ac:spMkLst>
            <pc:docMk/>
            <pc:sldMk cId="0" sldId="264"/>
            <ac:spMk id="77" creationId="{00000000-0000-0000-0000-000000000000}"/>
          </ac:spMkLst>
        </pc:spChg>
      </pc:sldChg>
      <pc:sldChg chg="addSp delSp modSp">
        <pc:chgData name="Arup Sarkar" userId="881108ca54df7b26" providerId="LiveId" clId="{12394117-F82A-466F-9C1E-E891AD271CB1}" dt="2025-08-29T18:42:28.984" v="640"/>
        <pc:sldMkLst>
          <pc:docMk/>
          <pc:sldMk cId="0" sldId="265"/>
        </pc:sldMkLst>
        <pc:spChg chg="add del">
          <ac:chgData name="Arup Sarkar" userId="881108ca54df7b26" providerId="LiveId" clId="{12394117-F82A-466F-9C1E-E891AD271CB1}" dt="2025-08-29T18:41:09.580" v="542"/>
          <ac:spMkLst>
            <pc:docMk/>
            <pc:sldMk cId="0" sldId="265"/>
            <ac:spMk id="2" creationId="{F7F98E48-8B72-45D1-84F5-5993C2D74962}"/>
          </ac:spMkLst>
        </pc:spChg>
        <pc:spChg chg="mod">
          <ac:chgData name="Arup Sarkar" userId="881108ca54df7b26" providerId="LiveId" clId="{12394117-F82A-466F-9C1E-E891AD271CB1}" dt="2025-08-29T18:42:28.984" v="640"/>
          <ac:spMkLst>
            <pc:docMk/>
            <pc:sldMk cId="0" sldId="265"/>
            <ac:spMk id="78" creationId="{00000000-0000-0000-0000-000000000000}"/>
          </ac:spMkLst>
        </pc:spChg>
      </pc:sldChg>
      <pc:sldChg chg="addSp delSp modSp">
        <pc:chgData name="Arup Sarkar" userId="881108ca54df7b26" providerId="LiveId" clId="{12394117-F82A-466F-9C1E-E891AD271CB1}" dt="2025-08-29T18:47:58.928" v="664" actId="20577"/>
        <pc:sldMkLst>
          <pc:docMk/>
          <pc:sldMk cId="0" sldId="266"/>
        </pc:sldMkLst>
        <pc:spChg chg="add del">
          <ac:chgData name="Arup Sarkar" userId="881108ca54df7b26" providerId="LiveId" clId="{12394117-F82A-466F-9C1E-E891AD271CB1}" dt="2025-08-29T18:44:56.652" v="656"/>
          <ac:spMkLst>
            <pc:docMk/>
            <pc:sldMk cId="0" sldId="266"/>
            <ac:spMk id="2" creationId="{B3F452A3-DF98-4A72-98C6-C40F09BCA937}"/>
          </ac:spMkLst>
        </pc:spChg>
        <pc:spChg chg="mod">
          <ac:chgData name="Arup Sarkar" userId="881108ca54df7b26" providerId="LiveId" clId="{12394117-F82A-466F-9C1E-E891AD271CB1}" dt="2025-08-29T18:47:58.928" v="664" actId="20577"/>
          <ac:spMkLst>
            <pc:docMk/>
            <pc:sldMk cId="0" sldId="266"/>
            <ac:spMk id="79" creationId="{00000000-0000-0000-0000-000000000000}"/>
          </ac:spMkLst>
        </pc:spChg>
      </pc:sldChg>
      <pc:sldChg chg="modSp">
        <pc:chgData name="Arup Sarkar" userId="881108ca54df7b26" providerId="LiveId" clId="{12394117-F82A-466F-9C1E-E891AD271CB1}" dt="2025-08-29T18:51:09.017" v="684" actId="27636"/>
        <pc:sldMkLst>
          <pc:docMk/>
          <pc:sldMk cId="0" sldId="267"/>
        </pc:sldMkLst>
        <pc:spChg chg="mod">
          <ac:chgData name="Arup Sarkar" userId="881108ca54df7b26" providerId="LiveId" clId="{12394117-F82A-466F-9C1E-E891AD271CB1}" dt="2025-08-29T18:51:09.017" v="684" actId="27636"/>
          <ac:spMkLst>
            <pc:docMk/>
            <pc:sldMk cId="0" sldId="267"/>
            <ac:spMk id="80" creationId="{00000000-0000-0000-0000-000000000000}"/>
          </ac:spMkLst>
        </pc:spChg>
      </pc:sldChg>
      <pc:sldChg chg="addSp modSp ord">
        <pc:chgData name="Arup Sarkar" userId="881108ca54df7b26" providerId="LiveId" clId="{12394117-F82A-466F-9C1E-E891AD271CB1}" dt="2025-08-29T18:55:45.124" v="714"/>
        <pc:sldMkLst>
          <pc:docMk/>
          <pc:sldMk cId="0" sldId="268"/>
        </pc:sldMkLst>
        <pc:spChg chg="mod">
          <ac:chgData name="Arup Sarkar" userId="881108ca54df7b26" providerId="LiveId" clId="{12394117-F82A-466F-9C1E-E891AD271CB1}" dt="2025-08-29T18:51:52.927" v="696"/>
          <ac:spMkLst>
            <pc:docMk/>
            <pc:sldMk cId="0" sldId="268"/>
            <ac:spMk id="81" creationId="{00000000-0000-0000-0000-000000000000}"/>
          </ac:spMkLst>
        </pc:spChg>
        <pc:picChg chg="add mod">
          <ac:chgData name="Arup Sarkar" userId="881108ca54df7b26" providerId="LiveId" clId="{12394117-F82A-466F-9C1E-E891AD271CB1}" dt="2025-08-29T18:53:18.095" v="702" actId="14100"/>
          <ac:picMkLst>
            <pc:docMk/>
            <pc:sldMk cId="0" sldId="268"/>
            <ac:picMk id="3" creationId="{21AA2CB2-B673-40FA-A818-015FAAB256FF}"/>
          </ac:picMkLst>
        </pc:picChg>
      </pc:sldChg>
      <pc:sldChg chg="addSp modSp">
        <pc:chgData name="Arup Sarkar" userId="881108ca54df7b26" providerId="LiveId" clId="{12394117-F82A-466F-9C1E-E891AD271CB1}" dt="2025-08-29T18:54:28.413" v="710" actId="1076"/>
        <pc:sldMkLst>
          <pc:docMk/>
          <pc:sldMk cId="0" sldId="269"/>
        </pc:sldMkLst>
        <pc:spChg chg="mod">
          <ac:chgData name="Arup Sarkar" userId="881108ca54df7b26" providerId="LiveId" clId="{12394117-F82A-466F-9C1E-E891AD271CB1}" dt="2025-08-29T18:54:00.584" v="707" actId="20577"/>
          <ac:spMkLst>
            <pc:docMk/>
            <pc:sldMk cId="0" sldId="269"/>
            <ac:spMk id="82" creationId="{00000000-0000-0000-0000-000000000000}"/>
          </ac:spMkLst>
        </pc:spChg>
        <pc:picChg chg="add mod">
          <ac:chgData name="Arup Sarkar" userId="881108ca54df7b26" providerId="LiveId" clId="{12394117-F82A-466F-9C1E-E891AD271CB1}" dt="2025-08-29T18:54:28.413" v="710" actId="1076"/>
          <ac:picMkLst>
            <pc:docMk/>
            <pc:sldMk cId="0" sldId="269"/>
            <ac:picMk id="2" creationId="{9ED8C202-603B-4F6F-988A-406EAD981311}"/>
          </ac:picMkLst>
        </pc:picChg>
      </pc:sldChg>
      <pc:sldChg chg="modSp add">
        <pc:chgData name="Arup Sarkar" userId="881108ca54df7b26" providerId="LiveId" clId="{12394117-F82A-466F-9C1E-E891AD271CB1}" dt="2025-09-02T10:22:25.823" v="1711" actId="20577"/>
        <pc:sldMkLst>
          <pc:docMk/>
          <pc:sldMk cId="1237743436" sldId="273"/>
        </pc:sldMkLst>
        <pc:spChg chg="mod">
          <ac:chgData name="Arup Sarkar" userId="881108ca54df7b26" providerId="LiveId" clId="{12394117-F82A-466F-9C1E-E891AD271CB1}" dt="2025-09-02T10:22:25.823" v="1711" actId="20577"/>
          <ac:spMkLst>
            <pc:docMk/>
            <pc:sldMk cId="1237743436" sldId="273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7:53:49.138" v="935" actId="20577"/>
        <pc:sldMkLst>
          <pc:docMk/>
          <pc:sldMk cId="2867765168" sldId="274"/>
        </pc:sldMkLst>
        <pc:spChg chg="mod">
          <ac:chgData name="Arup Sarkar" userId="881108ca54df7b26" providerId="LiveId" clId="{12394117-F82A-466F-9C1E-E891AD271CB1}" dt="2025-09-01T17:53:49.138" v="935" actId="20577"/>
          <ac:spMkLst>
            <pc:docMk/>
            <pc:sldMk cId="2867765168" sldId="274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16:20.195" v="1243" actId="20577"/>
        <pc:sldMkLst>
          <pc:docMk/>
          <pc:sldMk cId="1662440939" sldId="275"/>
        </pc:sldMkLst>
        <pc:spChg chg="mod">
          <ac:chgData name="Arup Sarkar" userId="881108ca54df7b26" providerId="LiveId" clId="{12394117-F82A-466F-9C1E-E891AD271CB1}" dt="2025-09-02T01:16:20.195" v="1243" actId="20577"/>
          <ac:spMkLst>
            <pc:docMk/>
            <pc:sldMk cId="1662440939" sldId="275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18:39.823" v="973" actId="27636"/>
        <pc:sldMkLst>
          <pc:docMk/>
          <pc:sldMk cId="3148735815" sldId="276"/>
        </pc:sldMkLst>
        <pc:spChg chg="mod">
          <ac:chgData name="Arup Sarkar" userId="881108ca54df7b26" providerId="LiveId" clId="{12394117-F82A-466F-9C1E-E891AD271CB1}" dt="2025-09-01T18:18:39.823" v="973" actId="27636"/>
          <ac:spMkLst>
            <pc:docMk/>
            <pc:sldMk cId="3148735815" sldId="276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23:12.564" v="985" actId="20577"/>
        <pc:sldMkLst>
          <pc:docMk/>
          <pc:sldMk cId="2709017996" sldId="277"/>
        </pc:sldMkLst>
        <pc:spChg chg="mod">
          <ac:chgData name="Arup Sarkar" userId="881108ca54df7b26" providerId="LiveId" clId="{12394117-F82A-466F-9C1E-E891AD271CB1}" dt="2025-09-01T18:23:12.564" v="985" actId="20577"/>
          <ac:spMkLst>
            <pc:docMk/>
            <pc:sldMk cId="2709017996" sldId="277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24:08.078" v="1017" actId="20577"/>
        <pc:sldMkLst>
          <pc:docMk/>
          <pc:sldMk cId="313999201" sldId="278"/>
        </pc:sldMkLst>
        <pc:spChg chg="mod">
          <ac:chgData name="Arup Sarkar" userId="881108ca54df7b26" providerId="LiveId" clId="{12394117-F82A-466F-9C1E-E891AD271CB1}" dt="2025-09-01T18:24:08.078" v="1017" actId="20577"/>
          <ac:spMkLst>
            <pc:docMk/>
            <pc:sldMk cId="313999201" sldId="278"/>
            <ac:spMk id="85" creationId="{00000000-0000-0000-0000-000000000000}"/>
          </ac:spMkLst>
        </pc:spChg>
      </pc:sldChg>
      <pc:sldChg chg="addSp modSp add">
        <pc:chgData name="Arup Sarkar" userId="881108ca54df7b26" providerId="LiveId" clId="{12394117-F82A-466F-9C1E-E891AD271CB1}" dt="2025-09-01T18:27:23.141" v="1090" actId="207"/>
        <pc:sldMkLst>
          <pc:docMk/>
          <pc:sldMk cId="1734569233" sldId="279"/>
        </pc:sldMkLst>
        <pc:spChg chg="add mod">
          <ac:chgData name="Arup Sarkar" userId="881108ca54df7b26" providerId="LiveId" clId="{12394117-F82A-466F-9C1E-E891AD271CB1}" dt="2025-09-01T18:27:23.141" v="1090" actId="207"/>
          <ac:spMkLst>
            <pc:docMk/>
            <pc:sldMk cId="1734569233" sldId="279"/>
            <ac:spMk id="2" creationId="{1992360E-8528-40D8-BFB5-D186B1DAE85A}"/>
          </ac:spMkLst>
        </pc:spChg>
        <pc:spChg chg="mod">
          <ac:chgData name="Arup Sarkar" userId="881108ca54df7b26" providerId="LiveId" clId="{12394117-F82A-466F-9C1E-E891AD271CB1}" dt="2025-09-01T18:25:31.082" v="1026" actId="27636"/>
          <ac:spMkLst>
            <pc:docMk/>
            <pc:sldMk cId="1734569233" sldId="279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31:40.855" v="1101"/>
        <pc:sldMkLst>
          <pc:docMk/>
          <pc:sldMk cId="3947850408" sldId="280"/>
        </pc:sldMkLst>
        <pc:spChg chg="mod">
          <ac:chgData name="Arup Sarkar" userId="881108ca54df7b26" providerId="LiveId" clId="{12394117-F82A-466F-9C1E-E891AD271CB1}" dt="2025-09-01T18:31:40.855" v="1101"/>
          <ac:spMkLst>
            <pc:docMk/>
            <pc:sldMk cId="3947850408" sldId="280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7:36:05.863" v="914" actId="20577"/>
        <pc:sldMkLst>
          <pc:docMk/>
          <pc:sldMk cId="3600094084" sldId="281"/>
        </pc:sldMkLst>
        <pc:spChg chg="mod">
          <ac:chgData name="Arup Sarkar" userId="881108ca54df7b26" providerId="LiveId" clId="{12394117-F82A-466F-9C1E-E891AD271CB1}" dt="2025-09-01T17:36:05.863" v="914" actId="20577"/>
          <ac:spMkLst>
            <pc:docMk/>
            <pc:sldMk cId="3600094084" sldId="281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32:56.927" v="1143" actId="27636"/>
        <pc:sldMkLst>
          <pc:docMk/>
          <pc:sldMk cId="3486899550" sldId="282"/>
        </pc:sldMkLst>
        <pc:spChg chg="mod">
          <ac:chgData name="Arup Sarkar" userId="881108ca54df7b26" providerId="LiveId" clId="{12394117-F82A-466F-9C1E-E891AD271CB1}" dt="2025-09-01T18:32:56.927" v="1143" actId="27636"/>
          <ac:spMkLst>
            <pc:docMk/>
            <pc:sldMk cId="3486899550" sldId="282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35:39.243" v="1144"/>
        <pc:sldMkLst>
          <pc:docMk/>
          <pc:sldMk cId="3268128659" sldId="283"/>
        </pc:sldMkLst>
        <pc:spChg chg="mod">
          <ac:chgData name="Arup Sarkar" userId="881108ca54df7b26" providerId="LiveId" clId="{12394117-F82A-466F-9C1E-E891AD271CB1}" dt="2025-09-01T18:35:39.243" v="1144"/>
          <ac:spMkLst>
            <pc:docMk/>
            <pc:sldMk cId="3268128659" sldId="283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1T18:38:02.872" v="1149" actId="20577"/>
        <pc:sldMkLst>
          <pc:docMk/>
          <pc:sldMk cId="2312283633" sldId="284"/>
        </pc:sldMkLst>
        <pc:spChg chg="mod">
          <ac:chgData name="Arup Sarkar" userId="881108ca54df7b26" providerId="LiveId" clId="{12394117-F82A-466F-9C1E-E891AD271CB1}" dt="2025-09-01T18:38:02.872" v="1149" actId="20577"/>
          <ac:spMkLst>
            <pc:docMk/>
            <pc:sldMk cId="2312283633" sldId="284"/>
            <ac:spMk id="85" creationId="{00000000-0000-0000-0000-000000000000}"/>
          </ac:spMkLst>
        </pc:spChg>
      </pc:sldChg>
      <pc:sldChg chg="addSp delSp modSp add">
        <pc:chgData name="Arup Sarkar" userId="881108ca54df7b26" providerId="LiveId" clId="{12394117-F82A-466F-9C1E-E891AD271CB1}" dt="2025-09-01T18:45:04.840" v="1165" actId="14100"/>
        <pc:sldMkLst>
          <pc:docMk/>
          <pc:sldMk cId="3446998419" sldId="285"/>
        </pc:sldMkLst>
        <pc:spChg chg="mod">
          <ac:chgData name="Arup Sarkar" userId="881108ca54df7b26" providerId="LiveId" clId="{12394117-F82A-466F-9C1E-E891AD271CB1}" dt="2025-09-01T18:44:50.738" v="1162" actId="20577"/>
          <ac:spMkLst>
            <pc:docMk/>
            <pc:sldMk cId="3446998419" sldId="285"/>
            <ac:spMk id="85" creationId="{00000000-0000-0000-0000-000000000000}"/>
          </ac:spMkLst>
        </pc:spChg>
        <pc:picChg chg="add del mod">
          <ac:chgData name="Arup Sarkar" userId="881108ca54df7b26" providerId="LiveId" clId="{12394117-F82A-466F-9C1E-E891AD271CB1}" dt="2025-09-01T18:45:04.840" v="1165" actId="14100"/>
          <ac:picMkLst>
            <pc:docMk/>
            <pc:sldMk cId="3446998419" sldId="285"/>
            <ac:picMk id="3" creationId="{9FA3EE42-E3BB-49F3-96EB-22FDD579BF54}"/>
          </ac:picMkLst>
        </pc:picChg>
      </pc:sldChg>
      <pc:sldChg chg="modSp add">
        <pc:chgData name="Arup Sarkar" userId="881108ca54df7b26" providerId="LiveId" clId="{12394117-F82A-466F-9C1E-E891AD271CB1}" dt="2025-09-02T01:22:30.678" v="1303" actId="20577"/>
        <pc:sldMkLst>
          <pc:docMk/>
          <pc:sldMk cId="968680860" sldId="286"/>
        </pc:sldMkLst>
        <pc:spChg chg="mod">
          <ac:chgData name="Arup Sarkar" userId="881108ca54df7b26" providerId="LiveId" clId="{12394117-F82A-466F-9C1E-E891AD271CB1}" dt="2025-09-02T01:22:30.678" v="1303" actId="20577"/>
          <ac:spMkLst>
            <pc:docMk/>
            <pc:sldMk cId="968680860" sldId="286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18:09.424" v="1247" actId="27636"/>
        <pc:sldMkLst>
          <pc:docMk/>
          <pc:sldMk cId="219631138" sldId="287"/>
        </pc:sldMkLst>
        <pc:spChg chg="mod">
          <ac:chgData name="Arup Sarkar" userId="881108ca54df7b26" providerId="LiveId" clId="{12394117-F82A-466F-9C1E-E891AD271CB1}" dt="2025-09-02T01:18:09.424" v="1247" actId="27636"/>
          <ac:spMkLst>
            <pc:docMk/>
            <pc:sldMk cId="219631138" sldId="287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22:17.768" v="1296" actId="20577"/>
        <pc:sldMkLst>
          <pc:docMk/>
          <pc:sldMk cId="3020958907" sldId="288"/>
        </pc:sldMkLst>
        <pc:spChg chg="mod">
          <ac:chgData name="Arup Sarkar" userId="881108ca54df7b26" providerId="LiveId" clId="{12394117-F82A-466F-9C1E-E891AD271CB1}" dt="2025-09-02T01:22:17.768" v="1296" actId="20577"/>
          <ac:spMkLst>
            <pc:docMk/>
            <pc:sldMk cId="3020958907" sldId="288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22:06.465" v="1295"/>
        <pc:sldMkLst>
          <pc:docMk/>
          <pc:sldMk cId="3075004126" sldId="289"/>
        </pc:sldMkLst>
        <pc:spChg chg="mod">
          <ac:chgData name="Arup Sarkar" userId="881108ca54df7b26" providerId="LiveId" clId="{12394117-F82A-466F-9C1E-E891AD271CB1}" dt="2025-09-02T01:22:06.465" v="1295"/>
          <ac:spMkLst>
            <pc:docMk/>
            <pc:sldMk cId="3075004126" sldId="289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24:16.063" v="1304"/>
        <pc:sldMkLst>
          <pc:docMk/>
          <pc:sldMk cId="210425684" sldId="290"/>
        </pc:sldMkLst>
        <pc:spChg chg="mod">
          <ac:chgData name="Arup Sarkar" userId="881108ca54df7b26" providerId="LiveId" clId="{12394117-F82A-466F-9C1E-E891AD271CB1}" dt="2025-09-02T01:24:16.063" v="1304"/>
          <ac:spMkLst>
            <pc:docMk/>
            <pc:sldMk cId="210425684" sldId="290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24:38.819" v="1306" actId="27636"/>
        <pc:sldMkLst>
          <pc:docMk/>
          <pc:sldMk cId="2849989872" sldId="291"/>
        </pc:sldMkLst>
        <pc:spChg chg="mod">
          <ac:chgData name="Arup Sarkar" userId="881108ca54df7b26" providerId="LiveId" clId="{12394117-F82A-466F-9C1E-E891AD271CB1}" dt="2025-09-02T01:24:38.819" v="1306" actId="27636"/>
          <ac:spMkLst>
            <pc:docMk/>
            <pc:sldMk cId="2849989872" sldId="291"/>
            <ac:spMk id="85" creationId="{00000000-0000-0000-0000-000000000000}"/>
          </ac:spMkLst>
        </pc:spChg>
      </pc:sldChg>
      <pc:sldChg chg="addSp modSp add">
        <pc:chgData name="Arup Sarkar" userId="881108ca54df7b26" providerId="LiveId" clId="{12394117-F82A-466F-9C1E-E891AD271CB1}" dt="2025-09-02T01:28:05.948" v="1404" actId="14734"/>
        <pc:sldMkLst>
          <pc:docMk/>
          <pc:sldMk cId="3955562404" sldId="292"/>
        </pc:sldMkLst>
        <pc:spChg chg="mod">
          <ac:chgData name="Arup Sarkar" userId="881108ca54df7b26" providerId="LiveId" clId="{12394117-F82A-466F-9C1E-E891AD271CB1}" dt="2025-09-02T01:27:01.977" v="1316" actId="20577"/>
          <ac:spMkLst>
            <pc:docMk/>
            <pc:sldMk cId="3955562404" sldId="292"/>
            <ac:spMk id="85" creationId="{00000000-0000-0000-0000-000000000000}"/>
          </ac:spMkLst>
        </pc:spChg>
        <pc:graphicFrameChg chg="add mod modGraphic">
          <ac:chgData name="Arup Sarkar" userId="881108ca54df7b26" providerId="LiveId" clId="{12394117-F82A-466F-9C1E-E891AD271CB1}" dt="2025-09-02T01:28:05.948" v="1404" actId="14734"/>
          <ac:graphicFrameMkLst>
            <pc:docMk/>
            <pc:sldMk cId="3955562404" sldId="292"/>
            <ac:graphicFrameMk id="2" creationId="{DFB8D3AE-AD39-4B9B-90A3-CE99252FBF2A}"/>
          </ac:graphicFrameMkLst>
        </pc:graphicFrameChg>
      </pc:sldChg>
      <pc:sldChg chg="modSp add">
        <pc:chgData name="Arup Sarkar" userId="881108ca54df7b26" providerId="LiveId" clId="{12394117-F82A-466F-9C1E-E891AD271CB1}" dt="2025-09-02T01:53:22.844" v="1410"/>
        <pc:sldMkLst>
          <pc:docMk/>
          <pc:sldMk cId="2987849669" sldId="293"/>
        </pc:sldMkLst>
        <pc:spChg chg="mod">
          <ac:chgData name="Arup Sarkar" userId="881108ca54df7b26" providerId="LiveId" clId="{12394117-F82A-466F-9C1E-E891AD271CB1}" dt="2025-09-02T01:53:22.844" v="1410"/>
          <ac:spMkLst>
            <pc:docMk/>
            <pc:sldMk cId="2987849669" sldId="293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1:57:36.994" v="1428" actId="20577"/>
        <pc:sldMkLst>
          <pc:docMk/>
          <pc:sldMk cId="1260548356" sldId="294"/>
        </pc:sldMkLst>
        <pc:spChg chg="mod">
          <ac:chgData name="Arup Sarkar" userId="881108ca54df7b26" providerId="LiveId" clId="{12394117-F82A-466F-9C1E-E891AD271CB1}" dt="2025-09-02T01:57:36.994" v="1428" actId="20577"/>
          <ac:spMkLst>
            <pc:docMk/>
            <pc:sldMk cId="1260548356" sldId="294"/>
            <ac:spMk id="85" creationId="{00000000-0000-0000-0000-000000000000}"/>
          </ac:spMkLst>
        </pc:spChg>
      </pc:sldChg>
      <pc:sldChg chg="addSp delSp modSp add">
        <pc:chgData name="Arup Sarkar" userId="881108ca54df7b26" providerId="LiveId" clId="{12394117-F82A-466F-9C1E-E891AD271CB1}" dt="2025-09-02T02:00:52.682" v="1455" actId="20577"/>
        <pc:sldMkLst>
          <pc:docMk/>
          <pc:sldMk cId="778895359" sldId="295"/>
        </pc:sldMkLst>
        <pc:spChg chg="add del mod">
          <ac:chgData name="Arup Sarkar" userId="881108ca54df7b26" providerId="LiveId" clId="{12394117-F82A-466F-9C1E-E891AD271CB1}" dt="2025-09-02T01:59:06.258" v="1452"/>
          <ac:spMkLst>
            <pc:docMk/>
            <pc:sldMk cId="778895359" sldId="295"/>
            <ac:spMk id="2" creationId="{248BB387-9D40-4946-9C2F-A0AD6DFCFE3C}"/>
          </ac:spMkLst>
        </pc:spChg>
        <pc:spChg chg="add del mod">
          <ac:chgData name="Arup Sarkar" userId="881108ca54df7b26" providerId="LiveId" clId="{12394117-F82A-466F-9C1E-E891AD271CB1}" dt="2025-09-02T02:00:52.682" v="1455" actId="20577"/>
          <ac:spMkLst>
            <pc:docMk/>
            <pc:sldMk cId="778895359" sldId="295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03:08.675" v="1458" actId="20577"/>
        <pc:sldMkLst>
          <pc:docMk/>
          <pc:sldMk cId="3945848164" sldId="296"/>
        </pc:sldMkLst>
        <pc:spChg chg="mod">
          <ac:chgData name="Arup Sarkar" userId="881108ca54df7b26" providerId="LiveId" clId="{12394117-F82A-466F-9C1E-E891AD271CB1}" dt="2025-09-02T02:03:08.675" v="1458" actId="20577"/>
          <ac:spMkLst>
            <pc:docMk/>
            <pc:sldMk cId="3945848164" sldId="296"/>
            <ac:spMk id="85" creationId="{00000000-0000-0000-0000-000000000000}"/>
          </ac:spMkLst>
        </pc:spChg>
      </pc:sldChg>
      <pc:sldChg chg="addSp modSp add">
        <pc:chgData name="Arup Sarkar" userId="881108ca54df7b26" providerId="LiveId" clId="{12394117-F82A-466F-9C1E-E891AD271CB1}" dt="2025-09-02T02:04:03.190" v="1465" actId="14100"/>
        <pc:sldMkLst>
          <pc:docMk/>
          <pc:sldMk cId="916912242" sldId="297"/>
        </pc:sldMkLst>
        <pc:spChg chg="mod">
          <ac:chgData name="Arup Sarkar" userId="881108ca54df7b26" providerId="LiveId" clId="{12394117-F82A-466F-9C1E-E891AD271CB1}" dt="2025-09-02T02:03:42.764" v="1461" actId="20577"/>
          <ac:spMkLst>
            <pc:docMk/>
            <pc:sldMk cId="916912242" sldId="297"/>
            <ac:spMk id="85" creationId="{00000000-0000-0000-0000-000000000000}"/>
          </ac:spMkLst>
        </pc:spChg>
        <pc:graphicFrameChg chg="add mod modGraphic">
          <ac:chgData name="Arup Sarkar" userId="881108ca54df7b26" providerId="LiveId" clId="{12394117-F82A-466F-9C1E-E891AD271CB1}" dt="2025-09-02T02:04:03.190" v="1465" actId="14100"/>
          <ac:graphicFrameMkLst>
            <pc:docMk/>
            <pc:sldMk cId="916912242" sldId="297"/>
            <ac:graphicFrameMk id="2" creationId="{23A946BD-FA4E-4E9C-A161-B6C959ED0E0F}"/>
          </ac:graphicFrameMkLst>
        </pc:graphicFrameChg>
      </pc:sldChg>
      <pc:sldChg chg="modSp add">
        <pc:chgData name="Arup Sarkar" userId="881108ca54df7b26" providerId="LiveId" clId="{12394117-F82A-466F-9C1E-E891AD271CB1}" dt="2025-09-02T02:10:18.796" v="1495" actId="20577"/>
        <pc:sldMkLst>
          <pc:docMk/>
          <pc:sldMk cId="1269638973" sldId="298"/>
        </pc:sldMkLst>
        <pc:spChg chg="mod">
          <ac:chgData name="Arup Sarkar" userId="881108ca54df7b26" providerId="LiveId" clId="{12394117-F82A-466F-9C1E-E891AD271CB1}" dt="2025-09-02T02:10:18.796" v="1495" actId="20577"/>
          <ac:spMkLst>
            <pc:docMk/>
            <pc:sldMk cId="1269638973" sldId="298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11:25.619" v="1539" actId="20577"/>
        <pc:sldMkLst>
          <pc:docMk/>
          <pc:sldMk cId="4274070525" sldId="299"/>
        </pc:sldMkLst>
        <pc:spChg chg="mod">
          <ac:chgData name="Arup Sarkar" userId="881108ca54df7b26" providerId="LiveId" clId="{12394117-F82A-466F-9C1E-E891AD271CB1}" dt="2025-09-02T02:11:25.619" v="1539" actId="20577"/>
          <ac:spMkLst>
            <pc:docMk/>
            <pc:sldMk cId="4274070525" sldId="299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13:25.856" v="1542" actId="27636"/>
        <pc:sldMkLst>
          <pc:docMk/>
          <pc:sldMk cId="2572306355" sldId="300"/>
        </pc:sldMkLst>
        <pc:spChg chg="mod">
          <ac:chgData name="Arup Sarkar" userId="881108ca54df7b26" providerId="LiveId" clId="{12394117-F82A-466F-9C1E-E891AD271CB1}" dt="2025-09-02T02:13:25.856" v="1542" actId="27636"/>
          <ac:spMkLst>
            <pc:docMk/>
            <pc:sldMk cId="2572306355" sldId="300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14:04.240" v="1583" actId="27636"/>
        <pc:sldMkLst>
          <pc:docMk/>
          <pc:sldMk cId="146937598" sldId="301"/>
        </pc:sldMkLst>
        <pc:spChg chg="mod">
          <ac:chgData name="Arup Sarkar" userId="881108ca54df7b26" providerId="LiveId" clId="{12394117-F82A-466F-9C1E-E891AD271CB1}" dt="2025-09-02T02:14:04.240" v="1583" actId="27636"/>
          <ac:spMkLst>
            <pc:docMk/>
            <pc:sldMk cId="146937598" sldId="301"/>
            <ac:spMk id="85" creationId="{00000000-0000-0000-0000-000000000000}"/>
          </ac:spMkLst>
        </pc:spChg>
      </pc:sldChg>
      <pc:sldChg chg="addSp modSp add">
        <pc:chgData name="Arup Sarkar" userId="881108ca54df7b26" providerId="LiveId" clId="{12394117-F82A-466F-9C1E-E891AD271CB1}" dt="2025-09-02T02:15:34.003" v="1592" actId="14100"/>
        <pc:sldMkLst>
          <pc:docMk/>
          <pc:sldMk cId="4202590815" sldId="302"/>
        </pc:sldMkLst>
        <pc:spChg chg="mod">
          <ac:chgData name="Arup Sarkar" userId="881108ca54df7b26" providerId="LiveId" clId="{12394117-F82A-466F-9C1E-E891AD271CB1}" dt="2025-09-02T02:15:06.601" v="1586" actId="20577"/>
          <ac:spMkLst>
            <pc:docMk/>
            <pc:sldMk cId="4202590815" sldId="302"/>
            <ac:spMk id="85" creationId="{00000000-0000-0000-0000-000000000000}"/>
          </ac:spMkLst>
        </pc:spChg>
        <pc:graphicFrameChg chg="add mod modGraphic">
          <ac:chgData name="Arup Sarkar" userId="881108ca54df7b26" providerId="LiveId" clId="{12394117-F82A-466F-9C1E-E891AD271CB1}" dt="2025-09-02T02:15:34.003" v="1592" actId="14100"/>
          <ac:graphicFrameMkLst>
            <pc:docMk/>
            <pc:sldMk cId="4202590815" sldId="302"/>
            <ac:graphicFrameMk id="2" creationId="{DB0CD676-0C8E-451E-8028-2331FC9B4C21}"/>
          </ac:graphicFrameMkLst>
        </pc:graphicFrameChg>
      </pc:sldChg>
      <pc:sldChg chg="modSp add">
        <pc:chgData name="Arup Sarkar" userId="881108ca54df7b26" providerId="LiveId" clId="{12394117-F82A-466F-9C1E-E891AD271CB1}" dt="2025-09-02T02:17:54.963" v="1612" actId="27636"/>
        <pc:sldMkLst>
          <pc:docMk/>
          <pc:sldMk cId="1047003238" sldId="303"/>
        </pc:sldMkLst>
        <pc:spChg chg="mod">
          <ac:chgData name="Arup Sarkar" userId="881108ca54df7b26" providerId="LiveId" clId="{12394117-F82A-466F-9C1E-E891AD271CB1}" dt="2025-09-02T02:17:54.963" v="1612" actId="27636"/>
          <ac:spMkLst>
            <pc:docMk/>
            <pc:sldMk cId="1047003238" sldId="303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20:10.941" v="1624" actId="27636"/>
        <pc:sldMkLst>
          <pc:docMk/>
          <pc:sldMk cId="1083836709" sldId="304"/>
        </pc:sldMkLst>
        <pc:spChg chg="mod">
          <ac:chgData name="Arup Sarkar" userId="881108ca54df7b26" providerId="LiveId" clId="{12394117-F82A-466F-9C1E-E891AD271CB1}" dt="2025-09-02T02:20:10.941" v="1624" actId="27636"/>
          <ac:spMkLst>
            <pc:docMk/>
            <pc:sldMk cId="1083836709" sldId="304"/>
            <ac:spMk id="85" creationId="{00000000-0000-0000-0000-000000000000}"/>
          </ac:spMkLst>
        </pc:spChg>
      </pc:sldChg>
      <pc:sldChg chg="addSp delSp modSp add">
        <pc:chgData name="Arup Sarkar" userId="881108ca54df7b26" providerId="LiveId" clId="{12394117-F82A-466F-9C1E-E891AD271CB1}" dt="2025-09-02T02:20:01.128" v="1622" actId="27636"/>
        <pc:sldMkLst>
          <pc:docMk/>
          <pc:sldMk cId="2862998861" sldId="305"/>
        </pc:sldMkLst>
        <pc:spChg chg="add del">
          <ac:chgData name="Arup Sarkar" userId="881108ca54df7b26" providerId="LiveId" clId="{12394117-F82A-466F-9C1E-E891AD271CB1}" dt="2025-09-02T02:19:43.349" v="1620"/>
          <ac:spMkLst>
            <pc:docMk/>
            <pc:sldMk cId="2862998861" sldId="305"/>
            <ac:spMk id="2" creationId="{A9FD30E7-C039-4C52-92A7-6AAA2E1C4E38}"/>
          </ac:spMkLst>
        </pc:spChg>
        <pc:spChg chg="add del">
          <ac:chgData name="Arup Sarkar" userId="881108ca54df7b26" providerId="LiveId" clId="{12394117-F82A-466F-9C1E-E891AD271CB1}" dt="2025-09-02T02:19:42.600" v="1619"/>
          <ac:spMkLst>
            <pc:docMk/>
            <pc:sldMk cId="2862998861" sldId="305"/>
            <ac:spMk id="3" creationId="{F7E9DBBD-1787-4415-A897-4E4616587E78}"/>
          </ac:spMkLst>
        </pc:spChg>
        <pc:spChg chg="mod">
          <ac:chgData name="Arup Sarkar" userId="881108ca54df7b26" providerId="LiveId" clId="{12394117-F82A-466F-9C1E-E891AD271CB1}" dt="2025-09-02T02:20:01.128" v="1622" actId="27636"/>
          <ac:spMkLst>
            <pc:docMk/>
            <pc:sldMk cId="2862998861" sldId="305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2T02:21:19.883" v="1626" actId="20577"/>
        <pc:sldMkLst>
          <pc:docMk/>
          <pc:sldMk cId="4139241059" sldId="306"/>
        </pc:sldMkLst>
        <pc:spChg chg="mod">
          <ac:chgData name="Arup Sarkar" userId="881108ca54df7b26" providerId="LiveId" clId="{12394117-F82A-466F-9C1E-E891AD271CB1}" dt="2025-09-02T02:21:19.883" v="1626" actId="20577"/>
          <ac:spMkLst>
            <pc:docMk/>
            <pc:sldMk cId="4139241059" sldId="306"/>
            <ac:spMk id="85" creationId="{00000000-0000-0000-0000-000000000000}"/>
          </ac:spMkLst>
        </pc:spChg>
      </pc:sldChg>
      <pc:sldChg chg="addSp delSp modSp add">
        <pc:chgData name="Arup Sarkar" userId="881108ca54df7b26" providerId="LiveId" clId="{12394117-F82A-466F-9C1E-E891AD271CB1}" dt="2025-09-02T02:23:17.856" v="1707" actId="27636"/>
        <pc:sldMkLst>
          <pc:docMk/>
          <pc:sldMk cId="2281066548" sldId="307"/>
        </pc:sldMkLst>
        <pc:spChg chg="mod">
          <ac:chgData name="Arup Sarkar" userId="881108ca54df7b26" providerId="LiveId" clId="{12394117-F82A-466F-9C1E-E891AD271CB1}" dt="2025-09-02T02:23:17.856" v="1707" actId="27636"/>
          <ac:spMkLst>
            <pc:docMk/>
            <pc:sldMk cId="2281066548" sldId="307"/>
            <ac:spMk id="85" creationId="{00000000-0000-0000-0000-000000000000}"/>
          </ac:spMkLst>
        </pc:spChg>
        <pc:graphicFrameChg chg="add del">
          <ac:chgData name="Arup Sarkar" userId="881108ca54df7b26" providerId="LiveId" clId="{12394117-F82A-466F-9C1E-E891AD271CB1}" dt="2025-09-02T02:22:22.558" v="1634"/>
          <ac:graphicFrameMkLst>
            <pc:docMk/>
            <pc:sldMk cId="2281066548" sldId="307"/>
            <ac:graphicFrameMk id="2" creationId="{74C64824-0ADE-45F2-9C43-5921A322C266}"/>
          </ac:graphicFrameMkLst>
        </pc:graphicFrameChg>
      </pc:sldChg>
      <pc:sldChg chg="modSp add">
        <pc:chgData name="Arup Sarkar" userId="881108ca54df7b26" providerId="LiveId" clId="{12394117-F82A-466F-9C1E-E891AD271CB1}" dt="2025-09-02T02:23:55.145" v="1710" actId="20577"/>
        <pc:sldMkLst>
          <pc:docMk/>
          <pc:sldMk cId="3916086938" sldId="308"/>
        </pc:sldMkLst>
        <pc:spChg chg="mod">
          <ac:chgData name="Arup Sarkar" userId="881108ca54df7b26" providerId="LiveId" clId="{12394117-F82A-466F-9C1E-E891AD271CB1}" dt="2025-09-02T02:23:55.145" v="1710" actId="20577"/>
          <ac:spMkLst>
            <pc:docMk/>
            <pc:sldMk cId="3916086938" sldId="308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1:36:45.425" v="1765" actId="27636"/>
        <pc:sldMkLst>
          <pc:docMk/>
          <pc:sldMk cId="1193338143" sldId="309"/>
        </pc:sldMkLst>
        <pc:spChg chg="mod">
          <ac:chgData name="Arup Sarkar" userId="881108ca54df7b26" providerId="LiveId" clId="{12394117-F82A-466F-9C1E-E891AD271CB1}" dt="2025-09-04T01:36:45.425" v="1765" actId="27636"/>
          <ac:spMkLst>
            <pc:docMk/>
            <pc:sldMk cId="1193338143" sldId="309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1:40:06.626" v="1968" actId="27636"/>
        <pc:sldMkLst>
          <pc:docMk/>
          <pc:sldMk cId="1736090689" sldId="310"/>
        </pc:sldMkLst>
        <pc:spChg chg="mod">
          <ac:chgData name="Arup Sarkar" userId="881108ca54df7b26" providerId="LiveId" clId="{12394117-F82A-466F-9C1E-E891AD271CB1}" dt="2025-09-04T01:40:06.626" v="1968" actId="27636"/>
          <ac:spMkLst>
            <pc:docMk/>
            <pc:sldMk cId="1736090689" sldId="310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13:37.277" v="1969"/>
        <pc:sldMkLst>
          <pc:docMk/>
          <pc:sldMk cId="1067429265" sldId="311"/>
        </pc:sldMkLst>
        <pc:spChg chg="mod">
          <ac:chgData name="Arup Sarkar" userId="881108ca54df7b26" providerId="LiveId" clId="{12394117-F82A-466F-9C1E-E891AD271CB1}" dt="2025-09-04T02:13:37.277" v="1969"/>
          <ac:spMkLst>
            <pc:docMk/>
            <pc:sldMk cId="1067429265" sldId="311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14:36.688" v="1972"/>
        <pc:sldMkLst>
          <pc:docMk/>
          <pc:sldMk cId="1816379501" sldId="312"/>
        </pc:sldMkLst>
        <pc:spChg chg="mod">
          <ac:chgData name="Arup Sarkar" userId="881108ca54df7b26" providerId="LiveId" clId="{12394117-F82A-466F-9C1E-E891AD271CB1}" dt="2025-09-04T02:14:36.688" v="1972"/>
          <ac:spMkLst>
            <pc:docMk/>
            <pc:sldMk cId="1816379501" sldId="312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16:33.881" v="2035" actId="20577"/>
        <pc:sldMkLst>
          <pc:docMk/>
          <pc:sldMk cId="4170363101" sldId="313"/>
        </pc:sldMkLst>
        <pc:spChg chg="mod">
          <ac:chgData name="Arup Sarkar" userId="881108ca54df7b26" providerId="LiveId" clId="{12394117-F82A-466F-9C1E-E891AD271CB1}" dt="2025-09-04T02:16:33.881" v="2035" actId="20577"/>
          <ac:spMkLst>
            <pc:docMk/>
            <pc:sldMk cId="4170363101" sldId="313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17:22.444" v="2046" actId="27636"/>
        <pc:sldMkLst>
          <pc:docMk/>
          <pc:sldMk cId="2282369327" sldId="314"/>
        </pc:sldMkLst>
        <pc:spChg chg="mod">
          <ac:chgData name="Arup Sarkar" userId="881108ca54df7b26" providerId="LiveId" clId="{12394117-F82A-466F-9C1E-E891AD271CB1}" dt="2025-09-04T02:17:22.444" v="2046" actId="27636"/>
          <ac:spMkLst>
            <pc:docMk/>
            <pc:sldMk cId="2282369327" sldId="314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21:43.208" v="2112" actId="20577"/>
        <pc:sldMkLst>
          <pc:docMk/>
          <pc:sldMk cId="1247626942" sldId="315"/>
        </pc:sldMkLst>
        <pc:spChg chg="mod">
          <ac:chgData name="Arup Sarkar" userId="881108ca54df7b26" providerId="LiveId" clId="{12394117-F82A-466F-9C1E-E891AD271CB1}" dt="2025-09-04T02:21:43.208" v="2112" actId="20577"/>
          <ac:spMkLst>
            <pc:docMk/>
            <pc:sldMk cId="1247626942" sldId="315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22:43.672" v="2129" actId="27636"/>
        <pc:sldMkLst>
          <pc:docMk/>
          <pc:sldMk cId="3142608195" sldId="316"/>
        </pc:sldMkLst>
        <pc:spChg chg="mod">
          <ac:chgData name="Arup Sarkar" userId="881108ca54df7b26" providerId="LiveId" clId="{12394117-F82A-466F-9C1E-E891AD271CB1}" dt="2025-09-04T02:22:43.672" v="2129" actId="27636"/>
          <ac:spMkLst>
            <pc:docMk/>
            <pc:sldMk cId="3142608195" sldId="316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25:07.777" v="2135" actId="20577"/>
        <pc:sldMkLst>
          <pc:docMk/>
          <pc:sldMk cId="1400959271" sldId="317"/>
        </pc:sldMkLst>
        <pc:spChg chg="mod">
          <ac:chgData name="Arup Sarkar" userId="881108ca54df7b26" providerId="LiveId" clId="{12394117-F82A-466F-9C1E-E891AD271CB1}" dt="2025-09-04T02:25:07.777" v="2135" actId="20577"/>
          <ac:spMkLst>
            <pc:docMk/>
            <pc:sldMk cId="1400959271" sldId="317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25:46.441" v="2157"/>
        <pc:sldMkLst>
          <pc:docMk/>
          <pc:sldMk cId="3223858359" sldId="318"/>
        </pc:sldMkLst>
        <pc:spChg chg="mod">
          <ac:chgData name="Arup Sarkar" userId="881108ca54df7b26" providerId="LiveId" clId="{12394117-F82A-466F-9C1E-E891AD271CB1}" dt="2025-09-04T02:25:46.441" v="2157"/>
          <ac:spMkLst>
            <pc:docMk/>
            <pc:sldMk cId="3223858359" sldId="318"/>
            <ac:spMk id="85" creationId="{00000000-0000-0000-0000-000000000000}"/>
          </ac:spMkLst>
        </pc:spChg>
      </pc:sldChg>
      <pc:sldChg chg="modSp add">
        <pc:chgData name="Arup Sarkar" userId="881108ca54df7b26" providerId="LiveId" clId="{12394117-F82A-466F-9C1E-E891AD271CB1}" dt="2025-09-04T02:32:24.487" v="2158"/>
        <pc:sldMkLst>
          <pc:docMk/>
          <pc:sldMk cId="3167861417" sldId="319"/>
        </pc:sldMkLst>
        <pc:spChg chg="mod">
          <ac:chgData name="Arup Sarkar" userId="881108ca54df7b26" providerId="LiveId" clId="{12394117-F82A-466F-9C1E-E891AD271CB1}" dt="2025-09-04T02:32:24.487" v="2158"/>
          <ac:spMkLst>
            <pc:docMk/>
            <pc:sldMk cId="3167861417" sldId="319"/>
            <ac:spMk id="85" creationId="{00000000-0000-0000-0000-000000000000}"/>
          </ac:spMkLst>
        </pc:spChg>
      </pc:sldChg>
      <pc:sldChg chg="add">
        <pc:chgData name="Arup Sarkar" userId="881108ca54df7b26" providerId="LiveId" clId="{12394117-F82A-466F-9C1E-E891AD271CB1}" dt="2025-09-04T02:20:39.717" v="2081"/>
        <pc:sldMkLst>
          <pc:docMk/>
          <pc:sldMk cId="3769742005" sldId="320"/>
        </pc:sldMkLst>
      </pc:sldChg>
      <pc:sldChg chg="add">
        <pc:chgData name="Arup Sarkar" userId="881108ca54df7b26" providerId="LiveId" clId="{12394117-F82A-466F-9C1E-E891AD271CB1}" dt="2025-09-04T02:20:39.750" v="2082"/>
        <pc:sldMkLst>
          <pc:docMk/>
          <pc:sldMk cId="1704173314" sldId="321"/>
        </pc:sldMkLst>
      </pc:sldChg>
      <pc:sldChg chg="add">
        <pc:chgData name="Arup Sarkar" userId="881108ca54df7b26" providerId="LiveId" clId="{12394117-F82A-466F-9C1E-E891AD271CB1}" dt="2025-09-04T02:20:39.772" v="2083"/>
        <pc:sldMkLst>
          <pc:docMk/>
          <pc:sldMk cId="1392803701" sldId="322"/>
        </pc:sldMkLst>
      </pc:sldChg>
      <pc:sldChg chg="add">
        <pc:chgData name="Arup Sarkar" userId="881108ca54df7b26" providerId="LiveId" clId="{12394117-F82A-466F-9C1E-E891AD271CB1}" dt="2025-09-04T02:20:39.832" v="2084"/>
        <pc:sldMkLst>
          <pc:docMk/>
          <pc:sldMk cId="2618574813" sldId="323"/>
        </pc:sldMkLst>
      </pc:sldChg>
      <pc:sldChg chg="add">
        <pc:chgData name="Arup Sarkar" userId="881108ca54df7b26" providerId="LiveId" clId="{12394117-F82A-466F-9C1E-E891AD271CB1}" dt="2025-09-04T02:20:39.879" v="2085"/>
        <pc:sldMkLst>
          <pc:docMk/>
          <pc:sldMk cId="108655386" sldId="324"/>
        </pc:sldMkLst>
      </pc:sldChg>
      <pc:sldChg chg="add">
        <pc:chgData name="Arup Sarkar" userId="881108ca54df7b26" providerId="LiveId" clId="{12394117-F82A-466F-9C1E-E891AD271CB1}" dt="2025-09-04T02:20:39.896" v="2086"/>
        <pc:sldMkLst>
          <pc:docMk/>
          <pc:sldMk cId="190986824" sldId="325"/>
        </pc:sldMkLst>
      </pc:sldChg>
      <pc:sldChg chg="add">
        <pc:chgData name="Arup Sarkar" userId="881108ca54df7b26" providerId="LiveId" clId="{12394117-F82A-466F-9C1E-E891AD271CB1}" dt="2025-09-04T02:20:39.935" v="2087"/>
        <pc:sldMkLst>
          <pc:docMk/>
          <pc:sldMk cId="4100004156" sldId="326"/>
        </pc:sldMkLst>
      </pc:sldChg>
      <pc:sldChg chg="modSp add">
        <pc:chgData name="Arup Sarkar" userId="881108ca54df7b26" providerId="LiveId" clId="{12394117-F82A-466F-9C1E-E891AD271CB1}" dt="2025-09-04T02:22:00.301" v="2114" actId="27636"/>
        <pc:sldMkLst>
          <pc:docMk/>
          <pc:sldMk cId="2469045329" sldId="327"/>
        </pc:sldMkLst>
        <pc:spChg chg="mod">
          <ac:chgData name="Arup Sarkar" userId="881108ca54df7b26" providerId="LiveId" clId="{12394117-F82A-466F-9C1E-E891AD271CB1}" dt="2025-09-04T02:22:00.301" v="2114" actId="27636"/>
          <ac:spMkLst>
            <pc:docMk/>
            <pc:sldMk cId="2469045329" sldId="327"/>
            <ac:spMk id="8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5A68F6-3536-4546-8C0B-0F51F962805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3B7EF7F-6B01-42DD-8FEA-7364D2FBCA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951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3B7EF7F-6B01-42DD-8FEA-7364D2FBCA8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52B7E6-601B-4A59-AE8A-FD72E54CBA40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4412B7-5AC7-461A-91E3-8B543D583F4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632960" y="1576800"/>
            <a:ext cx="9734400" cy="110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 fontScale="90000"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IN" sz="8000" b="1" i="1" strike="noStrike" spc="-1">
                <a:solidFill>
                  <a:schemeClr val="dk1"/>
                </a:solidFill>
                <a:latin typeface="Calibri Light"/>
              </a:rPr>
              <a:t>Introduction to Servlets</a:t>
            </a:r>
            <a:endParaRPr lang="en-US" sz="8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dk1"/>
                </a:solidFill>
                <a:latin typeface="Calibri"/>
              </a:rPr>
              <a:t>Lecture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on Advanced Java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Prepared for CSE Students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1">
            <a:extLst>
              <a:ext uri="{FF2B5EF4-FFF2-40B4-BE49-F238E27FC236}">
                <a16:creationId xmlns:a16="http://schemas.microsoft.com/office/drawing/2014/main" id="{21AA2CB2-B673-40FA-A818-015FAAB256FF}"/>
              </a:ext>
            </a:extLst>
          </p:cNvPr>
          <p:cNvPicPr/>
          <p:nvPr/>
        </p:nvPicPr>
        <p:blipFill rotWithShape="1">
          <a:blip r:embed="rId2"/>
          <a:srcRect t="16824" r="40113" b="23184"/>
          <a:stretch/>
        </p:blipFill>
        <p:spPr bwMode="auto">
          <a:xfrm>
            <a:off x="646201" y="727200"/>
            <a:ext cx="9972036" cy="436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46200" y="382555"/>
            <a:ext cx="11545560" cy="641013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Why Servlets Replaced CGI and Applets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Compared to CGI: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CGI: One process per request → very slow and resource-heavy.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Servlet: Single JVM process with multiple threads → fast and scalable.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Servlets use multithreading instead of spawning new processes → that's why it much faster and more scalable.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Easier to maintain (Java OOP, modular, reusable) and It Can handle complex applications like e-commerce, banking. </a:t>
            </a:r>
            <a:br>
              <a:rPr lang="en-US" spc="-1" dirty="0">
                <a:solidFill>
                  <a:schemeClr val="dk1"/>
                </a:solidFill>
              </a:rPr>
            </a:br>
            <a:r>
              <a:rPr lang="en-US" spc="-1" dirty="0">
                <a:solidFill>
                  <a:schemeClr val="dk1"/>
                </a:solidFill>
              </a:rPr>
              <a:t>Compared to Applets: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Applets: Ran on client → browser dependency, security restrictions, plugin issues.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Servlets: Run on server → browser-independent, secure, reliable.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Works seamlessly with HTML, JavaScript, JSP.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Conclusion: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Static Pages → CGI → Applets → Servlets is the natural evolution.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Servlets became the foundation of Java web development.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Strengths of Servlets</a:t>
            </a:r>
            <a:br>
              <a:rPr lang="en-IN" dirty="0"/>
            </a:br>
            <a:r>
              <a:rPr lang="en-US" dirty="0"/>
              <a:t>It uses multi-threading This reduces memory usage and improves performance Efficiency &amp; scalability.</a:t>
            </a:r>
            <a:br>
              <a:rPr lang="en-US" dirty="0"/>
            </a:br>
            <a:r>
              <a:rPr lang="en-US" dirty="0"/>
              <a:t>Deployment is easy on any web server that supports a </a:t>
            </a:r>
            <a:r>
              <a:rPr lang="en-US" b="1" dirty="0"/>
              <a:t>Servlet Container.</a:t>
            </a:r>
            <a:br>
              <a:rPr lang="en-US" b="1" dirty="0"/>
            </a:br>
            <a:r>
              <a:rPr lang="en-US" dirty="0"/>
              <a:t>Servlets use Java’s </a:t>
            </a:r>
            <a:r>
              <a:rPr lang="en-US" b="1" dirty="0"/>
              <a:t>exception handling, memory management (garbage collection)</a:t>
            </a:r>
            <a:r>
              <a:rPr lang="en-US" dirty="0"/>
              <a:t>, and security features.</a:t>
            </a:r>
            <a:br>
              <a:rPr lang="en-US" dirty="0"/>
            </a:br>
            <a:r>
              <a:rPr lang="en-US" dirty="0"/>
              <a:t>Due to Java OOP principles easier to build modular, reusable components.</a:t>
            </a:r>
            <a:br>
              <a:rPr lang="en-US" dirty="0"/>
            </a:br>
            <a:r>
              <a:rPr lang="en-US" dirty="0"/>
              <a:t>Java provides </a:t>
            </a:r>
            <a:r>
              <a:rPr lang="en-US" b="1" dirty="0"/>
              <a:t>sandboxing, </a:t>
            </a:r>
            <a:r>
              <a:rPr lang="en-US" b="1" dirty="0" err="1"/>
              <a:t>classloaders</a:t>
            </a:r>
            <a:r>
              <a:rPr lang="en-US" b="1" dirty="0"/>
              <a:t>, and security managers</a:t>
            </a:r>
            <a:r>
              <a:rPr lang="en-US" dirty="0"/>
              <a:t>.</a:t>
            </a:r>
            <a:br>
              <a:rPr lang="en-US" dirty="0"/>
            </a:br>
            <a:br>
              <a:rPr lang="en-IN" spc="-1" dirty="0">
                <a:solidFill>
                  <a:srgbClr val="000000"/>
                </a:solidFill>
                <a:latin typeface="Arial"/>
              </a:rPr>
            </a:b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ubTitle"/>
          </p:nvPr>
        </p:nvSpPr>
        <p:spPr>
          <a:xfrm>
            <a:off x="646200" y="83975"/>
            <a:ext cx="11545560" cy="659674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r>
              <a:rPr lang="en-US" spc="-1" dirty="0">
                <a:solidFill>
                  <a:schemeClr val="dk1"/>
                </a:solidFill>
              </a:rPr>
              <a:t> Servlet Lifecycle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Loading and Instantiation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The container loads the servlet class into memory.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Creates one instance of the servlet.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This happens only once per servlet.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it like: object creation in Java but managed by the container.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Initialization (</a:t>
            </a:r>
            <a:r>
              <a:rPr lang="en-US" spc="-1" dirty="0" err="1">
                <a:solidFill>
                  <a:schemeClr val="dk1"/>
                </a:solidFill>
              </a:rPr>
              <a:t>init</a:t>
            </a:r>
            <a:r>
              <a:rPr lang="en-US" spc="-1" dirty="0">
                <a:solidFill>
                  <a:schemeClr val="dk1"/>
                </a:solidFill>
              </a:rPr>
              <a:t>())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After instantiation, the container calls </a:t>
            </a:r>
            <a:r>
              <a:rPr lang="en-US" spc="-1" dirty="0" err="1">
                <a:solidFill>
                  <a:schemeClr val="dk1"/>
                </a:solidFill>
              </a:rPr>
              <a:t>init</a:t>
            </a:r>
            <a:r>
              <a:rPr lang="en-US" spc="-1" dirty="0">
                <a:solidFill>
                  <a:schemeClr val="dk1"/>
                </a:solidFill>
              </a:rPr>
              <a:t>(</a:t>
            </a:r>
            <a:r>
              <a:rPr lang="en-US" spc="-1" dirty="0" err="1">
                <a:solidFill>
                  <a:schemeClr val="dk1"/>
                </a:solidFill>
              </a:rPr>
              <a:t>ServletConfig</a:t>
            </a:r>
            <a:r>
              <a:rPr lang="en-US" spc="-1" dirty="0">
                <a:solidFill>
                  <a:schemeClr val="dk1"/>
                </a:solidFill>
              </a:rPr>
              <a:t> config) method.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Purpose: Perform one-time initialization tasks (e.g., open DB connection, read config).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Called only once, just like a constructor in Java.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code: public void </a:t>
            </a:r>
            <a:r>
              <a:rPr lang="en-US" spc="-1" dirty="0" err="1">
                <a:solidFill>
                  <a:schemeClr val="dk1"/>
                </a:solidFill>
              </a:rPr>
              <a:t>init</a:t>
            </a:r>
            <a:r>
              <a:rPr lang="en-US" spc="-1" dirty="0">
                <a:solidFill>
                  <a:schemeClr val="dk1"/>
                </a:solidFill>
              </a:rPr>
              <a:t>(</a:t>
            </a:r>
            <a:r>
              <a:rPr lang="en-US" spc="-1" dirty="0" err="1">
                <a:solidFill>
                  <a:schemeClr val="dk1"/>
                </a:solidFill>
              </a:rPr>
              <a:t>ServletConfig</a:t>
            </a:r>
            <a:r>
              <a:rPr lang="en-US" spc="-1" dirty="0">
                <a:solidFill>
                  <a:schemeClr val="dk1"/>
                </a:solidFill>
              </a:rPr>
              <a:t> config) throws </a:t>
            </a:r>
            <a:r>
              <a:rPr lang="en-US" spc="-1" dirty="0" err="1">
                <a:solidFill>
                  <a:schemeClr val="dk1"/>
                </a:solidFill>
              </a:rPr>
              <a:t>ServletException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646200" y="251927"/>
            <a:ext cx="11545560" cy="604623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Request Handling (service(), </a:t>
            </a:r>
            <a:r>
              <a:rPr lang="en-US" spc="-1" dirty="0" err="1">
                <a:solidFill>
                  <a:schemeClr val="dk1"/>
                </a:solidFill>
              </a:rPr>
              <a:t>doGet</a:t>
            </a:r>
            <a:r>
              <a:rPr lang="en-US" spc="-1" dirty="0">
                <a:solidFill>
                  <a:schemeClr val="dk1"/>
                </a:solidFill>
              </a:rPr>
              <a:t>(), </a:t>
            </a:r>
            <a:r>
              <a:rPr lang="en-US" spc="-1" dirty="0" err="1">
                <a:solidFill>
                  <a:schemeClr val="dk1"/>
                </a:solidFill>
              </a:rPr>
              <a:t>doPost</a:t>
            </a:r>
            <a:r>
              <a:rPr lang="en-US" spc="-1" dirty="0">
                <a:solidFill>
                  <a:schemeClr val="dk1"/>
                </a:solidFill>
              </a:rPr>
              <a:t>())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For each client request, the container creates request and response objects.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Calls the service(</a:t>
            </a:r>
            <a:r>
              <a:rPr lang="en-US" spc="-1" dirty="0" err="1">
                <a:solidFill>
                  <a:schemeClr val="dk1"/>
                </a:solidFill>
              </a:rPr>
              <a:t>HttpServletRequest</a:t>
            </a:r>
            <a:r>
              <a:rPr lang="en-US" spc="-1" dirty="0">
                <a:solidFill>
                  <a:schemeClr val="dk1"/>
                </a:solidFill>
              </a:rPr>
              <a:t> req,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res) method.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Based on request type: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GET request → </a:t>
            </a:r>
            <a:r>
              <a:rPr lang="en-US" spc="-1" dirty="0" err="1">
                <a:solidFill>
                  <a:schemeClr val="dk1"/>
                </a:solidFill>
              </a:rPr>
              <a:t>doGet</a:t>
            </a:r>
            <a:r>
              <a:rPr lang="en-US" spc="-1" dirty="0">
                <a:solidFill>
                  <a:schemeClr val="dk1"/>
                </a:solidFill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POST request → </a:t>
            </a:r>
            <a:r>
              <a:rPr lang="en-US" spc="-1" dirty="0" err="1">
                <a:solidFill>
                  <a:schemeClr val="dk1"/>
                </a:solidFill>
              </a:rPr>
              <a:t>doPost</a:t>
            </a:r>
            <a:r>
              <a:rPr lang="en-US" spc="-1" dirty="0">
                <a:solidFill>
                  <a:schemeClr val="dk1"/>
                </a:solidFill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This phase happens many times (once for each request).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Code: public void service(</a:t>
            </a:r>
            <a:r>
              <a:rPr lang="en-US" spc="-1" dirty="0" err="1">
                <a:solidFill>
                  <a:schemeClr val="dk1"/>
                </a:solidFill>
              </a:rPr>
              <a:t>HttpServletRequest</a:t>
            </a:r>
            <a:r>
              <a:rPr lang="en-US" spc="-1" dirty="0">
                <a:solidFill>
                  <a:schemeClr val="dk1"/>
                </a:solidFill>
              </a:rPr>
              <a:t> req,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res)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throws </a:t>
            </a:r>
            <a:r>
              <a:rPr lang="en-US" spc="-1" dirty="0" err="1">
                <a:solidFill>
                  <a:schemeClr val="dk1"/>
                </a:solidFill>
              </a:rPr>
              <a:t>ServletException</a:t>
            </a:r>
            <a:r>
              <a:rPr lang="en-US" spc="-1" dirty="0">
                <a:solidFill>
                  <a:schemeClr val="dk1"/>
                </a:solidFill>
              </a:rPr>
              <a:t>, </a:t>
            </a:r>
            <a:r>
              <a:rPr lang="en-US" spc="-1" dirty="0" err="1">
                <a:solidFill>
                  <a:schemeClr val="dk1"/>
                </a:solidFill>
              </a:rPr>
              <a:t>IOException</a:t>
            </a: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Destruction (destroy())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When the server shuts down or servlet is unloaded, the container calls destroy().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Used to release resources (close DB connections, files, etc.).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Called only once in the servlet’s life.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Code: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public void destroy()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b="1" dirty="0"/>
              <a:t>Servlet Lifecycle Flow:</a:t>
            </a:r>
            <a:br>
              <a:rPr lang="en-IN" b="1" dirty="0"/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D8C202-603B-4F6F-988A-406EAD981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299" y="1143479"/>
            <a:ext cx="7042946" cy="48815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chemeClr val="dk1"/>
                </a:solidFill>
              </a:rPr>
              <a:t>PrintWriter</a:t>
            </a:r>
            <a:r>
              <a:rPr lang="en-US" spc="-1" dirty="0">
                <a:solidFill>
                  <a:schemeClr val="dk1"/>
                </a:solidFill>
              </a:rPr>
              <a:t> is a Java class from the package java.io.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It provides methods to send text data (like HTML, plain text, numbers, etc.) to the output stream.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In a servlet, the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(res) object represents the response going back to the client (browser).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chemeClr val="dk1"/>
                </a:solidFill>
              </a:rPr>
              <a:t>res.getWriter</a:t>
            </a:r>
            <a:r>
              <a:rPr lang="en-US" spc="-1" dirty="0">
                <a:solidFill>
                  <a:schemeClr val="dk1"/>
                </a:solidFill>
              </a:rPr>
              <a:t>() gives  a </a:t>
            </a:r>
            <a:r>
              <a:rPr lang="en-US" spc="-1" dirty="0" err="1">
                <a:solidFill>
                  <a:schemeClr val="dk1"/>
                </a:solidFill>
              </a:rPr>
              <a:t>PrintWriter</a:t>
            </a:r>
            <a:r>
              <a:rPr lang="en-US" spc="-1" dirty="0">
                <a:solidFill>
                  <a:schemeClr val="dk1"/>
                </a:solidFill>
              </a:rPr>
              <a:t> object, which is connected to that response.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So, whatever  write with </a:t>
            </a:r>
            <a:r>
              <a:rPr lang="en-US" spc="-1" dirty="0" err="1">
                <a:solidFill>
                  <a:schemeClr val="dk1"/>
                </a:solidFill>
              </a:rPr>
              <a:t>out.println</a:t>
            </a:r>
            <a:r>
              <a:rPr lang="en-US" spc="-1" dirty="0">
                <a:solidFill>
                  <a:schemeClr val="dk1"/>
                </a:solidFill>
              </a:rPr>
              <a:t>(...) will be sent back to the browser’s page. Code: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br>
              <a:rPr lang="en-US" sz="2800" b="0" strike="noStrike" spc="-1" dirty="0">
                <a:solidFill>
                  <a:schemeClr val="dk1"/>
                </a:solidFill>
                <a:latin typeface="Calibri"/>
              </a:rPr>
            </a:br>
            <a:r>
              <a:rPr lang="en-US" spc="-1" dirty="0" err="1">
                <a:solidFill>
                  <a:schemeClr val="dk1"/>
                </a:solidFill>
              </a:rPr>
              <a:t>PrintWriter</a:t>
            </a:r>
            <a:r>
              <a:rPr lang="en-US" spc="-1" dirty="0">
                <a:solidFill>
                  <a:schemeClr val="dk1"/>
                </a:solidFill>
              </a:rPr>
              <a:t> out = </a:t>
            </a:r>
            <a:r>
              <a:rPr lang="en-US" spc="-1" dirty="0" err="1">
                <a:solidFill>
                  <a:schemeClr val="dk1"/>
                </a:solidFill>
              </a:rPr>
              <a:t>res.getWriter</a:t>
            </a:r>
            <a:r>
              <a:rPr lang="en-US" spc="-1" dirty="0">
                <a:solidFill>
                  <a:schemeClr val="dk1"/>
                </a:solidFill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chemeClr val="dk1"/>
                </a:solidFill>
              </a:rPr>
              <a:t>out.println</a:t>
            </a:r>
            <a:r>
              <a:rPr lang="en-US" spc="-1" dirty="0">
                <a:solidFill>
                  <a:schemeClr val="dk1"/>
                </a:solidFill>
              </a:rPr>
              <a:t>("&lt;h1&gt;Hello from Servlet!&lt;/h1&gt;");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Methods: print(String s),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println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(String s), write(String s), flush(), close()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//task: check the met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hods o/p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0094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chemeClr val="dk1"/>
                </a:solidFill>
              </a:rPr>
              <a:t>Web Server</a:t>
            </a:r>
            <a:r>
              <a:rPr lang="en-US" spc="-1" dirty="0">
                <a:solidFill>
                  <a:schemeClr val="dk1"/>
                </a:solidFill>
              </a:rPr>
              <a:t> is a technology that: Accepts HTTP requests from client side, Processes those requests, Sends back an HTTP response (usually HTML, CSS, JS, or other resources).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Examples of Web Servers: Apache HTTP Server, Nginx, Microsoft IIS, Jetty, Tomcat (acts as both web server + servlet container)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br>
              <a:rPr lang="en-US" spc="-1" dirty="0">
                <a:solidFill>
                  <a:schemeClr val="dk1"/>
                </a:solidFill>
              </a:rPr>
            </a:br>
            <a:br>
              <a:rPr lang="en-US" spc="-1" dirty="0">
                <a:solidFill>
                  <a:schemeClr val="dk1"/>
                </a:solidFill>
              </a:rPr>
            </a:br>
            <a:r>
              <a:rPr lang="en-US" b="1" spc="-1" dirty="0">
                <a:solidFill>
                  <a:schemeClr val="dk1"/>
                </a:solidFill>
              </a:rPr>
              <a:t>Container</a:t>
            </a:r>
            <a:r>
              <a:rPr lang="en-US" spc="-1" dirty="0">
                <a:solidFill>
                  <a:schemeClr val="dk1"/>
                </a:solidFill>
              </a:rPr>
              <a:t> is a part of the web server that manages the execution of dynamic web components like Servlets and JSPs.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FF0000"/>
                </a:solidFill>
              </a:rPr>
              <a:t>Types of Containers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chemeClr val="dk1"/>
                </a:solidFill>
              </a:rPr>
              <a:t>Web Container</a:t>
            </a:r>
            <a:r>
              <a:rPr lang="en-US" spc="-1" dirty="0">
                <a:solidFill>
                  <a:schemeClr val="dk1"/>
                </a:solidFill>
              </a:rPr>
              <a:t> (Servlet Container): Provides the environment </a:t>
            </a:r>
            <a:r>
              <a:rPr lang="en-US" spc="-1">
                <a:solidFill>
                  <a:schemeClr val="dk1"/>
                </a:solidFill>
              </a:rPr>
              <a:t>for Running  </a:t>
            </a:r>
            <a:r>
              <a:rPr lang="en-US" spc="-1" dirty="0">
                <a:solidFill>
                  <a:schemeClr val="dk1"/>
                </a:solidFill>
              </a:rPr>
              <a:t>lifecycle of Servlets &amp; JSPs or helping request/response handling.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Example: Apache Tomcat (most popular).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spc="-1" dirty="0">
                <a:solidFill>
                  <a:schemeClr val="dk1"/>
                </a:solidFill>
              </a:rPr>
              <a:t>EJB Container</a:t>
            </a:r>
            <a:r>
              <a:rPr lang="en-US" spc="-1" dirty="0">
                <a:solidFill>
                  <a:schemeClr val="dk1"/>
                </a:solidFill>
              </a:rPr>
              <a:t> (Enterprise Java Beans): Runs EJB components in full-fledged enterprise applications.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Example: JBoss/</a:t>
            </a:r>
            <a:r>
              <a:rPr lang="en-US" spc="-1" dirty="0" err="1">
                <a:solidFill>
                  <a:schemeClr val="dk1"/>
                </a:solidFill>
              </a:rPr>
              <a:t>WildFly</a:t>
            </a:r>
            <a:r>
              <a:rPr lang="en-US" spc="-1" dirty="0">
                <a:solidFill>
                  <a:schemeClr val="dk1"/>
                </a:solidFill>
              </a:rPr>
              <a:t>, </a:t>
            </a:r>
            <a:r>
              <a:rPr lang="en-US" spc="-1" dirty="0" err="1">
                <a:solidFill>
                  <a:schemeClr val="dk1"/>
                </a:solidFill>
              </a:rPr>
              <a:t>GlassFish</a:t>
            </a:r>
            <a:r>
              <a:rPr lang="en-US" spc="-1" dirty="0">
                <a:solidFill>
                  <a:schemeClr val="dk1"/>
                </a:solidFill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743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Role of servlet in Web application development:</a:t>
            </a:r>
            <a:br>
              <a:rPr lang="en-US" dirty="0"/>
            </a:b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 Lifecycle Management: Load servlet class; Instantiate it; Call </a:t>
            </a:r>
            <a:r>
              <a:rPr lang="en-US" spc="-1" dirty="0" err="1">
                <a:solidFill>
                  <a:schemeClr val="dk1"/>
                </a:solidFill>
              </a:rPr>
              <a:t>init</a:t>
            </a:r>
            <a:r>
              <a:rPr lang="en-US" spc="-1" dirty="0">
                <a:solidFill>
                  <a:schemeClr val="dk1"/>
                </a:solidFill>
              </a:rPr>
              <a:t>(), service(), and destroy() appropriately.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Request Handling: Receive client’s request; Create </a:t>
            </a:r>
            <a:r>
              <a:rPr lang="en-US" spc="-1" dirty="0" err="1">
                <a:solidFill>
                  <a:schemeClr val="dk1"/>
                </a:solidFill>
              </a:rPr>
              <a:t>HttpServletRequest</a:t>
            </a:r>
            <a:r>
              <a:rPr lang="en-US" spc="-1" dirty="0">
                <a:solidFill>
                  <a:schemeClr val="dk1"/>
                </a:solidFill>
              </a:rPr>
              <a:t> and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objects; Call the servlet’s service() method to process.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Security Management: Handle authentication (login, roles, SSL); Provide access restrictions.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Multithreading Support: Create/manage a thread for each incoming request.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Communication Support: Supports HTTP and sometimes other protocols (HTTPS, WebSocket).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Session Management: Maintain user session using cookies, URL rewriting, or </a:t>
            </a:r>
            <a:r>
              <a:rPr lang="en-US" spc="-1" dirty="0" err="1">
                <a:solidFill>
                  <a:schemeClr val="dk1"/>
                </a:solidFill>
              </a:rPr>
              <a:t>HttpSession</a:t>
            </a:r>
            <a:r>
              <a:rPr lang="en-US" spc="-1" dirty="0">
                <a:solidFill>
                  <a:schemeClr val="dk1"/>
                </a:solidFill>
              </a:rPr>
              <a:t>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Middleware Role :Acts as middleware between Frontend (HTML/JSP/JS) and Backend (DB, APIs).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7765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The Servlet API is the foundation of Java web development. It defines: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How a servlet is created, initialized, and destroyed.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How requests and responses are handled.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How sessions, cookies, and configuration are managed.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Def: Servlet API is a set of interfaces, classes, and exceptions that interacts with Web server (like Tomcat) Client (Browser)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Another way: Servlet API is the contract (rules + methods) between java classes and the web container.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Without Servlet API, a servlet is just a plain Java class—it becomes a web component and not able to handle HTTP requests/responses.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br>
              <a:rPr lang="en-US" sz="2800" b="0" strike="noStrike" spc="-1" dirty="0">
                <a:solidFill>
                  <a:schemeClr val="dk1"/>
                </a:solidFill>
                <a:latin typeface="Calibri"/>
              </a:rPr>
            </a:br>
            <a:endParaRPr lang="en-US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Packages in Servlet API:  two 1)</a:t>
            </a:r>
            <a:r>
              <a:rPr lang="en-IN" dirty="0" err="1">
                <a:solidFill>
                  <a:srgbClr val="FF0000"/>
                </a:solidFill>
              </a:rPr>
              <a:t>Jakarta</a:t>
            </a:r>
            <a:r>
              <a:rPr lang="en-IN" dirty="0" err="1"/>
              <a:t>.servlet</a:t>
            </a:r>
            <a:r>
              <a:rPr lang="en-IN" dirty="0"/>
              <a:t> 2)</a:t>
            </a:r>
            <a:r>
              <a:rPr lang="en-IN" dirty="0" err="1">
                <a:solidFill>
                  <a:srgbClr val="FF0000"/>
                </a:solidFill>
              </a:rPr>
              <a:t>Jakarta</a:t>
            </a:r>
            <a:r>
              <a:rPr lang="en-IN" dirty="0" err="1"/>
              <a:t>.servlet.http</a:t>
            </a:r>
            <a:r>
              <a:rPr lang="en-IN" dirty="0"/>
              <a:t> (earlier </a:t>
            </a:r>
            <a:r>
              <a:rPr lang="en-IN" dirty="0" err="1">
                <a:solidFill>
                  <a:srgbClr val="FF0000"/>
                </a:solidFill>
              </a:rPr>
              <a:t>javax</a:t>
            </a:r>
            <a:r>
              <a:rPr lang="en-IN" dirty="0"/>
              <a:t>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244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121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Example:</a:t>
            </a:r>
            <a:br>
              <a:rPr lang="en-US" sz="2800" b="0" strike="noStrike" spc="-1" dirty="0">
                <a:solidFill>
                  <a:schemeClr val="dk1"/>
                </a:solidFill>
                <a:latin typeface="Calibri"/>
              </a:rPr>
            </a:br>
            <a:r>
              <a:rPr lang="en-US" spc="-1" dirty="0">
                <a:solidFill>
                  <a:schemeClr val="dk1"/>
                </a:solidFill>
              </a:rPr>
              <a:t>protected void </a:t>
            </a:r>
            <a:r>
              <a:rPr lang="en-US" spc="-1" dirty="0" err="1">
                <a:solidFill>
                  <a:schemeClr val="dk1"/>
                </a:solidFill>
              </a:rPr>
              <a:t>doGet</a:t>
            </a:r>
            <a:r>
              <a:rPr lang="en-US" spc="-1" dirty="0">
                <a:solidFill>
                  <a:schemeClr val="dk1"/>
                </a:solidFill>
              </a:rPr>
              <a:t>(</a:t>
            </a:r>
            <a:r>
              <a:rPr lang="en-US" spc="-1" dirty="0" err="1">
                <a:solidFill>
                  <a:schemeClr val="dk1"/>
                </a:solidFill>
              </a:rPr>
              <a:t>HttpServletRequest</a:t>
            </a:r>
            <a:r>
              <a:rPr lang="en-US" spc="-1" dirty="0">
                <a:solidFill>
                  <a:schemeClr val="dk1"/>
                </a:solidFill>
              </a:rPr>
              <a:t> request,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response)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    throws </a:t>
            </a:r>
            <a:r>
              <a:rPr lang="en-US" spc="-1" dirty="0" err="1">
                <a:solidFill>
                  <a:schemeClr val="dk1"/>
                </a:solidFill>
              </a:rPr>
              <a:t>ServletException</a:t>
            </a:r>
            <a:r>
              <a:rPr lang="en-US" spc="-1" dirty="0">
                <a:solidFill>
                  <a:schemeClr val="dk1"/>
                </a:solidFill>
              </a:rPr>
              <a:t>, </a:t>
            </a:r>
            <a:r>
              <a:rPr lang="en-US" spc="-1" dirty="0" err="1">
                <a:solidFill>
                  <a:schemeClr val="dk1"/>
                </a:solidFill>
              </a:rPr>
              <a:t>IOException</a:t>
            </a:r>
            <a:r>
              <a:rPr lang="en-US" spc="-1" dirty="0">
                <a:solidFill>
                  <a:schemeClr val="dk1"/>
                </a:solidFill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// Step 1: Extract data from request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String name = </a:t>
            </a:r>
            <a:r>
              <a:rPr lang="en-US" spc="-1" dirty="0" err="1">
                <a:solidFill>
                  <a:schemeClr val="dk1"/>
                </a:solidFill>
              </a:rPr>
              <a:t>request.getParameter</a:t>
            </a:r>
            <a:r>
              <a:rPr lang="en-US" spc="-1" dirty="0">
                <a:solidFill>
                  <a:schemeClr val="dk1"/>
                </a:solidFill>
              </a:rPr>
              <a:t>("name");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// Step 2: Set response type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response.setContentType</a:t>
            </a:r>
            <a:r>
              <a:rPr lang="en-US" spc="-1" dirty="0">
                <a:solidFill>
                  <a:schemeClr val="dk1"/>
                </a:solidFill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// Step 3: Send response back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PrintWriter</a:t>
            </a:r>
            <a:r>
              <a:rPr lang="en-US" spc="-1" dirty="0">
                <a:solidFill>
                  <a:schemeClr val="dk1"/>
                </a:solidFill>
              </a:rPr>
              <a:t> out = </a:t>
            </a:r>
            <a:r>
              <a:rPr lang="en-US" spc="-1" dirty="0" err="1">
                <a:solidFill>
                  <a:schemeClr val="dk1"/>
                </a:solidFill>
              </a:rPr>
              <a:t>response.getWriter</a:t>
            </a:r>
            <a:r>
              <a:rPr lang="en-US" spc="-1" dirty="0">
                <a:solidFill>
                  <a:schemeClr val="dk1"/>
                </a:solidFill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out.println</a:t>
            </a:r>
            <a:r>
              <a:rPr lang="en-US" spc="-1" dirty="0">
                <a:solidFill>
                  <a:schemeClr val="dk1"/>
                </a:solidFill>
              </a:rPr>
              <a:t>("&lt;h1&gt;Welcome, " + name + "!&lt;/h1&gt;");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}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8735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HTTP (</a:t>
            </a:r>
            <a:r>
              <a:rPr lang="en-US" spc="-1" dirty="0" err="1">
                <a:solidFill>
                  <a:schemeClr val="dk1"/>
                </a:solidFill>
              </a:rPr>
              <a:t>HyperText</a:t>
            </a:r>
            <a:r>
              <a:rPr lang="en-US" spc="-1" dirty="0">
                <a:solidFill>
                  <a:schemeClr val="dk1"/>
                </a:solidFill>
              </a:rPr>
              <a:t> Transfer Protocol) is the communication protocol used by web browsers (clients) and web servers.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It is a request-response protocol: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Client (browser) sends a request (e.g., clicking a link, submitting a form).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Server (Tomcat/Jetty etc.) processes the request and sends back a response (HTML, JSON, image, etc.).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Methods: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GET → Data sent in URL query string.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POST → Data sent in body of request.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PUT, DELETE, etc. → Used in REST APIs.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9017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Communication Flow Inside HTTP protocol 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HTML → Servlet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User interacts with HTML page (form, button, link).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Browser sends HTTP request (GET or POST) to the server.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 container receives request, finds the correct Servlet mapping.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 executes and processes input.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 sends HTTP response (HTML, JSON, etc.) back to the browser.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999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Example Code – Communication Between HTML &amp; Servlet:</a:t>
            </a:r>
            <a:br>
              <a:rPr lang="en-IN" dirty="0"/>
            </a:br>
            <a:r>
              <a:rPr lang="en-IN" dirty="0"/>
              <a:t>HTML Form (index.html):</a:t>
            </a:r>
            <a:br>
              <a:rPr lang="en-IN" dirty="0"/>
            </a:br>
            <a:r>
              <a:rPr lang="en-IN" dirty="0"/>
              <a:t>&lt;!DOCTYPE 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&lt;title&gt;Sum Calculator&lt;/title&gt;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&lt;/head&gt;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&lt;h2&gt;Enter Two Numbers&lt;/h2&gt;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&lt;!-- Form will send data to the servlet --&gt;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&lt;form action="</a:t>
            </a:r>
            <a:r>
              <a:rPr lang="en-IN" dirty="0" err="1"/>
              <a:t>SumServlet</a:t>
            </a:r>
            <a:r>
              <a:rPr lang="en-IN" dirty="0"/>
              <a:t>" method="post"&gt;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    Number 1: &lt;input type="text" name="num1"&gt;&lt;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    Number 2: &lt;input type="text" name="num2"&gt;&lt;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    &lt;input type="submit" value="Calculate Sum"&gt;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&lt;/body&gt;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&lt;/html&gt;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92360E-8528-40D8-BFB5-D186B1DAE85A}"/>
              </a:ext>
            </a:extLst>
          </p:cNvPr>
          <p:cNvSpPr txBox="1"/>
          <p:nvPr/>
        </p:nvSpPr>
        <p:spPr>
          <a:xfrm>
            <a:off x="4165600" y="5171440"/>
            <a:ext cx="79552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Here: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action="</a:t>
            </a:r>
            <a:r>
              <a:rPr lang="en-US" sz="2400" dirty="0" err="1">
                <a:solidFill>
                  <a:srgbClr val="FF0000"/>
                </a:solidFill>
              </a:rPr>
              <a:t>SumServlet</a:t>
            </a:r>
            <a:r>
              <a:rPr lang="en-US" sz="2400" dirty="0">
                <a:solidFill>
                  <a:srgbClr val="FF0000"/>
                </a:solidFill>
              </a:rPr>
              <a:t>" → URL pattern defined in Servlet (@</a:t>
            </a:r>
            <a:r>
              <a:rPr lang="en-US" sz="2400" dirty="0" err="1">
                <a:solidFill>
                  <a:srgbClr val="FF0000"/>
                </a:solidFill>
              </a:rPr>
              <a:t>WebServlet</a:t>
            </a:r>
            <a:r>
              <a:rPr lang="en-US" sz="2400" dirty="0">
                <a:solidFill>
                  <a:srgbClr val="FF0000"/>
                </a:solidFill>
              </a:rPr>
              <a:t>("/</a:t>
            </a:r>
            <a:r>
              <a:rPr lang="en-US" sz="2400" dirty="0" err="1">
                <a:solidFill>
                  <a:srgbClr val="FF0000"/>
                </a:solidFill>
              </a:rPr>
              <a:t>SumServlet</a:t>
            </a:r>
            <a:r>
              <a:rPr lang="en-US" sz="2400" dirty="0">
                <a:solidFill>
                  <a:srgbClr val="FF0000"/>
                </a:solidFill>
              </a:rPr>
              <a:t>")).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method="post" → Data will be sent via HTTP POST request.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569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Servlet Code (SumServlet.java)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protected void </a:t>
            </a:r>
            <a:r>
              <a:rPr lang="en-US" spc="-1" dirty="0" err="1">
                <a:solidFill>
                  <a:schemeClr val="dk1"/>
                </a:solidFill>
              </a:rPr>
              <a:t>doPost</a:t>
            </a:r>
            <a:r>
              <a:rPr lang="en-US" spc="-1" dirty="0">
                <a:solidFill>
                  <a:schemeClr val="dk1"/>
                </a:solidFill>
              </a:rPr>
              <a:t>(</a:t>
            </a:r>
            <a:r>
              <a:rPr lang="en-US" spc="-1" dirty="0" err="1">
                <a:solidFill>
                  <a:schemeClr val="dk1"/>
                </a:solidFill>
              </a:rPr>
              <a:t>HttpServletRequest</a:t>
            </a:r>
            <a:r>
              <a:rPr lang="en-US" spc="-1" dirty="0">
                <a:solidFill>
                  <a:schemeClr val="dk1"/>
                </a:solidFill>
              </a:rPr>
              <a:t> req, </a:t>
            </a:r>
            <a:r>
              <a:rPr lang="en-US" spc="-1" dirty="0" err="1">
                <a:solidFill>
                  <a:schemeClr val="dk1"/>
                </a:solidFill>
              </a:rPr>
              <a:t>HttpServletResponse</a:t>
            </a:r>
            <a:r>
              <a:rPr lang="en-US" spc="-1" dirty="0">
                <a:solidFill>
                  <a:schemeClr val="dk1"/>
                </a:solidFill>
              </a:rPr>
              <a:t> res) throws </a:t>
            </a:r>
            <a:r>
              <a:rPr lang="en-US" spc="-1" dirty="0" err="1">
                <a:solidFill>
                  <a:schemeClr val="dk1"/>
                </a:solidFill>
              </a:rPr>
              <a:t>ServletException</a:t>
            </a:r>
            <a:r>
              <a:rPr lang="en-US" spc="-1" dirty="0">
                <a:solidFill>
                  <a:schemeClr val="dk1"/>
                </a:solidFill>
              </a:rPr>
              <a:t>, </a:t>
            </a:r>
            <a:r>
              <a:rPr lang="en-US" spc="-1" dirty="0" err="1">
                <a:solidFill>
                  <a:schemeClr val="dk1"/>
                </a:solidFill>
              </a:rPr>
              <a:t>IOException</a:t>
            </a:r>
            <a:r>
              <a:rPr lang="en-US" spc="-1" dirty="0">
                <a:solidFill>
                  <a:schemeClr val="dk1"/>
                </a:solidFill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// Get input from HTML form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String n1 = </a:t>
            </a:r>
            <a:r>
              <a:rPr lang="en-US" spc="-1" dirty="0" err="1">
                <a:solidFill>
                  <a:schemeClr val="dk1"/>
                </a:solidFill>
              </a:rPr>
              <a:t>req.getParameter</a:t>
            </a:r>
            <a:r>
              <a:rPr lang="en-US" spc="-1" dirty="0">
                <a:solidFill>
                  <a:schemeClr val="dk1"/>
                </a:solidFill>
              </a:rPr>
              <a:t>("num1");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String n2 = </a:t>
            </a:r>
            <a:r>
              <a:rPr lang="en-US" spc="-1" dirty="0" err="1">
                <a:solidFill>
                  <a:schemeClr val="dk1"/>
                </a:solidFill>
              </a:rPr>
              <a:t>req.getParameter</a:t>
            </a:r>
            <a:r>
              <a:rPr lang="en-US" spc="-1" dirty="0">
                <a:solidFill>
                  <a:schemeClr val="dk1"/>
                </a:solidFill>
              </a:rPr>
              <a:t>("num2");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int sum = </a:t>
            </a:r>
            <a:r>
              <a:rPr lang="en-US" spc="-1" dirty="0" err="1">
                <a:solidFill>
                  <a:schemeClr val="dk1"/>
                </a:solidFill>
              </a:rPr>
              <a:t>Integer.parseInt</a:t>
            </a:r>
            <a:r>
              <a:rPr lang="en-US" spc="-1" dirty="0">
                <a:solidFill>
                  <a:schemeClr val="dk1"/>
                </a:solidFill>
              </a:rPr>
              <a:t>(n1) + </a:t>
            </a:r>
            <a:r>
              <a:rPr lang="en-US" spc="-1" dirty="0" err="1">
                <a:solidFill>
                  <a:schemeClr val="dk1"/>
                </a:solidFill>
              </a:rPr>
              <a:t>Integer.parseInt</a:t>
            </a:r>
            <a:r>
              <a:rPr lang="en-US" spc="-1" dirty="0">
                <a:solidFill>
                  <a:schemeClr val="dk1"/>
                </a:solidFill>
              </a:rPr>
              <a:t>(n2);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// Send response back to browser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res.setContentType</a:t>
            </a:r>
            <a:r>
              <a:rPr lang="en-US" spc="-1" dirty="0">
                <a:solidFill>
                  <a:schemeClr val="dk1"/>
                </a:solidFill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PrintWriter</a:t>
            </a:r>
            <a:r>
              <a:rPr lang="en-US" spc="-1" dirty="0">
                <a:solidFill>
                  <a:schemeClr val="dk1"/>
                </a:solidFill>
              </a:rPr>
              <a:t> out = </a:t>
            </a:r>
            <a:r>
              <a:rPr lang="en-US" spc="-1" dirty="0" err="1">
                <a:solidFill>
                  <a:schemeClr val="dk1"/>
                </a:solidFill>
              </a:rPr>
              <a:t>res.getWriter</a:t>
            </a:r>
            <a:r>
              <a:rPr lang="en-US" spc="-1" dirty="0">
                <a:solidFill>
                  <a:schemeClr val="dk1"/>
                </a:solidFill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    </a:t>
            </a:r>
            <a:r>
              <a:rPr lang="en-US" spc="-1" dirty="0" err="1">
                <a:solidFill>
                  <a:schemeClr val="dk1"/>
                </a:solidFill>
              </a:rPr>
              <a:t>out.println</a:t>
            </a:r>
            <a:r>
              <a:rPr lang="en-US" spc="-1" dirty="0">
                <a:solidFill>
                  <a:schemeClr val="dk1"/>
                </a:solidFill>
              </a:rPr>
              <a:t>("&lt;h2&gt;Sum of " + n1 + " and " + n2 + " is: " + sum + "&lt;/h2&gt;");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 }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85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Web Flow Explanation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1.User opens index.html → enters numbers → clicks submit.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2.Browser sends POST request: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POST 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SumServlet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HTTP/1.1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Host: localhost:8080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Content-Type: application/x-www-form-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urlencoded</a:t>
            </a: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Body: num1=10&amp;num2=20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3.Servlet reads request parameters: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String n1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("num1");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String n2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("num2");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4.Servlet processes → sends response: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HTTP/1.1 200 OK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Content-Type: text/html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&lt;h2&gt;Sum of 10 and 20 is: 30&lt;/h2&gt;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5.Browser displays result on the page.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6899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Difference Between GET and POST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Using GET (data in URL)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&lt;form action="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SumServlet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 method="get"&gt;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...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Request looks like: GET /SumServlet?num1=10&amp;num2=20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Using POST (data in body, safer for sensitive info)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&lt;form action="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SumServlet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 method="post"&gt;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...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Request body contains:num1=10&amp;num2=20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8128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Summary: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HTTP is request-response protocol.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Servlets act as request handlers that process client input and return responses.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HTML forms + Servlet demonstrate communication flow.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Use GET for small data (search, navigation) and POST for sensitive/large data (login, registration, calculations).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283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3EE42-E3BB-49F3-96EB-22FDD579B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433459"/>
            <a:ext cx="1102614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3 Types of Servlet:</a:t>
            </a:r>
            <a:br>
              <a:rPr lang="en-US" dirty="0"/>
            </a:br>
            <a:r>
              <a:rPr lang="en-US" dirty="0"/>
              <a:t>Servlet Interface, Generic-Servlet Class and </a:t>
            </a:r>
            <a:r>
              <a:rPr lang="en-US" dirty="0" err="1"/>
              <a:t>HttpServlet</a:t>
            </a:r>
            <a:r>
              <a:rPr lang="en-US" dirty="0"/>
              <a:t> Class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Servlet Interface (Low-level type)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The base interface (</a:t>
            </a:r>
            <a:r>
              <a:rPr lang="en-US" dirty="0" err="1"/>
              <a:t>jakarta.servlet.Servlet</a:t>
            </a:r>
            <a:r>
              <a:rPr lang="en-US" dirty="0"/>
              <a:t>) that every servlet must implement.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Methods to implement: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ServletConfig</a:t>
            </a:r>
            <a:r>
              <a:rPr lang="en-US" dirty="0"/>
              <a:t> config) ,service(</a:t>
            </a:r>
            <a:r>
              <a:rPr lang="en-US" dirty="0" err="1"/>
              <a:t>ServletRequest</a:t>
            </a:r>
            <a:r>
              <a:rPr lang="en-US" dirty="0"/>
              <a:t> req, </a:t>
            </a:r>
            <a:r>
              <a:rPr lang="en-US" dirty="0" err="1"/>
              <a:t>ServletResponse</a:t>
            </a:r>
            <a:r>
              <a:rPr lang="en-US" dirty="0"/>
              <a:t> res), destroy(), </a:t>
            </a:r>
            <a:r>
              <a:rPr lang="en-US" dirty="0" err="1"/>
              <a:t>getServletConfig</a:t>
            </a:r>
            <a:r>
              <a:rPr lang="en-US" dirty="0"/>
              <a:t>(), </a:t>
            </a:r>
            <a:r>
              <a:rPr lang="en-US" dirty="0" err="1"/>
              <a:t>getServletInfo</a:t>
            </a:r>
            <a:r>
              <a:rPr lang="en-US" dirty="0"/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br>
              <a:rPr lang="en-US" dirty="0"/>
            </a:br>
            <a:r>
              <a:rPr lang="en-US" dirty="0"/>
              <a:t>Key Features: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Lowest-level API (not commonly implemented directly).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Usually extended through </a:t>
            </a:r>
            <a:r>
              <a:rPr lang="en-US" dirty="0" err="1"/>
              <a:t>GenericServlet</a:t>
            </a:r>
            <a:r>
              <a:rPr lang="en-US" dirty="0"/>
              <a:t> or </a:t>
            </a:r>
            <a:r>
              <a:rPr lang="en-US" dirty="0" err="1"/>
              <a:t>HttpServlet</a:t>
            </a:r>
            <a:r>
              <a:rPr lang="en-US" dirty="0"/>
              <a:t>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868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ubTitle"/>
          </p:nvPr>
        </p:nvSpPr>
        <p:spPr>
          <a:xfrm>
            <a:off x="434880" y="727200"/>
            <a:ext cx="11545200" cy="43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7482" lnSpcReduction="200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			</a:t>
            </a: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Basics &amp; History of Web Technologies</a:t>
            </a: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br>
              <a:rPr sz="2800"/>
            </a:b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 World Wide Web (WWW) was invented in 1991 by Tim Berners-Lee at CERN.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It started as a system to share documents using:</a:t>
            </a:r>
            <a:br>
              <a:rPr sz="2400"/>
            </a:b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HTML (HyperText Markup Language) → for content and structure.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HTTP (HyperText Transfer Protocol) → for communication.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Web browsers → to display web pages.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 first websites were just collections of static HTML documents displayed by browsers like Mosaic and Netscape.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These sites were mostly informational (text + links + some images).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Main Challenge: Web was read-only and couldn’t handle dynamic content (like forms, user data, shopping carts, etc.).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62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java.io.*;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implements Servlet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config) {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service(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("&lt;h2&gt;Hello from Servlet Interface&lt;/h2&gt;");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destroy() {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getServletConfig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 { return null;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getServletInfo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 { return "Basic Servlet";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6311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GenericServlet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is an abstract class provided in the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package. It implements the Servlet interface and provides implementations for all methods except service().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Designed to handle any protocol, not just HTTP.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Key Features: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Protocol independent (not tied to HTTP).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Developer must override the service() method.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Rarely used in practice for web apps (since most are HTTP-based).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958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java.io.*;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MyGenericServlet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GenericServlet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service(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("&lt;h2&gt;Hello from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GenericServlet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0041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is a subclass of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GenericServlet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designed specifically for HTTP protocol.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It provides specialized methods like: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doPut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doDelete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doHead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(), etc.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Key Features: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Most commonly used servlet in web applications.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Saves effort: instead of overriding service(), we just override methods like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 or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25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java.io.*;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jakarta.servlet.http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("&lt;h2&gt;Hello from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(GET request)&lt;/h2&gt;");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("&lt;h2&gt;Hello from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(POST request)&lt;/h2&gt;");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9989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IN" dirty="0"/>
              <a:t>Servlet Hierarchy: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Servlet (interface)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↑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GenericServlet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(abstract class, protocol independent)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↑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(abstract class, HTTP specific)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B8D3AE-AD39-4B9B-90A3-CE99252FB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38168"/>
              </p:ext>
            </p:extLst>
          </p:nvPr>
        </p:nvGraphicFramePr>
        <p:xfrm>
          <a:off x="31106" y="3526970"/>
          <a:ext cx="12160892" cy="3331029"/>
        </p:xfrm>
        <a:graphic>
          <a:graphicData uri="http://schemas.openxmlformats.org/drawingml/2006/table">
            <a:tbl>
              <a:tblPr/>
              <a:tblGrid>
                <a:gridCol w="2264225">
                  <a:extLst>
                    <a:ext uri="{9D8B030D-6E8A-4147-A177-3AD203B41FA5}">
                      <a16:colId xmlns:a16="http://schemas.microsoft.com/office/drawing/2014/main" val="2760952832"/>
                    </a:ext>
                  </a:extLst>
                </a:gridCol>
                <a:gridCol w="3816221">
                  <a:extLst>
                    <a:ext uri="{9D8B030D-6E8A-4147-A177-3AD203B41FA5}">
                      <a16:colId xmlns:a16="http://schemas.microsoft.com/office/drawing/2014/main" val="1271713228"/>
                    </a:ext>
                  </a:extLst>
                </a:gridCol>
                <a:gridCol w="2323321">
                  <a:extLst>
                    <a:ext uri="{9D8B030D-6E8A-4147-A177-3AD203B41FA5}">
                      <a16:colId xmlns:a16="http://schemas.microsoft.com/office/drawing/2014/main" val="3554994297"/>
                    </a:ext>
                  </a:extLst>
                </a:gridCol>
                <a:gridCol w="3757125">
                  <a:extLst>
                    <a:ext uri="{9D8B030D-6E8A-4147-A177-3AD203B41FA5}">
                      <a16:colId xmlns:a16="http://schemas.microsoft.com/office/drawing/2014/main" val="3499109394"/>
                    </a:ext>
                  </a:extLst>
                </a:gridCol>
              </a:tblGrid>
              <a:tr h="701269">
                <a:tc>
                  <a:txBody>
                    <a:bodyPr/>
                    <a:lstStyle/>
                    <a:p>
                      <a:r>
                        <a:rPr lang="en-IN" sz="200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Inheritance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Protocol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731288"/>
                  </a:ext>
                </a:extLst>
              </a:tr>
              <a:tr h="701269">
                <a:tc>
                  <a:txBody>
                    <a:bodyPr/>
                    <a:lstStyle/>
                    <a:p>
                      <a:r>
                        <a:rPr lang="en-IN" sz="2000" b="1"/>
                        <a:t>Servlet (Interface)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Any protocol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Rarely, for full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460538"/>
                  </a:ext>
                </a:extLst>
              </a:tr>
              <a:tr h="1227222">
                <a:tc>
                  <a:txBody>
                    <a:bodyPr/>
                    <a:lstStyle/>
                    <a:p>
                      <a:r>
                        <a:rPr lang="en-IN" sz="2000" b="1"/>
                        <a:t>GenericServlet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Abstract class (implements Servlet)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Any protocol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If not limited to HTTP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94905"/>
                  </a:ext>
                </a:extLst>
              </a:tr>
              <a:tr h="701269">
                <a:tc>
                  <a:txBody>
                    <a:bodyPr/>
                    <a:lstStyle/>
                    <a:p>
                      <a:r>
                        <a:rPr lang="en-IN" sz="2000" b="1"/>
                        <a:t>HttpServlet</a:t>
                      </a:r>
                      <a:endParaRPr lang="en-IN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Extends GenericServlet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HTTP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Almost always (web apps)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75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5624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Life cycle of Servlets and different life cycle methods: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Servlet Life Cycle is the process through which a servlet goes during its execution in a web container (like Tomcat).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There are 3 main stages: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1.Loading and Initialization: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When the web application is started, or when the servlet is first requested, the Servlet container loads the servlet class.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Then it calls the </a:t>
            </a:r>
            <a:r>
              <a:rPr lang="en-US" dirty="0" err="1"/>
              <a:t>init</a:t>
            </a:r>
            <a:r>
              <a:rPr lang="en-US" dirty="0"/>
              <a:t>() method once in the whole lifecycle.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This is used to initialize resources like DB connections, files, etc.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Code: public void </a:t>
            </a:r>
            <a:r>
              <a:rPr lang="en-US" dirty="0" err="1"/>
              <a:t>init</a:t>
            </a:r>
            <a:r>
              <a:rPr lang="en-US" dirty="0"/>
              <a:t>(</a:t>
            </a:r>
            <a:r>
              <a:rPr lang="en-US" dirty="0" err="1"/>
              <a:t>ServletConfig</a:t>
            </a:r>
            <a:r>
              <a:rPr lang="en-US" dirty="0"/>
              <a:t> config) throws </a:t>
            </a:r>
            <a:r>
              <a:rPr lang="en-US" dirty="0" err="1"/>
              <a:t>ServletException</a:t>
            </a:r>
            <a:br>
              <a:rPr lang="en-US" dirty="0"/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7849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2.Request Handling: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For each client request, the servlet container calls the service() method.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service() method: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Checks the type of request (GET, POST, PUT, DELETE, etc.).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Dispatches the request to appropriate methods: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doPut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doDelete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(),etc.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codes: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public void service(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ServletRequest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req,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ServletResponse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res)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throws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IOException</a:t>
            </a: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In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 you usually override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or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instead of service().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0548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3.Destruction: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When the servlet is removed from service (e.g., server shutdown, app reload, or container decides to unload it), the destroy() method is called once.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Used to release resources like DB connections, files, threads etc.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code: public void destroy()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Servlet Life Cycle Flow(already discussed check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sld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no: 12-14 )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Load Class → Servlet class is loaded by container.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Create Instance → A single object of servlet is created.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Call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→ Initialize servlet resources.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Call service() → For each request (dispatches to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Call destroy() → When servlet is terminated.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8895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java.io.*;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import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jakarta.servlet.http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.*;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LifeCycleDemo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System.out.println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("Servlet initialized!");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("&lt;h2&gt;Hello! This is a GET request.&lt;/h2&gt;");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destroy()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System.out.println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("Servlet destroyed!");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58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2124" lnSpcReduction="20000"/>
          </a:bodyPr>
          <a:lstStyle/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r>
              <a:rPr lang="en-US" sz="5100" b="0" strike="noStrike" spc="-1" dirty="0">
                <a:solidFill>
                  <a:schemeClr val="dk1"/>
                </a:solidFill>
                <a:latin typeface="Calibri"/>
              </a:rPr>
              <a:t>Evolution of Web Technologies</a:t>
            </a:r>
            <a:br>
              <a:rPr sz="2600" dirty="0"/>
            </a:br>
            <a:endParaRPr lang="en-IN" sz="51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Static Web – Static HTML pages.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CGI Era– Need for dynamic content → technologies like CGI and Applets introduced.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Late  Java Servlets emerged to solve CGI’s performance and scalability issues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Dynamic Web – JavaScript, Servlets, JSP, PHP, ASP.NET enabled dynamic, interactive applications.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Modern Web – Rich Internet Applications, frameworks (React, Angular, Spring Boot), APIs, and microservices.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So the journey is:</a:t>
            </a:r>
            <a:br>
              <a:rPr lang="en-US" sz="2600" b="0" strike="noStrike" spc="-1" dirty="0">
                <a:solidFill>
                  <a:schemeClr val="dk1"/>
                </a:solidFill>
                <a:latin typeface="Calibri"/>
              </a:rPr>
            </a:br>
            <a:br>
              <a:rPr sz="2600" dirty="0"/>
            </a:b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Static HTML → CGI → Applets → Servlets → JSP → Frameworks → Modern Web Apps (React, Angular, Spring Boot, etc.)</a:t>
            </a:r>
            <a:endParaRPr lang="en-IN" sz="26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b="1" dirty="0"/>
              <a:t>Important Life Cycle Methods:</a:t>
            </a:r>
            <a:br>
              <a:rPr lang="en-IN" b="1" dirty="0"/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A946BD-FA4E-4E9C-A161-B6C959ED0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962188"/>
              </p:ext>
            </p:extLst>
          </p:nvPr>
        </p:nvGraphicFramePr>
        <p:xfrm>
          <a:off x="186612" y="1007706"/>
          <a:ext cx="11395788" cy="4094361"/>
        </p:xfrm>
        <a:graphic>
          <a:graphicData uri="http://schemas.openxmlformats.org/drawingml/2006/table">
            <a:tbl>
              <a:tblPr/>
              <a:tblGrid>
                <a:gridCol w="3798596">
                  <a:extLst>
                    <a:ext uri="{9D8B030D-6E8A-4147-A177-3AD203B41FA5}">
                      <a16:colId xmlns:a16="http://schemas.microsoft.com/office/drawing/2014/main" val="2258361896"/>
                    </a:ext>
                  </a:extLst>
                </a:gridCol>
                <a:gridCol w="3798596">
                  <a:extLst>
                    <a:ext uri="{9D8B030D-6E8A-4147-A177-3AD203B41FA5}">
                      <a16:colId xmlns:a16="http://schemas.microsoft.com/office/drawing/2014/main" val="487953218"/>
                    </a:ext>
                  </a:extLst>
                </a:gridCol>
                <a:gridCol w="3798596">
                  <a:extLst>
                    <a:ext uri="{9D8B030D-6E8A-4147-A177-3AD203B41FA5}">
                      <a16:colId xmlns:a16="http://schemas.microsoft.com/office/drawing/2014/main" val="2795556813"/>
                    </a:ext>
                  </a:extLst>
                </a:gridCol>
              </a:tblGrid>
              <a:tr h="496286">
                <a:tc>
                  <a:txBody>
                    <a:bodyPr/>
                    <a:lstStyle/>
                    <a:p>
                      <a:r>
                        <a:rPr lang="en-IN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When Called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39257"/>
                  </a:ext>
                </a:extLst>
              </a:tr>
              <a:tr h="868501">
                <a:tc>
                  <a:txBody>
                    <a:bodyPr/>
                    <a:lstStyle/>
                    <a:p>
                      <a:r>
                        <a:rPr lang="en-IN"/>
                        <a:t>init()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Once, at servlet initialization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Initialize resources (DB connections, config,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81014"/>
                  </a:ext>
                </a:extLst>
              </a:tr>
              <a:tr h="868501">
                <a:tc>
                  <a:txBody>
                    <a:bodyPr/>
                    <a:lstStyle/>
                    <a:p>
                      <a:r>
                        <a:rPr lang="en-IN"/>
                        <a:t>service()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For each client request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requests, delegates to doGet(), doPost(), etc.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0612"/>
                  </a:ext>
                </a:extLst>
              </a:tr>
              <a:tr h="868501">
                <a:tc>
                  <a:txBody>
                    <a:bodyPr/>
                    <a:lstStyle/>
                    <a:p>
                      <a:r>
                        <a:rPr lang="en-IN"/>
                        <a:t>destroy()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Once, when servlet is removed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Clean up resources (close DB, files,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773724"/>
                  </a:ext>
                </a:extLst>
              </a:tr>
              <a:tr h="496286">
                <a:tc>
                  <a:txBody>
                    <a:bodyPr/>
                    <a:lstStyle/>
                    <a:p>
                      <a:r>
                        <a:rPr lang="en-IN"/>
                        <a:t>doGet()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HTTP GET request is 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Handle GET (read/display data)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61460"/>
                  </a:ext>
                </a:extLst>
              </a:tr>
              <a:tr h="496286">
                <a:tc>
                  <a:txBody>
                    <a:bodyPr/>
                    <a:lstStyle/>
                    <a:p>
                      <a:r>
                        <a:rPr lang="en-IN"/>
                        <a:t>doPost()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When HTTP POST request is 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Handle POST (submit form data)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36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9122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(): Use GET when you want to fetch something.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Sends data as query string in the URL.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Data is visible in the browser (less secure).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Has a size limit (usually ~2KB).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Request can be bookmarked, cached, stored in history.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Generally used for retrieving or fetching data (search, filters, navigation).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Idempotent → calling it multiple times does not change data.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Html Get method: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&lt;form action="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 method=“get"&gt;    Username: &lt;input type="text" name="username" /&gt;    Password: &lt;input type="password" name="password" /&gt;    &lt;input type="submit" value="Login" /&gt;&lt;/form&gt;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638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Java class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/ servlet code for Get: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WebServlet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req,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name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age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("age");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("GET Request: Hello " + name + ", your age is " + age);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40705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(): Use POST when you want to send/submit something.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Sends data inside the request body.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Data is hidden from the URL (more secure).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Can send large amounts of data (no fixed size limit).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Request is not cached or bookmarked by default.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Generally used for submitting data (login, signup, payments, CRUD).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Not idempotent → multiple calls may create/update/delete data.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Html code for post method: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&lt;form action="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 method="post"&gt;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Username: &lt;input type="text" name="username"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Password: &lt;input type="password" name="password"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&lt;input type="submit" value="Login"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2306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Servlet for post method: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WebServlet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HomePage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req,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res) throws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username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("username");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password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("password");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("POST Request: Username = " + username + ", Password = " + password);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937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Difference between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and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():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0CD676-0C8E-451E-8028-2331FC9B4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181679"/>
              </p:ext>
            </p:extLst>
          </p:nvPr>
        </p:nvGraphicFramePr>
        <p:xfrm>
          <a:off x="0" y="497508"/>
          <a:ext cx="11971173" cy="6335487"/>
        </p:xfrm>
        <a:graphic>
          <a:graphicData uri="http://schemas.openxmlformats.org/drawingml/2006/table">
            <a:tbl>
              <a:tblPr/>
              <a:tblGrid>
                <a:gridCol w="2416629">
                  <a:extLst>
                    <a:ext uri="{9D8B030D-6E8A-4147-A177-3AD203B41FA5}">
                      <a16:colId xmlns:a16="http://schemas.microsoft.com/office/drawing/2014/main" val="4113968511"/>
                    </a:ext>
                  </a:extLst>
                </a:gridCol>
                <a:gridCol w="5449077">
                  <a:extLst>
                    <a:ext uri="{9D8B030D-6E8A-4147-A177-3AD203B41FA5}">
                      <a16:colId xmlns:a16="http://schemas.microsoft.com/office/drawing/2014/main" val="2426926632"/>
                    </a:ext>
                  </a:extLst>
                </a:gridCol>
                <a:gridCol w="4105467">
                  <a:extLst>
                    <a:ext uri="{9D8B030D-6E8A-4147-A177-3AD203B41FA5}">
                      <a16:colId xmlns:a16="http://schemas.microsoft.com/office/drawing/2014/main" val="4124657113"/>
                    </a:ext>
                  </a:extLst>
                </a:gridCol>
              </a:tblGrid>
              <a:tr h="402253">
                <a:tc>
                  <a:txBody>
                    <a:bodyPr/>
                    <a:lstStyle/>
                    <a:p>
                      <a:r>
                        <a:rPr lang="en-IN" sz="2000"/>
                        <a:t>Feature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doGet</a:t>
                      </a:r>
                      <a:r>
                        <a:rPr lang="en-IN" sz="2000" dirty="0"/>
                        <a:t>()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doPost()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631603"/>
                  </a:ext>
                </a:extLst>
              </a:tr>
              <a:tr h="1005633">
                <a:tc>
                  <a:txBody>
                    <a:bodyPr/>
                    <a:lstStyle/>
                    <a:p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Used to </a:t>
                      </a:r>
                      <a:r>
                        <a:rPr lang="en-US" sz="2000" b="1"/>
                        <a:t>retrieve information</a:t>
                      </a:r>
                      <a:r>
                        <a:rPr lang="en-US" sz="2000"/>
                        <a:t> from the server (safe, idempotent operations).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Used to </a:t>
                      </a:r>
                      <a:r>
                        <a:rPr lang="en-US" sz="2000" b="1"/>
                        <a:t>send data</a:t>
                      </a:r>
                      <a:r>
                        <a:rPr lang="en-US" sz="2000"/>
                        <a:t> to the server (form submission, data update).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46607"/>
                  </a:ext>
                </a:extLst>
              </a:tr>
              <a:tr h="402253">
                <a:tc>
                  <a:txBody>
                    <a:bodyPr/>
                    <a:lstStyle/>
                    <a:p>
                      <a:r>
                        <a:rPr lang="en-IN" sz="2000" b="1"/>
                        <a:t>Request Type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HTTP GET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HTTP POST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009827"/>
                  </a:ext>
                </a:extLst>
              </a:tr>
              <a:tr h="1005633">
                <a:tc>
                  <a:txBody>
                    <a:bodyPr/>
                    <a:lstStyle/>
                    <a:p>
                      <a:r>
                        <a:rPr lang="en-IN" sz="2000" b="1"/>
                        <a:t>Data in URL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Data is sent </a:t>
                      </a:r>
                      <a:r>
                        <a:rPr lang="en-US" sz="2000" b="1" dirty="0"/>
                        <a:t>appended to the URL</a:t>
                      </a:r>
                      <a:r>
                        <a:rPr lang="en-US" sz="2000" dirty="0"/>
                        <a:t> as query string (e.g., /</a:t>
                      </a:r>
                      <a:r>
                        <a:rPr lang="en-US" sz="2000" dirty="0" err="1"/>
                        <a:t>HomePage?name</a:t>
                      </a:r>
                      <a:r>
                        <a:rPr lang="en-US" sz="2000" dirty="0"/>
                        <a:t>=&amp;age=).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Data is sent </a:t>
                      </a:r>
                      <a:r>
                        <a:rPr lang="en-US" sz="2000" b="1"/>
                        <a:t>inside the request body</a:t>
                      </a:r>
                      <a:r>
                        <a:rPr lang="en-US" sz="2000"/>
                        <a:t> (hidden from URL).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113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IN" sz="2000" b="1"/>
                        <a:t>Visibility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Parameters are </a:t>
                      </a:r>
                      <a:r>
                        <a:rPr lang="en-US" sz="2000" b="1"/>
                        <a:t>visible in URL</a:t>
                      </a:r>
                      <a:r>
                        <a:rPr lang="en-US" sz="2000"/>
                        <a:t> (less secure).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Parameters are </a:t>
                      </a:r>
                      <a:r>
                        <a:rPr lang="en-US" sz="2000" b="1"/>
                        <a:t>hidden in body</a:t>
                      </a:r>
                      <a:r>
                        <a:rPr lang="en-US" sz="2000"/>
                        <a:t> (more secure).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064934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IN" sz="2000" b="1"/>
                        <a:t>Data Limit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Limited to </a:t>
                      </a:r>
                      <a:r>
                        <a:rPr lang="en-US" sz="2000" b="1"/>
                        <a:t>around 2048 characters</a:t>
                      </a:r>
                      <a:r>
                        <a:rPr lang="en-US" sz="2000"/>
                        <a:t> (depends on browser/server).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Practically </a:t>
                      </a:r>
                      <a:r>
                        <a:rPr lang="en-US" sz="2000" b="1"/>
                        <a:t>unlimited</a:t>
                      </a:r>
                      <a:r>
                        <a:rPr lang="en-US" sz="2000"/>
                        <a:t> (depends on server memory).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221389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IN" sz="2000" b="1"/>
                        <a:t>Caching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 requests are often </a:t>
                      </a:r>
                      <a:r>
                        <a:rPr lang="en-US" sz="2000" b="1"/>
                        <a:t>cached by browser</a:t>
                      </a:r>
                      <a:r>
                        <a:rPr lang="en-US" sz="2000"/>
                        <a:t> and stored in history.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POST requests are </a:t>
                      </a:r>
                      <a:r>
                        <a:rPr lang="en-US" sz="2000" b="1"/>
                        <a:t>not cached by default</a:t>
                      </a:r>
                      <a:r>
                        <a:rPr lang="en-US" sz="2000"/>
                        <a:t>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726624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IN" sz="2000" b="1"/>
                        <a:t>Idempotency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GET is </a:t>
                      </a:r>
                      <a:r>
                        <a:rPr lang="en-US" sz="2000" b="1"/>
                        <a:t>idempotent</a:t>
                      </a:r>
                      <a:r>
                        <a:rPr lang="en-US" sz="2000"/>
                        <a:t> → multiple GETs give same result.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POST is </a:t>
                      </a:r>
                      <a:r>
                        <a:rPr lang="en-US" sz="2000" b="1"/>
                        <a:t>not idempotent</a:t>
                      </a:r>
                      <a:r>
                        <a:rPr lang="en-US" sz="2000"/>
                        <a:t> → multiple POSTs may change data.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2691612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r>
                        <a:rPr lang="en-IN" sz="2000" b="1"/>
                        <a:t>Use Case</a:t>
                      </a:r>
                      <a:endParaRPr lang="en-IN" sz="2000"/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Searching, fetching data, navigation.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Submitting forms (login, signup, payments).</a:t>
                      </a:r>
                    </a:p>
                  </a:txBody>
                  <a:tcPr marL="63122" marR="63122" marT="31561" marB="3156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5908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&lt;title&gt;Servlet Generating HTML&lt;/title&gt;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&lt;h2&gt;Enter Your Details&lt;/h2&gt;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&lt;form action="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HtmlServlet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 method="get"&gt;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Name: &lt;input type="text" name="username" /&gt;&lt;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Age: &lt;input type="number" name="age" /&gt;&lt;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&lt;input type="submit" value="Submit"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03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WebServlet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HtmlServlet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HtmlServlet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// Set response type as HTML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// Get data from user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String name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("username");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String age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("age");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3836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// Generate dynamic HTML output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("&lt;html&gt;");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("&lt;head&gt;&lt;title&gt;Response Page&lt;/title&gt;&lt;/head&gt;");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("&lt;body style='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font-family:Arial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; background-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color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:#f2f2f2;'&gt;");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 style='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color:blue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;'&gt;Servlet Generated HTML&lt;/h2&gt;");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("&lt;p&gt;&lt;b&gt;Hello, " + name + "!&lt;/b&gt;&lt;/p&gt;");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("&lt;p&gt;Your age is: " + age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// Example of HTML table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("&lt;h3&gt;Your Details in Table&lt;/h3&gt;");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("&lt;table border='1' cellpadding='10'&gt;");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("&lt;tr&gt;&lt;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th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&gt;Name&lt;/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th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th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&gt;Age&lt;/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th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&gt;&lt;/tr&gt;");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("&lt;tr&gt;&lt;td&gt;" + name + "&lt;/td&gt;&lt;td&gt;" + age + "&lt;/td&gt;&lt;/tr&gt;");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("&lt;/table&gt;");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("&lt;/body&gt;");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("&lt;/html&gt;");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29988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Workflow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User opens index.html, enters name and age, clicks submit.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Request goes to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HtmlServlet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Servlet: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Reads request parameters (username, age).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Generates dynamic HTML using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Browser displays the generated HTML page.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924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 Static Pages (HTML)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HTML (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HyperText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Markup Language): The backbone of early web pages.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Pages were static, meaning the same content was delivered to every user.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Example:</a:t>
            </a:r>
          </a:p>
          <a:p>
            <a:pPr marL="0" indent="0"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&lt;html&gt;&lt;head&gt;&lt;title&gt;My First Page&lt;/title&gt;&lt;/head&gt;</a:t>
            </a:r>
          </a:p>
          <a:p>
            <a:pPr marL="0" indent="0"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&lt;body&gt; &lt;h1&gt;Welcome to My Website&lt;/h1&gt;</a:t>
            </a:r>
          </a:p>
          <a:p>
            <a:pPr marL="0" indent="0">
              <a:spcBef>
                <a:spcPts val="1191"/>
              </a:spcBef>
              <a:spcAft>
                <a:spcPts val="992"/>
              </a:spcAft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   &lt;p&gt;This is a static page.&lt;/p&gt; &lt;/body&gt;&lt;/html&gt;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Task: Collecting Client submitted data in a Servlet.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Show html code tell to make servlet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&lt;title&gt;Client Data Form&lt;/title&gt;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&lt;h2&gt;Enter Your Details&lt;/h2&gt;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&lt;form action="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DataServlet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 method="post"&gt;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Name: &lt;input type="text" name="username"&gt;&lt;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Email: &lt;input type="email" name="email"&gt;&lt;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Age: &lt;input type="number" name="age"&gt;&lt;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&lt;input type="submit" value="Submit"&gt;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1066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@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WebServlet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res)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// Collect client data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String name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("username");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String email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("email");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String age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req.getParameter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("age");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// Display output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("&lt;html&gt;&lt;body&gt;");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("&lt;h2&gt;Client Submitted Data&lt;/h2&gt;");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("&lt;p&gt;&lt;b&gt;Name:&lt;/b&gt; " + name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("&lt;p&gt;&lt;b&gt;Email:&lt;/b&gt; " + email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("&lt;p&gt;&lt;b&gt;Age:&lt;/b&gt; " + age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("&lt;/body&gt;&lt;/html&gt;");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0869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Connection pooling is a technique used in web applications where a pool (collection) of database connections is created and maintained.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Instead of opening a new connection every time a client (Servlet, JSP, etc.) needs the database, the servlet borrows a connection from the pool, uses it, and then returns it for reuse.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This makes database communication much faster, efficient, and scalable.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Why Do We Need Connection Pooling?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Opening and closing DB connections is expensive (network round-trip, authentication, resource allocation).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In a busy web app with 1000 users, if each request creates a new connection → the DB server crashes.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Pooling solves this by reusing a fixed number of connections.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338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How It Works (Step by Step)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At Startup , A pool manager  creates, say, 10 DB connections and stores them in a pool.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When Client Request come, Servlet asks the pool for a connection. Then Pool gives one already-open connection.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Servlet runs SQL using that connection.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After completing the query servlet does not go for closing the connection → it returns it to the pool.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Connection is now free for another request.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If all 10 are busy and an 11th request comes → it waits, or pool temporarily creates more connections (up to a max limit).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60906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How it works: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pom.xml → adds MySQL + Servlet API.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web.xml → declares resource reference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jdbc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mydb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context.xml → configures pool (max 20 connections).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Servlet → gets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via JNDI lookup → borrows a connection → inserts + queries DB.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Connection is returned to pool after request.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74292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Tomcat’s config (conf/context.xml) or META-INF/context.xml</a:t>
            </a:r>
            <a:br>
              <a:rPr lang="en-IN" spc="-1" dirty="0">
                <a:solidFill>
                  <a:srgbClr val="000000"/>
                </a:solidFill>
                <a:latin typeface="Arial"/>
              </a:rPr>
            </a:br>
            <a:r>
              <a:rPr lang="en-IN" spc="-1" dirty="0">
                <a:solidFill>
                  <a:srgbClr val="000000"/>
                </a:solidFill>
                <a:latin typeface="Arial"/>
              </a:rPr>
              <a:t>&lt;Context&gt;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&lt;Resource name="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jdbc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mydb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auth="Container"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type="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javax.sql.DataSource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maxTotal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="20"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maxIdle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="5"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maxWaitMillis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="10000"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username="root"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password="root"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driverClassName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com.mysql.cj.jdbc.Driver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jdbc:mysql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://localhost:3306/db1"/&gt;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&lt;/Context&gt;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6379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Pom.xml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&lt;project ..............................................&gt;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modelVersion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&gt;4.0.0&lt;/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modelVersion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com.example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ServletDBDemo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&lt;version&gt;1.0-SNAPSHOT&lt;/version&gt;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&lt;packaging&gt;war&lt;/packaging&gt;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&lt;dependencies&gt;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&lt;!-- Servlet API (provided by Tomcat) --&gt;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&lt;dependency&gt;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jakarta.servlet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jakarta.servlet-api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&lt;version&gt;6.0.0&lt;/version&gt;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&lt;scope&gt;provided&lt;/scope&gt;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&lt;/dependency&gt;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&lt;!-- MySQL JDBC driver --&gt;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&lt;dependency&gt;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mysql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groupId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mysql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-connector-j&lt;/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artifactId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&lt;version&gt;8.0.33&lt;/version&gt;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&lt;/dependency&gt;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&lt;/dependencies&gt;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&lt;/project&gt;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23693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Inside WEB-INF/web.xml:</a:t>
            </a:r>
            <a:br>
              <a:rPr lang="en-IN" spc="-1" dirty="0">
                <a:solidFill>
                  <a:srgbClr val="000000"/>
                </a:solidFill>
                <a:latin typeface="Arial"/>
              </a:rPr>
            </a:br>
            <a:r>
              <a:rPr lang="en-IN" spc="-1" dirty="0">
                <a:solidFill>
                  <a:srgbClr val="000000"/>
                </a:solidFill>
                <a:latin typeface="Arial"/>
              </a:rPr>
              <a:t>&lt;?xml version="1.0" encoding="UTF-8"?&gt;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&lt;web-app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xmlns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=“………………………………."&gt;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&lt;display-name&gt;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ServletDBDemo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&lt;/display-name&gt;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&lt;!-- Resource Reference --&gt;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&lt;resource-ref&gt;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&lt;description&gt;DB Connection Pool&lt;/description&gt;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&lt;res-ref-name&gt;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jdbc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mydb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&lt;/res-ref-name&gt;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&lt;res-type&gt;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javax.sql.DataSource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&lt;/res-type&gt;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&lt;res-auth&gt;Container&lt;/res-auth&gt;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&lt;/resource-ref&gt;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&lt;welcome-file-list&gt;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&lt;welcome-file&gt;index.html&lt;/welcome-file&gt;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&lt;/welcome-file-list&gt;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&lt;/web-app&gt;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0363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7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Insert Servlet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InsertUserServlet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private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public void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throws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try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Context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initContext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= new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InitialContext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Context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envContext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 = (Context)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initContext.lookup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java:comp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/env");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= (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)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envContext.lookup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jdbc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mydb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} catch (Exception e)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throw new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("DB Pool Init Failed", e);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doPost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request,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response)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    throws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response.setContentType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response.getWriter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name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request.getParameter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("name");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String email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request.getParameter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("email");</a:t>
            </a:r>
            <a:br>
              <a:rPr lang="en-US" sz="2800" b="0" strike="noStrike" spc="-1" dirty="0">
                <a:solidFill>
                  <a:srgbClr val="000000"/>
                </a:solidFill>
                <a:latin typeface="Arial"/>
              </a:rPr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626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55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try (Connection con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dataSource.getConnection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insertSQL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"INSERT INTO users (name, email) VALUES (?, ?)";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PreparedStatement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con.prepareStatement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insertSQL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ps.setString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(1, name);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ps.setString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(2, email);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ps.executeUpdate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("&lt;h3&gt;User inserted successfully!&lt;/h3&gt;");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ResultSet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con.createStatement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().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executeQuery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("SELECT * FROM users");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while 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rs.next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("&lt;p&gt;" +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rs.getInt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 + " - " +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("name") + " - " +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("email")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} catch (Exception e)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e.printStackTrace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(out);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904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4366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Advantages: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Simple and fast.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Good for small websites.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Limitations: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No personalization (same page for everyone).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No interaction with databases or business logic.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Example: A company’s “About Us” page written only in HTML.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Index.html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&lt;title&gt;User Form&lt;/title&gt;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&lt;h2&gt;Insert User&lt;/h2&gt;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&lt;form action="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InsertUser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 method="post"&gt;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Name: &lt;input type="text" name="name" /&gt;&lt;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Email: &lt;input type="email" name="email" /&gt;&lt;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br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&lt;input type="submit" value="Submit"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2608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40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public class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UserServlet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extends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// Inject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from Tomcat Pool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@Resource(name = 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jdbc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mydb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private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req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resp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resp.setContentType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resp.getWriter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try (Connection con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dataSource.getConnection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// Query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PreparedStatement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con.prepareStatement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("SELECT * FROM users");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ResultSet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ps.executeQuery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("&lt;h2&gt;Users from DB&lt;/h2&gt;");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while 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rs.next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("&lt;p&gt;" +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rs.getInt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 + " - " +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("name") + " - " +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rs.getString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("email")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} catch (Exception e)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e.printStackTrace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(out);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0959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View.html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&lt;!DOCTYPE 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&lt;title&gt;Connection Pool Demo&lt;/title&gt;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&lt;/head&gt;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&lt;h1&gt;Test Connection Pool&lt;/h1&gt;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&lt;form action="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UserServlet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 method="get"&gt;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    &lt;input type="submit" value="Show Users" /&gt;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    &lt;/form&gt;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&lt;/body&gt;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&lt;/html&gt;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3858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&lt;servlet&gt;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&lt;servlet-name&gt;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HelloServlet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&lt;servlet-class&gt;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com.example.HelloServlet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&lt;/servlet-class&gt;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&lt;/servlet&gt;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&lt;servlet-mapping&gt;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&lt;servlet-name&gt;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HelloServlet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-pattern&gt;/hello&lt;/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-pattern&gt;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>
                <a:solidFill>
                  <a:srgbClr val="000000"/>
                </a:solidFill>
                <a:latin typeface="Arial"/>
              </a:rPr>
              <a:t>&lt;/servlet-mapping&gt;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861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Servlet chaining means </a:t>
            </a:r>
            <a:r>
              <a:rPr lang="en-US" b="1" dirty="0"/>
              <a:t>one servlet passes the request to another servlet</a:t>
            </a:r>
            <a:r>
              <a:rPr lang="en-US" dirty="0"/>
              <a:t> (sometimes multiple) for further processing. 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RequestDispatcher.forward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Forwarding is server-side.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first servlet (or JSP) forwards the same request and response objects to another resource (servlet/JSP/HTML).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client/browser is not aware of the forward; the URL in the browser remains unchanged.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Faster (no extra network round trip).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Can only forward inside the same web application.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 err="1">
                <a:solidFill>
                  <a:srgbClr val="000000"/>
                </a:solidFill>
                <a:latin typeface="Arial"/>
              </a:rPr>
              <a:t>RequestDispatcher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request.getRequestDispatcher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WelcomeServlet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rd.forward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(request, response);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97420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sendRedirect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Redirection is client-side.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server sends an HTTP 302 response with the new URL.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browser makes a new request to the redirected resource.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URL in browser changes to the new target URL.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Slower (extra request/response cycle).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Can redirect to resources inside or outside the application (even another domain).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err="1">
                <a:solidFill>
                  <a:srgbClr val="000000"/>
                </a:solidFill>
                <a:latin typeface="Arial"/>
              </a:rPr>
              <a:t>response.sendRedirect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("https://www.google.com");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 forward() when you want to keep request data and navigate inside the app.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sendRedirect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when you want to change the URL, go outside the app, or avoid form resubmission.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1733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Example showing both:</a:t>
            </a:r>
            <a:br>
              <a:rPr lang="en-IN" dirty="0"/>
            </a:br>
            <a:endParaRPr lang="en-IN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if ("</a:t>
            </a:r>
            <a:r>
              <a:rPr lang="en-IN" dirty="0" err="1"/>
              <a:t>admin".equals</a:t>
            </a:r>
            <a:r>
              <a:rPr lang="en-IN" dirty="0"/>
              <a:t>(username))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// forward internally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</a:t>
            </a:r>
            <a:r>
              <a:rPr lang="en-IN" dirty="0" err="1"/>
              <a:t>RequestDispatcher</a:t>
            </a:r>
            <a:r>
              <a:rPr lang="en-IN" dirty="0"/>
              <a:t> </a:t>
            </a:r>
            <a:r>
              <a:rPr lang="en-IN" dirty="0" err="1"/>
              <a:t>rd</a:t>
            </a:r>
            <a:r>
              <a:rPr lang="en-IN" dirty="0"/>
              <a:t> = </a:t>
            </a:r>
            <a:r>
              <a:rPr lang="en-IN" dirty="0" err="1"/>
              <a:t>request.getRequestDispatcher</a:t>
            </a:r>
            <a:r>
              <a:rPr lang="en-IN" dirty="0"/>
              <a:t>("</a:t>
            </a:r>
            <a:r>
              <a:rPr lang="en-IN" dirty="0" err="1"/>
              <a:t>WelcomeServlet</a:t>
            </a:r>
            <a:r>
              <a:rPr lang="en-IN" dirty="0"/>
              <a:t>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</a:t>
            </a:r>
            <a:r>
              <a:rPr lang="en-IN" dirty="0" err="1"/>
              <a:t>rd.forward</a:t>
            </a:r>
            <a:r>
              <a:rPr lang="en-IN" dirty="0"/>
              <a:t>(request, response);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} else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// redirect externally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    </a:t>
            </a:r>
            <a:r>
              <a:rPr lang="en-IN" dirty="0" err="1"/>
              <a:t>response.sendRedirect</a:t>
            </a:r>
            <a:r>
              <a:rPr lang="en-IN" dirty="0"/>
              <a:t>("error.html");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8037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dirty="0"/>
              <a:t>Differences:</a:t>
            </a:r>
            <a:br>
              <a:rPr lang="en-IN" dirty="0"/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A121D8-4F07-43A3-9366-26957B7D6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77888"/>
              </p:ext>
            </p:extLst>
          </p:nvPr>
        </p:nvGraphicFramePr>
        <p:xfrm>
          <a:off x="457200" y="513184"/>
          <a:ext cx="11094099" cy="5952928"/>
        </p:xfrm>
        <a:graphic>
          <a:graphicData uri="http://schemas.openxmlformats.org/drawingml/2006/table">
            <a:tbl>
              <a:tblPr/>
              <a:tblGrid>
                <a:gridCol w="3013788">
                  <a:extLst>
                    <a:ext uri="{9D8B030D-6E8A-4147-A177-3AD203B41FA5}">
                      <a16:colId xmlns:a16="http://schemas.microsoft.com/office/drawing/2014/main" val="182396150"/>
                    </a:ext>
                  </a:extLst>
                </a:gridCol>
                <a:gridCol w="4382278">
                  <a:extLst>
                    <a:ext uri="{9D8B030D-6E8A-4147-A177-3AD203B41FA5}">
                      <a16:colId xmlns:a16="http://schemas.microsoft.com/office/drawing/2014/main" val="2769601386"/>
                    </a:ext>
                  </a:extLst>
                </a:gridCol>
                <a:gridCol w="3698033">
                  <a:extLst>
                    <a:ext uri="{9D8B030D-6E8A-4147-A177-3AD203B41FA5}">
                      <a16:colId xmlns:a16="http://schemas.microsoft.com/office/drawing/2014/main" val="1183852453"/>
                    </a:ext>
                  </a:extLst>
                </a:gridCol>
              </a:tblGrid>
              <a:tr h="700344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forward() (</a:t>
                      </a:r>
                      <a:r>
                        <a:rPr lang="en-IN" dirty="0" err="1"/>
                        <a:t>RequestDispatcher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sendRedirect()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4642700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r>
                        <a:rPr lang="en-IN" b="1"/>
                        <a:t>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Server-side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Client-side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83840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r>
                        <a:rPr lang="en-IN" b="1"/>
                        <a:t>Request/Response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objects are shared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New request is created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00866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r>
                        <a:rPr lang="en-IN" b="1"/>
                        <a:t>Browser URL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Does NOT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Changes to the new target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586166"/>
                  </a:ext>
                </a:extLst>
              </a:tr>
              <a:tr h="700344">
                <a:tc>
                  <a:txBody>
                    <a:bodyPr/>
                    <a:lstStyle/>
                    <a:p>
                      <a:r>
                        <a:rPr lang="en-IN" b="1"/>
                        <a:t>Performance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Faster (one request)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Slower (two requests)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70271"/>
                  </a:ext>
                </a:extLst>
              </a:tr>
              <a:tr h="1225604">
                <a:tc>
                  <a:txBody>
                    <a:bodyPr/>
                    <a:lstStyle/>
                    <a:p>
                      <a:r>
                        <a:rPr lang="en-IN" b="1"/>
                        <a:t>Scope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Same application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Can redirect to any domain/application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735216"/>
                  </a:ext>
                </a:extLst>
              </a:tr>
              <a:tr h="1225604">
                <a:tc>
                  <a:txBody>
                    <a:bodyPr/>
                    <a:lstStyle/>
                    <a:p>
                      <a:r>
                        <a:rPr lang="en-IN" b="1"/>
                        <a:t>Use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Internal navigation (e.g., servlet → JSP)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Redirect after form submit, or to another app/site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58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574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is an object created by the servlet container (like Tomcat).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It is used to pass configuration information (initialization parameters) to a servlet during deployment.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It is unique per servlet (every servlet has its own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object).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Uses: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Sometimes a servlet needs custom data like database connection info, file paths, or admin email.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Instead of hardcoding these values in code, we declare them in web.xml (deployment descriptor).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helps the servlet read those values at runtime.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655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Methods of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ServletConfig</a:t>
            </a: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getInitParameter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(String name)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→ Returns the value of a given initialization parameter.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Enumeration&lt;String&gt;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getInitParameterNames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→ Returns all initialization parameter names.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ServletContext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getServletContext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→ Returns the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ServletContext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object (application-wide scope).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getServletName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→ Returns the name of the servlet.</a:t>
            </a:r>
            <a:br>
              <a:rPr lang="en-IN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Workflow: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You define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-params in web.xml.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Servlet container creates a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 object for the servlet.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Servlet can call </a:t>
            </a:r>
            <a:r>
              <a:rPr lang="en-US" spc="-1" dirty="0" err="1">
                <a:solidFill>
                  <a:srgbClr val="000000"/>
                </a:solidFill>
                <a:latin typeface="Arial"/>
              </a:rPr>
              <a:t>getInitParameter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() to read them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8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5757576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Dynamic Pages with CGI (Common Gateway Interface)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CGI allows web servers to </a:t>
            </a:r>
            <a:r>
              <a:rPr lang="en-US" b="1" dirty="0"/>
              <a:t>execute external programs</a:t>
            </a:r>
            <a:r>
              <a:rPr lang="en-US" dirty="0"/>
              <a:t> (usually in C, C++, Perl, or Python) to generate </a:t>
            </a:r>
            <a:r>
              <a:rPr lang="en-US" b="1" dirty="0"/>
              <a:t>dynamic content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Work-Flow:</a:t>
            </a:r>
            <a:br>
              <a:rPr lang="en-US" dirty="0"/>
            </a:br>
            <a:r>
              <a:rPr lang="en-US" dirty="0"/>
              <a:t>A user sends a request  throughout Browser→ server receive the request and runs a CGI program according request  → CGI program can interact with DB or logic to generate HTML response → Server sends generated HTML back to browser.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Advantage: First solution to make websites interactive (log-in, search engines, forms).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Disadvantages: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Performance issue: Each request creates a new process (slow, heavy).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Hard to maintain (code scattered across multiple scripts).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Not portable across platforms easily.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195943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&lt;servlet&gt;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&lt;servlet-name&gt;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&lt;servlet-class&gt;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servletdemo.MyServlet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&lt;/servlet-class&gt;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-param&gt;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&lt;param-name&gt;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dbUser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&lt;/param-name&gt;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&lt;param-value&gt;root&lt;/param-value&gt;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-param&gt;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-param&gt;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&lt;param-name&gt;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dbPassword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&lt;/param-name&gt;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&lt;param-value&gt;root123&lt;/param-value&gt;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-param&gt;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&lt;/servlet&gt;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&lt;servlet-mapping&gt;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&lt;servlet-name&gt;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&lt;/servlet-name&gt;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&lt;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-pattern&gt;/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MyServlet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&lt;/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url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-pattern&gt;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&lt;/servlet-mapping&gt;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18424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private 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dbUser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private String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dbPassword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public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config)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super.init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(config);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dbUser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config.getInitParameter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dbUser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dbPassword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config.getInitParameter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dbPassword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}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@Override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protected void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doGet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request,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response)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    throws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IOException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{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response.setContentType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("text/html");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PrintWriter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out =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response.getWriter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("&lt;h2&gt;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ServletConfig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Example&lt;/h2&gt;");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("&lt;p&gt;DB User: " +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dbUser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       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out.println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("&lt;p&gt;DB Password: " +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dbPassword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+ "&lt;/p&gt;");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404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 Servlet Filter is an object that performs filtering tasks on requests to a resource (servlet, JSP, static file) and on responses from that resource.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Think of it as a middleware: it sits between the client and the servlet.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Common Uses of Filters: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Authentication &amp; Authorization → Checking login before allowing access.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Logging &amp; Auditing → Recording request/response info.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Compression → Compressing response data.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Cross-Cutting Concerns → Security, performance monitoring.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1457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Wrappers are decorator classes provided by Servlet API: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HttpServletRequestWrapper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HttpServletResponseWrapper</a:t>
            </a: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They let you wrap (decorate) the request or response object to modify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behavior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without changing original classes.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Common Uses: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Modify request parameters (e.g., trim whitespace, sanitize input).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Change response headers or add custom content.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Encrypt/decrypt data.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Implement caching.</a:t>
            </a:r>
            <a:br>
              <a:rPr lang="en-IN" spc="-1" dirty="0">
                <a:solidFill>
                  <a:srgbClr val="000000"/>
                </a:solidFill>
                <a:latin typeface="Arial"/>
              </a:rPr>
            </a:br>
            <a:r>
              <a:rPr lang="en-IN" spc="-1" dirty="0">
                <a:solidFill>
                  <a:srgbClr val="000000"/>
                </a:solidFill>
                <a:latin typeface="Arial"/>
              </a:rPr>
              <a:t>Filter → A middleware component that can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preprocess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&amp; postprocess requests/responses.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Wrapper → A decorator for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HttpServletRequest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or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HttpServletResponse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 that modifies their </a:t>
            </a:r>
            <a:r>
              <a:rPr lang="en-IN" spc="-1" dirty="0" err="1">
                <a:solidFill>
                  <a:srgbClr val="000000"/>
                </a:solidFill>
                <a:latin typeface="Arial"/>
              </a:rPr>
              <a:t>behavior</a:t>
            </a:r>
            <a:r>
              <a:rPr lang="en-IN" spc="-1" dirty="0">
                <a:solidFill>
                  <a:srgbClr val="000000"/>
                </a:solidFill>
                <a:latin typeface="Arial"/>
              </a:rPr>
              <a:t>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2936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 Servlet Listener is a special class in the Servlet API that monitors events in a web application.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These events may be related to: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Application lifecycle (start/stop), Session lifecycle (create/destroy), Request lifecycle (start/finish)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Attribute changes in application/session/request scopes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Listeners as observers that listen to events and execute code automatically when those events happen.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67917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Types of Listener(6)</a:t>
            </a:r>
            <a:br>
              <a:rPr lang="en-US" sz="2800" b="0" strike="noStrike" spc="-1" dirty="0">
                <a:solidFill>
                  <a:srgbClr val="000000"/>
                </a:solidFill>
                <a:latin typeface="Arial"/>
              </a:rPr>
            </a:b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A32289-E4E7-4693-9C95-A5F372197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766334"/>
              </p:ext>
            </p:extLst>
          </p:nvPr>
        </p:nvGraphicFramePr>
        <p:xfrm>
          <a:off x="0" y="793102"/>
          <a:ext cx="12036490" cy="5850292"/>
        </p:xfrm>
        <a:graphic>
          <a:graphicData uri="http://schemas.openxmlformats.org/drawingml/2006/table">
            <a:tbl>
              <a:tblPr/>
              <a:tblGrid>
                <a:gridCol w="6018245">
                  <a:extLst>
                    <a:ext uri="{9D8B030D-6E8A-4147-A177-3AD203B41FA5}">
                      <a16:colId xmlns:a16="http://schemas.microsoft.com/office/drawing/2014/main" val="4167970756"/>
                    </a:ext>
                  </a:extLst>
                </a:gridCol>
                <a:gridCol w="6018245">
                  <a:extLst>
                    <a:ext uri="{9D8B030D-6E8A-4147-A177-3AD203B41FA5}">
                      <a16:colId xmlns:a16="http://schemas.microsoft.com/office/drawing/2014/main" val="4273623170"/>
                    </a:ext>
                  </a:extLst>
                </a:gridCol>
              </a:tblGrid>
              <a:tr h="835756">
                <a:tc>
                  <a:txBody>
                    <a:bodyPr/>
                    <a:lstStyle/>
                    <a:p>
                      <a:r>
                        <a:rPr lang="en-IN"/>
                        <a:t>Listener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Monitors Events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4374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ServletContextListener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 start/stop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191327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ServletContextAttributeListener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Attributes in application 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8598626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HttpSessionListener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Session create/destroy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42538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HttpSessionAttributeListener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Session attribute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89220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ServletRequestListener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Request create/destroy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36913"/>
                  </a:ext>
                </a:extLst>
              </a:tr>
              <a:tr h="835756">
                <a:tc>
                  <a:txBody>
                    <a:bodyPr/>
                    <a:lstStyle/>
                    <a:p>
                      <a:r>
                        <a:rPr lang="en-IN" b="1"/>
                        <a:t>ServletRequestAttributeListener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Request attribute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24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075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b="1" dirty="0"/>
              <a:t>Session Tracking</a:t>
            </a:r>
            <a:r>
              <a:rPr lang="en-US" dirty="0"/>
              <a:t> is the technique used to </a:t>
            </a:r>
            <a:r>
              <a:rPr lang="en-US" b="1" dirty="0"/>
              <a:t>maintain state (data) across multiple requests</a:t>
            </a:r>
            <a:r>
              <a:rPr lang="en-US" dirty="0"/>
              <a:t> from the same user (client).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cookie</a:t>
            </a:r>
            <a:r>
              <a:rPr lang="en-US" dirty="0"/>
              <a:t> is a small piece of information stored on the </a:t>
            </a:r>
            <a:r>
              <a:rPr lang="en-US" b="1" dirty="0"/>
              <a:t>client’s browser</a:t>
            </a:r>
            <a:r>
              <a:rPr lang="en-US" dirty="0"/>
              <a:t> by the server.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/>
              <a:t>HttpSession</a:t>
            </a:r>
            <a:r>
              <a:rPr lang="en-US" dirty="0"/>
              <a:t> is a server-side session tracking mechanism provided by the Servlet API.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dirty="0"/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dirty="0"/>
              <a:t>It stores user-specific data on the server, and a unique session ID is maintained for each client.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24471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A hidden field in HTML is an &lt;input&gt; element with type="hidden".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It is not visible to the user on the webpage.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It is mainly used to store and send data from client to server without displaying it in the form.</a:t>
            </a: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br>
              <a:rPr lang="en-US" spc="-1" dirty="0">
                <a:solidFill>
                  <a:srgbClr val="000000"/>
                </a:solidFill>
                <a:latin typeface="Arial"/>
              </a:rPr>
            </a:br>
            <a:r>
              <a:rPr lang="en-US" spc="-1" dirty="0">
                <a:solidFill>
                  <a:srgbClr val="000000"/>
                </a:solidFill>
                <a:latin typeface="Arial"/>
              </a:rPr>
              <a:t>URL Rewriting is a technique of session tracking in which data (usually a session ID or extra parameters) is appended to the URL itself.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rgbClr val="000000"/>
                </a:solidFill>
                <a:latin typeface="Arial"/>
              </a:rPr>
              <a:t>The server can then recognize the client using that information.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13279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Annotation-based Servlets?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Traditionally, we needed to configure servlets inside web.xml using &lt;servlet&gt; and &lt;servlet-mapping&gt; tags.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pc="-1" dirty="0">
                <a:solidFill>
                  <a:srgbClr val="000000"/>
                </a:solidFill>
                <a:latin typeface="Arial"/>
              </a:rPr>
              <a:t>But since Servlet 3.0 (Java EE 6 / Jakarta EE), we can use annotations (Java metadata) to declare servlet configuration inside the servlet class itself, without web.xml.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00494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31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46200" y="727200"/>
            <a:ext cx="11545560" cy="598151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0000"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Applets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IT’s a small Java programs embedded inside HTML pages and run on </a:t>
            </a:r>
            <a:r>
              <a:rPr lang="en-US" spc="-1">
                <a:solidFill>
                  <a:schemeClr val="dk1"/>
                </a:solidFill>
              </a:rPr>
              <a:t>the client-side </a:t>
            </a:r>
            <a:r>
              <a:rPr lang="en-US" spc="-1" dirty="0">
                <a:solidFill>
                  <a:schemeClr val="dk1"/>
                </a:solidFill>
              </a:rPr>
              <a:t>browser using Java Plugin/JVM.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br>
              <a:rPr lang="en-US" spc="-1" dirty="0">
                <a:solidFill>
                  <a:schemeClr val="dk1"/>
                </a:solidFill>
              </a:rPr>
            </a:br>
            <a:r>
              <a:rPr lang="en-US" spc="-1" dirty="0">
                <a:solidFill>
                  <a:schemeClr val="dk1"/>
                </a:solidFill>
              </a:rPr>
              <a:t>Example: A Java Applet could display animations, calculators, or small games inside the web page.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Advantages: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Platform-independent (Java’s “Write Once, Run Anywhere”).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Could create rich, interactive UIs not possible with HTML alone.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Disadvantages: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Required Java plugin (browser compatibility issues).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Security restrictions (sandbox model).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Slow loading (download + JVM start-up).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Not SEO friendly.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Result: Lost popularity with rise of JavaScript and Servlets.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826592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3213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32010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356101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680785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6719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9159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2102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43838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116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646200" y="727199"/>
            <a:ext cx="11545560" cy="578556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20000"/>
          </a:bodyPr>
          <a:lstStyle/>
          <a:p>
            <a:pPr marL="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Introduction of Java Servlets 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Java Servlets were introduced by Sun Microsystems as part of Java EE. Servlet is a Java class running on a server, responding to client requests.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It handles HTTP requests and generates responses (usually HTML, JSON, XML).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Servlet Container (like Tomcat, Jetty, JBoss) manages lifecycle: loading, initialization, request handling, destruction.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US" spc="-1" dirty="0">
              <a:solidFill>
                <a:schemeClr val="dk1"/>
              </a:solidFill>
            </a:endParaRP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Architecture: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Browser → HTTP Request → Web Server (with Servlet Container) → Servlet → Response → Browser.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Key Features: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Runs inside JVM (no OS process overhead like CGI).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Multithreaded (one instance can serve multiple requests).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Platform-independent (Java-based).</a:t>
            </a:r>
          </a:p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pc="-1" dirty="0">
                <a:solidFill>
                  <a:schemeClr val="dk1"/>
                </a:solidFill>
              </a:rPr>
              <a:t>Can easily connect to databases, APIs, </a:t>
            </a:r>
            <a:r>
              <a:rPr lang="en-US" spc="-1" dirty="0" err="1">
                <a:solidFill>
                  <a:schemeClr val="dk1"/>
                </a:solidFill>
              </a:rPr>
              <a:t>etc</a:t>
            </a:r>
            <a:r>
              <a:rPr lang="en-US" spc="-1" dirty="0">
                <a:solidFill>
                  <a:schemeClr val="dk1"/>
                </a:solidFill>
              </a:rPr>
              <a:t> 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		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02595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9342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05726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3937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64628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28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4878</Words>
  <Application>Microsoft Office PowerPoint</Application>
  <PresentationFormat>Widescreen</PresentationFormat>
  <Paragraphs>935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Introduction to Servlets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Arup Sarkar</dc:creator>
  <dc:description/>
  <cp:lastModifiedBy>Arup Sarkar</cp:lastModifiedBy>
  <cp:revision>39</cp:revision>
  <dcterms:created xsi:type="dcterms:W3CDTF">2025-08-29T17:02:45Z</dcterms:created>
  <dcterms:modified xsi:type="dcterms:W3CDTF">2025-09-05T16:21:16Z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