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8"/>
  </p:notesMasterIdLst>
  <p:sldIdLst>
    <p:sldId id="256" r:id="rId2"/>
    <p:sldId id="258" r:id="rId3"/>
    <p:sldId id="264" r:id="rId4"/>
    <p:sldId id="343" r:id="rId5"/>
    <p:sldId id="339" r:id="rId6"/>
    <p:sldId id="344" r:id="rId7"/>
    <p:sldId id="340" r:id="rId8"/>
    <p:sldId id="342" r:id="rId9"/>
    <p:sldId id="345" r:id="rId10"/>
    <p:sldId id="346" r:id="rId11"/>
    <p:sldId id="347" r:id="rId12"/>
    <p:sldId id="348" r:id="rId13"/>
    <p:sldId id="349" r:id="rId14"/>
    <p:sldId id="350" r:id="rId15"/>
    <p:sldId id="312" r:id="rId16"/>
    <p:sldId id="351" r:id="rId17"/>
  </p:sldIdLst>
  <p:sldSz cx="9144000" cy="5143500" type="screen16x9"/>
  <p:notesSz cx="6858000" cy="9144000"/>
  <p:embeddedFontLs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aleway Black" pitchFamily="2" charset="0"/>
      <p:bold r:id="rId23"/>
      <p:boldItalic r:id="rId24"/>
    </p:embeddedFont>
    <p:embeddedFont>
      <p:font typeface="Raleway ExtraBold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D8C130-F0A2-410A-BF13-A75B708AA560}">
  <a:tblStyle styleId="{A4D8C130-F0A2-410A-BF13-A75B708AA5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6f5866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6f5866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80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6f5866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6f5866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53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6f5866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6f5866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18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6f5866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6f5866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95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6f5866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6f5866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80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b26f586664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b26f586664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6f5866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6f5866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0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26f58666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26f58666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6f5866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6f5866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6f5866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6f5866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11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6f5866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6f5866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09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6f5866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6f5866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44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6f5866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6f5866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60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6f5866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6f5866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06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6f5866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6f5866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88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flipH="1">
            <a:off x="3035400" y="0"/>
            <a:ext cx="610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693824" y="757182"/>
            <a:ext cx="475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26526" y="3410107"/>
            <a:ext cx="2924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9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0" y="1228813"/>
            <a:ext cx="9144000" cy="268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47500" y="1971600"/>
            <a:ext cx="3765000" cy="12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5097775" y="1852350"/>
            <a:ext cx="32745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3221400" y="1277850"/>
            <a:ext cx="5922600" cy="26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873175" y="1977736"/>
            <a:ext cx="4203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1"/>
          </p:nvPr>
        </p:nvSpPr>
        <p:spPr>
          <a:xfrm>
            <a:off x="4714375" y="3165107"/>
            <a:ext cx="25215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 idx="2" hasCustomPrompt="1"/>
          </p:nvPr>
        </p:nvSpPr>
        <p:spPr>
          <a:xfrm>
            <a:off x="5044531" y="540000"/>
            <a:ext cx="1861200" cy="13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590550" y="464675"/>
            <a:ext cx="79725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2482013" y="712584"/>
            <a:ext cx="41952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1"/>
          </p:nvPr>
        </p:nvSpPr>
        <p:spPr>
          <a:xfrm>
            <a:off x="6094073" y="2881325"/>
            <a:ext cx="2130000" cy="3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2"/>
          </p:nvPr>
        </p:nvSpPr>
        <p:spPr>
          <a:xfrm>
            <a:off x="6094074" y="3213423"/>
            <a:ext cx="21300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3"/>
          </p:nvPr>
        </p:nvSpPr>
        <p:spPr>
          <a:xfrm>
            <a:off x="3514615" y="2881325"/>
            <a:ext cx="2130000" cy="3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4"/>
          </p:nvPr>
        </p:nvSpPr>
        <p:spPr>
          <a:xfrm>
            <a:off x="3514616" y="3213423"/>
            <a:ext cx="21300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5"/>
          </p:nvPr>
        </p:nvSpPr>
        <p:spPr>
          <a:xfrm>
            <a:off x="935175" y="2881325"/>
            <a:ext cx="2130000" cy="3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6"/>
          </p:nvPr>
        </p:nvSpPr>
        <p:spPr>
          <a:xfrm>
            <a:off x="935175" y="3213423"/>
            <a:ext cx="21300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_1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/>
          <p:nvPr/>
        </p:nvSpPr>
        <p:spPr>
          <a:xfrm>
            <a:off x="1834575" y="464675"/>
            <a:ext cx="74190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1"/>
          </p:nvPr>
        </p:nvSpPr>
        <p:spPr>
          <a:xfrm>
            <a:off x="2314288" y="2738425"/>
            <a:ext cx="20826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2"/>
          </p:nvPr>
        </p:nvSpPr>
        <p:spPr>
          <a:xfrm>
            <a:off x="2314288" y="3070525"/>
            <a:ext cx="20826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3"/>
          </p:nvPr>
        </p:nvSpPr>
        <p:spPr>
          <a:xfrm>
            <a:off x="4584188" y="2738425"/>
            <a:ext cx="20826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4"/>
          </p:nvPr>
        </p:nvSpPr>
        <p:spPr>
          <a:xfrm>
            <a:off x="4584188" y="3070525"/>
            <a:ext cx="20826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5"/>
          </p:nvPr>
        </p:nvSpPr>
        <p:spPr>
          <a:xfrm>
            <a:off x="6854080" y="2739262"/>
            <a:ext cx="20826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6"/>
          </p:nvPr>
        </p:nvSpPr>
        <p:spPr>
          <a:xfrm>
            <a:off x="6854080" y="3071362"/>
            <a:ext cx="20826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2314300" y="762000"/>
            <a:ext cx="59010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2"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678875" y="785343"/>
            <a:ext cx="3220200" cy="20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1"/>
          </p:nvPr>
        </p:nvSpPr>
        <p:spPr>
          <a:xfrm>
            <a:off x="678875" y="3315260"/>
            <a:ext cx="30366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4817025" y="904125"/>
            <a:ext cx="32202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rgbClr val="0B5394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4817025" y="3400425"/>
            <a:ext cx="3036600" cy="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2_1">
    <p:bg>
      <p:bgPr>
        <a:noFill/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1035900" y="785343"/>
            <a:ext cx="3220200" cy="20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1"/>
          </p:nvPr>
        </p:nvSpPr>
        <p:spPr>
          <a:xfrm>
            <a:off x="1035900" y="3315260"/>
            <a:ext cx="30366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4817025" y="904125"/>
            <a:ext cx="32202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rgbClr val="0B5394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817025" y="3400425"/>
            <a:ext cx="3036600" cy="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1304850" y="-9600"/>
            <a:ext cx="7884000" cy="516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>
            <a:spLocks noGrp="1"/>
          </p:cNvSpPr>
          <p:nvPr>
            <p:ph type="subTitle" idx="1"/>
          </p:nvPr>
        </p:nvSpPr>
        <p:spPr>
          <a:xfrm>
            <a:off x="2378600" y="1832700"/>
            <a:ext cx="60522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1638850" y="762000"/>
            <a:ext cx="67923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0"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907800" y="3065375"/>
            <a:ext cx="7328400" cy="16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10_1">
    <p:bg>
      <p:bgPr>
        <a:noFill/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334050" y="1562450"/>
            <a:ext cx="5155800" cy="16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51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2_1_1_1_1_2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/>
          <p:nvPr/>
        </p:nvSpPr>
        <p:spPr>
          <a:xfrm>
            <a:off x="1201500" y="-9600"/>
            <a:ext cx="6741000" cy="516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2474400" y="708452"/>
            <a:ext cx="41952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4595125" y="2528150"/>
            <a:ext cx="27033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4985522" y="2599325"/>
            <a:ext cx="3684000" cy="183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46675" y="2599325"/>
            <a:ext cx="3684000" cy="183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25" y="0"/>
            <a:ext cx="9144000" cy="191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19775" y="762000"/>
            <a:ext cx="77109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896260" y="2776910"/>
            <a:ext cx="2985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896250" y="3248447"/>
            <a:ext cx="29850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5335107" y="2776910"/>
            <a:ext cx="2985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335099" y="3248447"/>
            <a:ext cx="29850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4864025" y="2336275"/>
            <a:ext cx="2899200" cy="224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1370950" y="2336275"/>
            <a:ext cx="2899200" cy="224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25" y="0"/>
            <a:ext cx="9144000" cy="191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719775" y="762000"/>
            <a:ext cx="77109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subTitle" idx="1"/>
          </p:nvPr>
        </p:nvSpPr>
        <p:spPr>
          <a:xfrm>
            <a:off x="1646050" y="2794394"/>
            <a:ext cx="23490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2"/>
          </p:nvPr>
        </p:nvSpPr>
        <p:spPr>
          <a:xfrm>
            <a:off x="1646050" y="3278675"/>
            <a:ext cx="23490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3"/>
          </p:nvPr>
        </p:nvSpPr>
        <p:spPr>
          <a:xfrm>
            <a:off x="5139125" y="2794394"/>
            <a:ext cx="23490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subTitle" idx="4"/>
          </p:nvPr>
        </p:nvSpPr>
        <p:spPr>
          <a:xfrm>
            <a:off x="5139125" y="3278675"/>
            <a:ext cx="23490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2"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/>
          <p:nvPr/>
        </p:nvSpPr>
        <p:spPr>
          <a:xfrm>
            <a:off x="590550" y="464675"/>
            <a:ext cx="79725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1042025" y="2036075"/>
            <a:ext cx="3315000" cy="21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719775" y="762000"/>
            <a:ext cx="77109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2"/>
          </p:nvPr>
        </p:nvSpPr>
        <p:spPr>
          <a:xfrm>
            <a:off x="4796600" y="2036075"/>
            <a:ext cx="3315000" cy="21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_2">
    <p:bg>
      <p:bgPr>
        <a:noFill/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9"/>
          <p:cNvSpPr/>
          <p:nvPr/>
        </p:nvSpPr>
        <p:spPr>
          <a:xfrm>
            <a:off x="590550" y="464675"/>
            <a:ext cx="7972500" cy="421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xfrm>
            <a:off x="719775" y="762000"/>
            <a:ext cx="77109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4_1_2_1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/>
          <p:nvPr/>
        </p:nvSpPr>
        <p:spPr>
          <a:xfrm>
            <a:off x="590550" y="464675"/>
            <a:ext cx="7972500" cy="421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719775" y="762000"/>
            <a:ext cx="77109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CUSTOM_4_1_1_3">
    <p:bg>
      <p:bgPr>
        <a:noFill/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2"/>
          <p:cNvSpPr/>
          <p:nvPr/>
        </p:nvSpPr>
        <p:spPr>
          <a:xfrm>
            <a:off x="588975" y="464700"/>
            <a:ext cx="7972500" cy="421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721350" y="762000"/>
            <a:ext cx="77109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subTitle" idx="1"/>
          </p:nvPr>
        </p:nvSpPr>
        <p:spPr>
          <a:xfrm>
            <a:off x="2051613" y="197122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subTitle" idx="2"/>
          </p:nvPr>
        </p:nvSpPr>
        <p:spPr>
          <a:xfrm>
            <a:off x="2051625" y="2303325"/>
            <a:ext cx="20379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subTitle" idx="3"/>
          </p:nvPr>
        </p:nvSpPr>
        <p:spPr>
          <a:xfrm>
            <a:off x="2051613" y="3291146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2"/>
          <p:cNvSpPr txBox="1">
            <a:spLocks noGrp="1"/>
          </p:cNvSpPr>
          <p:nvPr>
            <p:ph type="subTitle" idx="4"/>
          </p:nvPr>
        </p:nvSpPr>
        <p:spPr>
          <a:xfrm>
            <a:off x="2051625" y="3623250"/>
            <a:ext cx="20379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subTitle" idx="5"/>
          </p:nvPr>
        </p:nvSpPr>
        <p:spPr>
          <a:xfrm>
            <a:off x="5765713" y="197122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2"/>
          <p:cNvSpPr txBox="1">
            <a:spLocks noGrp="1"/>
          </p:cNvSpPr>
          <p:nvPr>
            <p:ph type="subTitle" idx="6"/>
          </p:nvPr>
        </p:nvSpPr>
        <p:spPr>
          <a:xfrm>
            <a:off x="5765725" y="2303325"/>
            <a:ext cx="20379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2"/>
          <p:cNvSpPr txBox="1">
            <a:spLocks noGrp="1"/>
          </p:cNvSpPr>
          <p:nvPr>
            <p:ph type="subTitle" idx="7"/>
          </p:nvPr>
        </p:nvSpPr>
        <p:spPr>
          <a:xfrm>
            <a:off x="5765713" y="3291146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2"/>
          <p:cNvSpPr txBox="1">
            <a:spLocks noGrp="1"/>
          </p:cNvSpPr>
          <p:nvPr>
            <p:ph type="subTitle" idx="8"/>
          </p:nvPr>
        </p:nvSpPr>
        <p:spPr>
          <a:xfrm>
            <a:off x="5765725" y="3623250"/>
            <a:ext cx="20379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CUSTOM_4_1_1_2"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3"/>
          <p:cNvSpPr/>
          <p:nvPr/>
        </p:nvSpPr>
        <p:spPr>
          <a:xfrm>
            <a:off x="588975" y="464700"/>
            <a:ext cx="79725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716538" y="762000"/>
            <a:ext cx="77109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3"/>
          <p:cNvSpPr txBox="1">
            <a:spLocks noGrp="1"/>
          </p:cNvSpPr>
          <p:nvPr>
            <p:ph type="subTitle" idx="1"/>
          </p:nvPr>
        </p:nvSpPr>
        <p:spPr>
          <a:xfrm>
            <a:off x="1568950" y="1971225"/>
            <a:ext cx="2118900" cy="3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subTitle" idx="2"/>
          </p:nvPr>
        </p:nvSpPr>
        <p:spPr>
          <a:xfrm>
            <a:off x="1568961" y="2303320"/>
            <a:ext cx="21189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3"/>
          </p:nvPr>
        </p:nvSpPr>
        <p:spPr>
          <a:xfrm>
            <a:off x="1568950" y="3443554"/>
            <a:ext cx="2118900" cy="3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subTitle" idx="4"/>
          </p:nvPr>
        </p:nvSpPr>
        <p:spPr>
          <a:xfrm>
            <a:off x="1568961" y="3775649"/>
            <a:ext cx="21189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subTitle" idx="5"/>
          </p:nvPr>
        </p:nvSpPr>
        <p:spPr>
          <a:xfrm>
            <a:off x="5456149" y="1971225"/>
            <a:ext cx="2094000" cy="3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subTitle" idx="6"/>
          </p:nvPr>
        </p:nvSpPr>
        <p:spPr>
          <a:xfrm>
            <a:off x="5456160" y="2303320"/>
            <a:ext cx="20940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ubTitle" idx="7"/>
          </p:nvPr>
        </p:nvSpPr>
        <p:spPr>
          <a:xfrm>
            <a:off x="5456149" y="3443554"/>
            <a:ext cx="2094000" cy="3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3"/>
          <p:cNvSpPr txBox="1">
            <a:spLocks noGrp="1"/>
          </p:cNvSpPr>
          <p:nvPr>
            <p:ph type="subTitle" idx="8"/>
          </p:nvPr>
        </p:nvSpPr>
        <p:spPr>
          <a:xfrm>
            <a:off x="5456160" y="3775649"/>
            <a:ext cx="20940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4_1_1_2_1"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4"/>
          <p:cNvSpPr/>
          <p:nvPr/>
        </p:nvSpPr>
        <p:spPr>
          <a:xfrm>
            <a:off x="588975" y="464700"/>
            <a:ext cx="79725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4"/>
          <p:cNvSpPr txBox="1">
            <a:spLocks noGrp="1"/>
          </p:cNvSpPr>
          <p:nvPr>
            <p:ph type="title"/>
          </p:nvPr>
        </p:nvSpPr>
        <p:spPr>
          <a:xfrm>
            <a:off x="721350" y="762000"/>
            <a:ext cx="77109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4"/>
          <p:cNvSpPr txBox="1">
            <a:spLocks noGrp="1"/>
          </p:cNvSpPr>
          <p:nvPr>
            <p:ph type="subTitle" idx="1"/>
          </p:nvPr>
        </p:nvSpPr>
        <p:spPr>
          <a:xfrm>
            <a:off x="867638" y="204742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4"/>
          <p:cNvSpPr txBox="1">
            <a:spLocks noGrp="1"/>
          </p:cNvSpPr>
          <p:nvPr>
            <p:ph type="subTitle" idx="2"/>
          </p:nvPr>
        </p:nvSpPr>
        <p:spPr>
          <a:xfrm>
            <a:off x="867650" y="2379515"/>
            <a:ext cx="23490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4"/>
          <p:cNvSpPr txBox="1">
            <a:spLocks noGrp="1"/>
          </p:cNvSpPr>
          <p:nvPr>
            <p:ph type="subTitle" idx="3"/>
          </p:nvPr>
        </p:nvSpPr>
        <p:spPr>
          <a:xfrm>
            <a:off x="867638" y="3519746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44"/>
          <p:cNvSpPr txBox="1">
            <a:spLocks noGrp="1"/>
          </p:cNvSpPr>
          <p:nvPr>
            <p:ph type="subTitle" idx="4"/>
          </p:nvPr>
        </p:nvSpPr>
        <p:spPr>
          <a:xfrm>
            <a:off x="867650" y="3851840"/>
            <a:ext cx="23490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4"/>
          <p:cNvSpPr txBox="1">
            <a:spLocks noGrp="1"/>
          </p:cNvSpPr>
          <p:nvPr>
            <p:ph type="subTitle" idx="5"/>
          </p:nvPr>
        </p:nvSpPr>
        <p:spPr>
          <a:xfrm>
            <a:off x="5884163" y="204742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subTitle" idx="6"/>
          </p:nvPr>
        </p:nvSpPr>
        <p:spPr>
          <a:xfrm>
            <a:off x="5884175" y="2379515"/>
            <a:ext cx="23490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type="subTitle" idx="7"/>
          </p:nvPr>
        </p:nvSpPr>
        <p:spPr>
          <a:xfrm>
            <a:off x="5884163" y="3519746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subTitle" idx="8"/>
          </p:nvPr>
        </p:nvSpPr>
        <p:spPr>
          <a:xfrm>
            <a:off x="5884175" y="3851840"/>
            <a:ext cx="23490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subTitle" idx="9"/>
          </p:nvPr>
        </p:nvSpPr>
        <p:spPr>
          <a:xfrm>
            <a:off x="3375900" y="2712696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subTitle" idx="13"/>
          </p:nvPr>
        </p:nvSpPr>
        <p:spPr>
          <a:xfrm>
            <a:off x="3375913" y="3044790"/>
            <a:ext cx="23490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4_1_1_1_1">
    <p:bg>
      <p:bgPr>
        <a:noFill/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6"/>
          <p:cNvSpPr/>
          <p:nvPr/>
        </p:nvSpPr>
        <p:spPr>
          <a:xfrm>
            <a:off x="0" y="464675"/>
            <a:ext cx="9144000" cy="421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subTitle" idx="1"/>
          </p:nvPr>
        </p:nvSpPr>
        <p:spPr>
          <a:xfrm>
            <a:off x="733663" y="218245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subTitle" idx="2"/>
          </p:nvPr>
        </p:nvSpPr>
        <p:spPr>
          <a:xfrm>
            <a:off x="733675" y="2531359"/>
            <a:ext cx="23490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subTitle" idx="3"/>
          </p:nvPr>
        </p:nvSpPr>
        <p:spPr>
          <a:xfrm>
            <a:off x="733663" y="3672146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6"/>
          <p:cNvSpPr txBox="1">
            <a:spLocks noGrp="1"/>
          </p:cNvSpPr>
          <p:nvPr>
            <p:ph type="subTitle" idx="4"/>
          </p:nvPr>
        </p:nvSpPr>
        <p:spPr>
          <a:xfrm>
            <a:off x="733675" y="4021056"/>
            <a:ext cx="23490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6"/>
          <p:cNvSpPr txBox="1">
            <a:spLocks noGrp="1"/>
          </p:cNvSpPr>
          <p:nvPr>
            <p:ph type="subTitle" idx="5"/>
          </p:nvPr>
        </p:nvSpPr>
        <p:spPr>
          <a:xfrm>
            <a:off x="6061313" y="218245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46"/>
          <p:cNvSpPr txBox="1">
            <a:spLocks noGrp="1"/>
          </p:cNvSpPr>
          <p:nvPr>
            <p:ph type="subTitle" idx="6"/>
          </p:nvPr>
        </p:nvSpPr>
        <p:spPr>
          <a:xfrm>
            <a:off x="6061325" y="2531359"/>
            <a:ext cx="23490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46"/>
          <p:cNvSpPr txBox="1">
            <a:spLocks noGrp="1"/>
          </p:cNvSpPr>
          <p:nvPr>
            <p:ph type="subTitle" idx="7"/>
          </p:nvPr>
        </p:nvSpPr>
        <p:spPr>
          <a:xfrm>
            <a:off x="6061313" y="3672146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6"/>
          <p:cNvSpPr txBox="1">
            <a:spLocks noGrp="1"/>
          </p:cNvSpPr>
          <p:nvPr>
            <p:ph type="subTitle" idx="8"/>
          </p:nvPr>
        </p:nvSpPr>
        <p:spPr>
          <a:xfrm>
            <a:off x="6061325" y="4021056"/>
            <a:ext cx="23490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46"/>
          <p:cNvSpPr txBox="1">
            <a:spLocks noGrp="1"/>
          </p:cNvSpPr>
          <p:nvPr>
            <p:ph type="subTitle" idx="9"/>
          </p:nvPr>
        </p:nvSpPr>
        <p:spPr>
          <a:xfrm>
            <a:off x="3397488" y="218245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46"/>
          <p:cNvSpPr txBox="1">
            <a:spLocks noGrp="1"/>
          </p:cNvSpPr>
          <p:nvPr>
            <p:ph type="subTitle" idx="13"/>
          </p:nvPr>
        </p:nvSpPr>
        <p:spPr>
          <a:xfrm>
            <a:off x="3397500" y="2531359"/>
            <a:ext cx="23490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6"/>
          <p:cNvSpPr txBox="1">
            <a:spLocks noGrp="1"/>
          </p:cNvSpPr>
          <p:nvPr>
            <p:ph type="subTitle" idx="14"/>
          </p:nvPr>
        </p:nvSpPr>
        <p:spPr>
          <a:xfrm>
            <a:off x="3397488" y="3672146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6"/>
          <p:cNvSpPr txBox="1">
            <a:spLocks noGrp="1"/>
          </p:cNvSpPr>
          <p:nvPr>
            <p:ph type="subTitle" idx="15"/>
          </p:nvPr>
        </p:nvSpPr>
        <p:spPr>
          <a:xfrm>
            <a:off x="3397500" y="4021056"/>
            <a:ext cx="23490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46"/>
          <p:cNvSpPr txBox="1">
            <a:spLocks noGrp="1"/>
          </p:cNvSpPr>
          <p:nvPr>
            <p:ph type="title"/>
          </p:nvPr>
        </p:nvSpPr>
        <p:spPr>
          <a:xfrm>
            <a:off x="1683905" y="707227"/>
            <a:ext cx="57762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4_1_1_1_1_1">
    <p:bg>
      <p:bgPr>
        <a:noFill/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7"/>
          <p:cNvSpPr/>
          <p:nvPr/>
        </p:nvSpPr>
        <p:spPr>
          <a:xfrm>
            <a:off x="3817850" y="0"/>
            <a:ext cx="5326200" cy="51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7"/>
          <p:cNvSpPr txBox="1">
            <a:spLocks noGrp="1"/>
          </p:cNvSpPr>
          <p:nvPr>
            <p:ph type="title"/>
          </p:nvPr>
        </p:nvSpPr>
        <p:spPr>
          <a:xfrm>
            <a:off x="726825" y="265500"/>
            <a:ext cx="27618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7"/>
          <p:cNvSpPr txBox="1">
            <a:spLocks noGrp="1"/>
          </p:cNvSpPr>
          <p:nvPr>
            <p:ph type="subTitle" idx="1"/>
          </p:nvPr>
        </p:nvSpPr>
        <p:spPr>
          <a:xfrm>
            <a:off x="4478102" y="1240511"/>
            <a:ext cx="3981000" cy="2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7"/>
          <p:cNvSpPr txBox="1">
            <a:spLocks noGrp="1"/>
          </p:cNvSpPr>
          <p:nvPr>
            <p:ph type="subTitle" idx="2"/>
          </p:nvPr>
        </p:nvSpPr>
        <p:spPr>
          <a:xfrm>
            <a:off x="4478123" y="1442484"/>
            <a:ext cx="3981000" cy="3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47"/>
          <p:cNvSpPr txBox="1">
            <a:spLocks noGrp="1"/>
          </p:cNvSpPr>
          <p:nvPr>
            <p:ph type="subTitle" idx="3"/>
          </p:nvPr>
        </p:nvSpPr>
        <p:spPr>
          <a:xfrm>
            <a:off x="4478102" y="1968411"/>
            <a:ext cx="3981000" cy="2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7"/>
          <p:cNvSpPr txBox="1">
            <a:spLocks noGrp="1"/>
          </p:cNvSpPr>
          <p:nvPr>
            <p:ph type="subTitle" idx="4"/>
          </p:nvPr>
        </p:nvSpPr>
        <p:spPr>
          <a:xfrm>
            <a:off x="4478123" y="2170385"/>
            <a:ext cx="3981000" cy="3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5"/>
          </p:nvPr>
        </p:nvSpPr>
        <p:spPr>
          <a:xfrm>
            <a:off x="4478102" y="2696312"/>
            <a:ext cx="3981000" cy="2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47"/>
          <p:cNvSpPr txBox="1">
            <a:spLocks noGrp="1"/>
          </p:cNvSpPr>
          <p:nvPr>
            <p:ph type="subTitle" idx="6"/>
          </p:nvPr>
        </p:nvSpPr>
        <p:spPr>
          <a:xfrm>
            <a:off x="4478123" y="2898286"/>
            <a:ext cx="3981000" cy="3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7"/>
          <p:cNvSpPr txBox="1">
            <a:spLocks noGrp="1"/>
          </p:cNvSpPr>
          <p:nvPr>
            <p:ph type="subTitle" idx="7"/>
          </p:nvPr>
        </p:nvSpPr>
        <p:spPr>
          <a:xfrm>
            <a:off x="4478102" y="3424213"/>
            <a:ext cx="3981000" cy="2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7"/>
          <p:cNvSpPr txBox="1">
            <a:spLocks noGrp="1"/>
          </p:cNvSpPr>
          <p:nvPr>
            <p:ph type="subTitle" idx="8"/>
          </p:nvPr>
        </p:nvSpPr>
        <p:spPr>
          <a:xfrm>
            <a:off x="4478123" y="3626186"/>
            <a:ext cx="3981000" cy="3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7"/>
          <p:cNvSpPr txBox="1">
            <a:spLocks noGrp="1"/>
          </p:cNvSpPr>
          <p:nvPr>
            <p:ph type="subTitle" idx="9"/>
          </p:nvPr>
        </p:nvSpPr>
        <p:spPr>
          <a:xfrm>
            <a:off x="4478102" y="4152114"/>
            <a:ext cx="3981000" cy="2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7"/>
          <p:cNvSpPr txBox="1">
            <a:spLocks noGrp="1"/>
          </p:cNvSpPr>
          <p:nvPr>
            <p:ph type="subTitle" idx="13"/>
          </p:nvPr>
        </p:nvSpPr>
        <p:spPr>
          <a:xfrm>
            <a:off x="4478123" y="4354087"/>
            <a:ext cx="3981000" cy="3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4"/>
          </p:nvPr>
        </p:nvSpPr>
        <p:spPr>
          <a:xfrm>
            <a:off x="4478102" y="512610"/>
            <a:ext cx="3981000" cy="2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7"/>
          <p:cNvSpPr txBox="1">
            <a:spLocks noGrp="1"/>
          </p:cNvSpPr>
          <p:nvPr>
            <p:ph type="subTitle" idx="15"/>
          </p:nvPr>
        </p:nvSpPr>
        <p:spPr>
          <a:xfrm>
            <a:off x="4478123" y="714583"/>
            <a:ext cx="3981000" cy="3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11">
    <p:bg>
      <p:bgPr>
        <a:solidFill>
          <a:schemeClr val="lt1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/>
          <p:nvPr/>
        </p:nvSpPr>
        <p:spPr>
          <a:xfrm>
            <a:off x="0" y="464675"/>
            <a:ext cx="85536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8"/>
          <p:cNvSpPr txBox="1">
            <a:spLocks noGrp="1"/>
          </p:cNvSpPr>
          <p:nvPr>
            <p:ph type="title" hasCustomPrompt="1"/>
          </p:nvPr>
        </p:nvSpPr>
        <p:spPr>
          <a:xfrm>
            <a:off x="1163850" y="577309"/>
            <a:ext cx="6816300" cy="8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48"/>
          <p:cNvSpPr txBox="1">
            <a:spLocks noGrp="1"/>
          </p:cNvSpPr>
          <p:nvPr>
            <p:ph type="body" idx="1"/>
          </p:nvPr>
        </p:nvSpPr>
        <p:spPr>
          <a:xfrm>
            <a:off x="1163850" y="1443743"/>
            <a:ext cx="6816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2" name="Google Shape;362;p48"/>
          <p:cNvSpPr txBox="1">
            <a:spLocks noGrp="1"/>
          </p:cNvSpPr>
          <p:nvPr>
            <p:ph type="title" idx="2" hasCustomPrompt="1"/>
          </p:nvPr>
        </p:nvSpPr>
        <p:spPr>
          <a:xfrm>
            <a:off x="1163850" y="1844877"/>
            <a:ext cx="6816300" cy="8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48"/>
          <p:cNvSpPr txBox="1">
            <a:spLocks noGrp="1"/>
          </p:cNvSpPr>
          <p:nvPr>
            <p:ph type="body" idx="3"/>
          </p:nvPr>
        </p:nvSpPr>
        <p:spPr>
          <a:xfrm>
            <a:off x="1163850" y="2711310"/>
            <a:ext cx="6816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4" name="Google Shape;364;p48"/>
          <p:cNvSpPr txBox="1">
            <a:spLocks noGrp="1"/>
          </p:cNvSpPr>
          <p:nvPr>
            <p:ph type="title" idx="4" hasCustomPrompt="1"/>
          </p:nvPr>
        </p:nvSpPr>
        <p:spPr>
          <a:xfrm>
            <a:off x="1163850" y="3112444"/>
            <a:ext cx="6816300" cy="8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48"/>
          <p:cNvSpPr txBox="1">
            <a:spLocks noGrp="1"/>
          </p:cNvSpPr>
          <p:nvPr>
            <p:ph type="body" idx="5"/>
          </p:nvPr>
        </p:nvSpPr>
        <p:spPr>
          <a:xfrm>
            <a:off x="1163850" y="3978878"/>
            <a:ext cx="6816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>
            <a:off x="6415" y="464675"/>
            <a:ext cx="74190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19775" y="707227"/>
            <a:ext cx="41952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19775" y="2038324"/>
            <a:ext cx="4195200" cy="16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 1">
  <p:cSld name="CUSTOM_11_1">
    <p:bg>
      <p:bgPr>
        <a:noFill/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9"/>
          <p:cNvSpPr/>
          <p:nvPr/>
        </p:nvSpPr>
        <p:spPr>
          <a:xfrm>
            <a:off x="1479900" y="1069900"/>
            <a:ext cx="6184200" cy="300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49"/>
          <p:cNvSpPr txBox="1">
            <a:spLocks noGrp="1"/>
          </p:cNvSpPr>
          <p:nvPr>
            <p:ph type="title" hasCustomPrompt="1"/>
          </p:nvPr>
        </p:nvSpPr>
        <p:spPr>
          <a:xfrm>
            <a:off x="1163850" y="2109063"/>
            <a:ext cx="6816300" cy="8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49"/>
          <p:cNvSpPr txBox="1">
            <a:spLocks noGrp="1"/>
          </p:cNvSpPr>
          <p:nvPr>
            <p:ph type="body" idx="1"/>
          </p:nvPr>
        </p:nvSpPr>
        <p:spPr>
          <a:xfrm>
            <a:off x="2167800" y="3171988"/>
            <a:ext cx="48084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1" name="Google Shape;371;p49"/>
          <p:cNvSpPr txBox="1">
            <a:spLocks noGrp="1"/>
          </p:cNvSpPr>
          <p:nvPr>
            <p:ph type="body" idx="2"/>
          </p:nvPr>
        </p:nvSpPr>
        <p:spPr>
          <a:xfrm>
            <a:off x="2167800" y="1607913"/>
            <a:ext cx="48084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_1"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6_1_1_1_1">
    <p:bg>
      <p:bgPr>
        <a:solidFill>
          <a:schemeClr val="lt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6_1_1_1_1_1">
    <p:bg>
      <p:bgPr>
        <a:solidFill>
          <a:schemeClr val="lt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1834575" y="464675"/>
            <a:ext cx="7419000" cy="42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3840875" y="762000"/>
            <a:ext cx="45900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2" hasCustomPrompt="1"/>
          </p:nvPr>
        </p:nvSpPr>
        <p:spPr>
          <a:xfrm>
            <a:off x="2563275" y="1630106"/>
            <a:ext cx="127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563275" y="207783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2563275" y="2409931"/>
            <a:ext cx="23490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2563275" y="3071106"/>
            <a:ext cx="127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2563275" y="351883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2563275" y="3850931"/>
            <a:ext cx="23490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1875" y="1630106"/>
            <a:ext cx="127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6081875" y="207783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6081875" y="2409931"/>
            <a:ext cx="23490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1875" y="3071106"/>
            <a:ext cx="127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6081875" y="351883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6081875" y="3850931"/>
            <a:ext cx="23490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7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-106625" y="788400"/>
            <a:ext cx="9286500" cy="35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hasCustomPrompt="1"/>
          </p:nvPr>
        </p:nvSpPr>
        <p:spPr>
          <a:xfrm>
            <a:off x="3498300" y="1201831"/>
            <a:ext cx="127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3498300" y="1649556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2"/>
          </p:nvPr>
        </p:nvSpPr>
        <p:spPr>
          <a:xfrm>
            <a:off x="3498300" y="1981656"/>
            <a:ext cx="23490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3" hasCustomPrompt="1"/>
          </p:nvPr>
        </p:nvSpPr>
        <p:spPr>
          <a:xfrm>
            <a:off x="3498300" y="2642831"/>
            <a:ext cx="127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4"/>
          </p:nvPr>
        </p:nvSpPr>
        <p:spPr>
          <a:xfrm>
            <a:off x="3498300" y="3090556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5"/>
          </p:nvPr>
        </p:nvSpPr>
        <p:spPr>
          <a:xfrm>
            <a:off x="3498300" y="3422656"/>
            <a:ext cx="23490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6" hasCustomPrompt="1"/>
          </p:nvPr>
        </p:nvSpPr>
        <p:spPr>
          <a:xfrm>
            <a:off x="6276825" y="1201831"/>
            <a:ext cx="127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7"/>
          </p:nvPr>
        </p:nvSpPr>
        <p:spPr>
          <a:xfrm>
            <a:off x="6276825" y="1649556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8"/>
          </p:nvPr>
        </p:nvSpPr>
        <p:spPr>
          <a:xfrm>
            <a:off x="6276825" y="1981656"/>
            <a:ext cx="23490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9" hasCustomPrompt="1"/>
          </p:nvPr>
        </p:nvSpPr>
        <p:spPr>
          <a:xfrm>
            <a:off x="6276825" y="2642831"/>
            <a:ext cx="127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3"/>
          </p:nvPr>
        </p:nvSpPr>
        <p:spPr>
          <a:xfrm>
            <a:off x="6276825" y="3090556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4"/>
          </p:nvPr>
        </p:nvSpPr>
        <p:spPr>
          <a:xfrm>
            <a:off x="6276825" y="3422656"/>
            <a:ext cx="23490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5"/>
          </p:nvPr>
        </p:nvSpPr>
        <p:spPr>
          <a:xfrm>
            <a:off x="719775" y="1201825"/>
            <a:ext cx="2692500" cy="11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6" hasCustomPrompt="1"/>
          </p:nvPr>
        </p:nvSpPr>
        <p:spPr>
          <a:xfrm>
            <a:off x="719775" y="2642831"/>
            <a:ext cx="127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7"/>
          </p:nvPr>
        </p:nvSpPr>
        <p:spPr>
          <a:xfrm>
            <a:off x="719775" y="3090556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8"/>
          </p:nvPr>
        </p:nvSpPr>
        <p:spPr>
          <a:xfrm>
            <a:off x="719775" y="3422656"/>
            <a:ext cx="23490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7_1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1105350" y="-9600"/>
            <a:ext cx="6933300" cy="51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hasCustomPrompt="1"/>
          </p:nvPr>
        </p:nvSpPr>
        <p:spPr>
          <a:xfrm>
            <a:off x="1330725" y="1634375"/>
            <a:ext cx="895200" cy="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2233825" y="1634375"/>
            <a:ext cx="2380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2"/>
          </p:nvPr>
        </p:nvSpPr>
        <p:spPr>
          <a:xfrm>
            <a:off x="2149775" y="1966470"/>
            <a:ext cx="23802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3"/>
          </p:nvPr>
        </p:nvSpPr>
        <p:spPr>
          <a:xfrm>
            <a:off x="1867054" y="723297"/>
            <a:ext cx="54099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4" hasCustomPrompt="1"/>
          </p:nvPr>
        </p:nvSpPr>
        <p:spPr>
          <a:xfrm>
            <a:off x="1330725" y="2716450"/>
            <a:ext cx="895200" cy="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5"/>
          </p:nvPr>
        </p:nvSpPr>
        <p:spPr>
          <a:xfrm>
            <a:off x="2149775" y="2716452"/>
            <a:ext cx="2380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6"/>
          </p:nvPr>
        </p:nvSpPr>
        <p:spPr>
          <a:xfrm>
            <a:off x="2149775" y="3048548"/>
            <a:ext cx="23802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7" hasCustomPrompt="1"/>
          </p:nvPr>
        </p:nvSpPr>
        <p:spPr>
          <a:xfrm>
            <a:off x="1330725" y="3798525"/>
            <a:ext cx="895200" cy="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8"/>
          </p:nvPr>
        </p:nvSpPr>
        <p:spPr>
          <a:xfrm>
            <a:off x="2149775" y="3798529"/>
            <a:ext cx="2380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9"/>
          </p:nvPr>
        </p:nvSpPr>
        <p:spPr>
          <a:xfrm>
            <a:off x="2149775" y="4130625"/>
            <a:ext cx="23802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 idx="13" hasCustomPrompt="1"/>
          </p:nvPr>
        </p:nvSpPr>
        <p:spPr>
          <a:xfrm>
            <a:off x="4690225" y="1634375"/>
            <a:ext cx="895200" cy="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4"/>
          </p:nvPr>
        </p:nvSpPr>
        <p:spPr>
          <a:xfrm>
            <a:off x="5509275" y="1634375"/>
            <a:ext cx="2380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5"/>
          </p:nvPr>
        </p:nvSpPr>
        <p:spPr>
          <a:xfrm>
            <a:off x="5509275" y="1966470"/>
            <a:ext cx="23802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16" hasCustomPrompt="1"/>
          </p:nvPr>
        </p:nvSpPr>
        <p:spPr>
          <a:xfrm>
            <a:off x="4690225" y="2716450"/>
            <a:ext cx="895200" cy="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7"/>
          </p:nvPr>
        </p:nvSpPr>
        <p:spPr>
          <a:xfrm>
            <a:off x="5509275" y="2716452"/>
            <a:ext cx="2380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8"/>
          </p:nvPr>
        </p:nvSpPr>
        <p:spPr>
          <a:xfrm>
            <a:off x="5509275" y="3048548"/>
            <a:ext cx="23802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 idx="19" hasCustomPrompt="1"/>
          </p:nvPr>
        </p:nvSpPr>
        <p:spPr>
          <a:xfrm>
            <a:off x="4690225" y="3798525"/>
            <a:ext cx="895200" cy="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20"/>
          </p:nvPr>
        </p:nvSpPr>
        <p:spPr>
          <a:xfrm>
            <a:off x="5509275" y="3798529"/>
            <a:ext cx="2380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 ExtraBold"/>
              <a:buNone/>
              <a:defRPr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21"/>
          </p:nvPr>
        </p:nvSpPr>
        <p:spPr>
          <a:xfrm>
            <a:off x="5509275" y="4130625"/>
            <a:ext cx="23802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1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4367275" y="662900"/>
            <a:ext cx="3899400" cy="28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367275" y="3751900"/>
            <a:ext cx="3899400" cy="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_1_1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1300500" y="1056650"/>
            <a:ext cx="6543000" cy="32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1939000" y="1442000"/>
            <a:ext cx="5337000" cy="20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2622300" y="3625475"/>
            <a:ext cx="3899400" cy="3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aleway ExtraBold"/>
              <a:buNone/>
              <a:defRPr sz="28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aleway ExtraBold"/>
              <a:buNone/>
              <a:defRPr sz="28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aleway ExtraBold"/>
              <a:buNone/>
              <a:defRPr sz="28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aleway ExtraBold"/>
              <a:buNone/>
              <a:defRPr sz="28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aleway ExtraBold"/>
              <a:buNone/>
              <a:defRPr sz="28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aleway ExtraBold"/>
              <a:buNone/>
              <a:defRPr sz="28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aleway ExtraBold"/>
              <a:buNone/>
              <a:defRPr sz="28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aleway ExtraBold"/>
              <a:buNone/>
              <a:defRPr sz="28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aleway ExtraBold"/>
              <a:buNone/>
              <a:defRPr sz="2800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9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1" r:id="rId14"/>
    <p:sldLayoutId id="2147483672" r:id="rId15"/>
    <p:sldLayoutId id="2147483674" r:id="rId16"/>
    <p:sldLayoutId id="2147483675" r:id="rId17"/>
    <p:sldLayoutId id="2147483676" r:id="rId18"/>
    <p:sldLayoutId id="2147483678" r:id="rId19"/>
    <p:sldLayoutId id="2147483681" r:id="rId20"/>
    <p:sldLayoutId id="2147483682" r:id="rId21"/>
    <p:sldLayoutId id="2147483685" r:id="rId22"/>
    <p:sldLayoutId id="2147483686" r:id="rId23"/>
    <p:sldLayoutId id="2147483688" r:id="rId24"/>
    <p:sldLayoutId id="2147483689" r:id="rId25"/>
    <p:sldLayoutId id="2147483690" r:id="rId26"/>
    <p:sldLayoutId id="2147483692" r:id="rId27"/>
    <p:sldLayoutId id="2147483693" r:id="rId28"/>
    <p:sldLayoutId id="2147483694" r:id="rId29"/>
    <p:sldLayoutId id="2147483695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>
            <a:spLocks noGrp="1"/>
          </p:cNvSpPr>
          <p:nvPr>
            <p:ph type="ctrTitle"/>
          </p:nvPr>
        </p:nvSpPr>
        <p:spPr>
          <a:xfrm>
            <a:off x="3155711" y="752518"/>
            <a:ext cx="583703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Improve Unit Tests(</a:t>
            </a:r>
            <a:r>
              <a:rPr lang="en-US" sz="4000" dirty="0" err="1"/>
              <a:t>HTMClassifier</a:t>
            </a:r>
            <a:r>
              <a:rPr lang="en-US" sz="4000" dirty="0"/>
              <a:t>)</a:t>
            </a:r>
          </a:p>
        </p:txBody>
      </p:sp>
      <p:sp>
        <p:nvSpPr>
          <p:cNvPr id="401" name="Google Shape;401;p59"/>
          <p:cNvSpPr txBox="1">
            <a:spLocks noGrp="1"/>
          </p:cNvSpPr>
          <p:nvPr>
            <p:ph type="subTitle" idx="1"/>
          </p:nvPr>
        </p:nvSpPr>
        <p:spPr>
          <a:xfrm>
            <a:off x="2626322" y="3726363"/>
            <a:ext cx="2591945" cy="907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Debasish Dutta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Matriculation No. 1343753</a:t>
            </a:r>
            <a:endParaRPr sz="1200" dirty="0"/>
          </a:p>
        </p:txBody>
      </p:sp>
      <p:sp>
        <p:nvSpPr>
          <p:cNvPr id="5" name="Google Shape;401;p59">
            <a:extLst>
              <a:ext uri="{FF2B5EF4-FFF2-40B4-BE49-F238E27FC236}">
                <a16:creationId xmlns:a16="http://schemas.microsoft.com/office/drawing/2014/main" id="{7A5BEA2C-34B2-46D6-8578-7FF79140C585}"/>
              </a:ext>
            </a:extLst>
          </p:cNvPr>
          <p:cNvSpPr txBox="1">
            <a:spLocks/>
          </p:cNvSpPr>
          <p:nvPr/>
        </p:nvSpPr>
        <p:spPr>
          <a:xfrm>
            <a:off x="5651404" y="3726363"/>
            <a:ext cx="3251964" cy="90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200" dirty="0"/>
              <a:t>Prof. Dr. Andreas </a:t>
            </a:r>
            <a:r>
              <a:rPr lang="en-US" sz="1200" dirty="0" err="1"/>
              <a:t>Pech</a:t>
            </a:r>
            <a:r>
              <a:rPr lang="en-US" sz="1200" dirty="0"/>
              <a:t> &amp; Prof. Damir </a:t>
            </a:r>
            <a:r>
              <a:rPr lang="en-US" sz="1200" dirty="0" err="1"/>
              <a:t>Dobric</a:t>
            </a:r>
            <a:endParaRPr lang="en-US" sz="1200" dirty="0"/>
          </a:p>
          <a:p>
            <a:pPr marL="0" indent="0"/>
            <a:r>
              <a:rPr lang="en-US" sz="1200" dirty="0"/>
              <a:t>Frankfurt University of Applied Sciences</a:t>
            </a:r>
          </a:p>
        </p:txBody>
      </p:sp>
      <p:sp>
        <p:nvSpPr>
          <p:cNvPr id="6" name="Google Shape;401;p59">
            <a:extLst>
              <a:ext uri="{FF2B5EF4-FFF2-40B4-BE49-F238E27FC236}">
                <a16:creationId xmlns:a16="http://schemas.microsoft.com/office/drawing/2014/main" id="{6DCA762C-0513-47A0-B835-65896264E458}"/>
              </a:ext>
            </a:extLst>
          </p:cNvPr>
          <p:cNvSpPr txBox="1">
            <a:spLocks/>
          </p:cNvSpPr>
          <p:nvPr/>
        </p:nvSpPr>
        <p:spPr>
          <a:xfrm>
            <a:off x="3155711" y="3341359"/>
            <a:ext cx="2062556" cy="90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200" dirty="0"/>
              <a:t>Team: </a:t>
            </a:r>
            <a:r>
              <a:rPr lang="en-US" sz="1200" dirty="0" err="1"/>
              <a:t>CodeBD</a:t>
            </a:r>
            <a:endParaRPr lang="en-US" sz="1200" dirty="0"/>
          </a:p>
        </p:txBody>
      </p:sp>
      <p:sp>
        <p:nvSpPr>
          <p:cNvPr id="7" name="Google Shape;401;p59">
            <a:extLst>
              <a:ext uri="{FF2B5EF4-FFF2-40B4-BE49-F238E27FC236}">
                <a16:creationId xmlns:a16="http://schemas.microsoft.com/office/drawing/2014/main" id="{19684FF0-CCC7-414D-90BD-15CB0ACC3E9D}"/>
              </a:ext>
            </a:extLst>
          </p:cNvPr>
          <p:cNvSpPr txBox="1">
            <a:spLocks/>
          </p:cNvSpPr>
          <p:nvPr/>
        </p:nvSpPr>
        <p:spPr>
          <a:xfrm>
            <a:off x="2626321" y="4565122"/>
            <a:ext cx="2591945" cy="90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800" dirty="0"/>
              <a:t>Software Engineering</a:t>
            </a:r>
          </a:p>
          <a:p>
            <a:pPr marL="0" indent="0"/>
            <a:r>
              <a:rPr lang="en-US" sz="800" dirty="0"/>
              <a:t>30</a:t>
            </a:r>
            <a:r>
              <a:rPr lang="en-US" sz="800" baseline="30000" dirty="0"/>
              <a:t>th</a:t>
            </a:r>
            <a:r>
              <a:rPr lang="en-US" sz="800" dirty="0"/>
              <a:t> March, 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body" idx="1"/>
          </p:nvPr>
        </p:nvSpPr>
        <p:spPr>
          <a:xfrm>
            <a:off x="719775" y="1761899"/>
            <a:ext cx="5859780" cy="278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function,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NoExceptionIfCellsCountIsZero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demonstrates that if we send cells count '0', it checks for the exception.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CheckHowManyOfGetPredictedInputValues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on the other hand, does not throw an exception in this instance.</a:t>
            </a:r>
          </a:p>
          <a:p>
            <a:pPr marL="15240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it is maintained that the method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htm.Classifier.GetPredictedInputValues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returns the precise number of predicted input values that we sought to forecast.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67"/>
          <p:cNvSpPr txBox="1">
            <a:spLocks noGrp="1"/>
          </p:cNvSpPr>
          <p:nvPr>
            <p:ph type="title"/>
          </p:nvPr>
        </p:nvSpPr>
        <p:spPr>
          <a:xfrm>
            <a:off x="719774" y="707227"/>
            <a:ext cx="5124135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CASES AND RESULTS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 rot="10800000" flipH="1">
            <a:off x="822683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43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>
            <a:spLocks noGrp="1"/>
          </p:cNvSpPr>
          <p:nvPr>
            <p:ph type="title"/>
          </p:nvPr>
        </p:nvSpPr>
        <p:spPr>
          <a:xfrm>
            <a:off x="719774" y="707227"/>
            <a:ext cx="5124135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CASES AND RESULTS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 rot="10800000" flipH="1">
            <a:off x="822683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64;p67">
            <a:extLst>
              <a:ext uri="{FF2B5EF4-FFF2-40B4-BE49-F238E27FC236}">
                <a16:creationId xmlns:a16="http://schemas.microsoft.com/office/drawing/2014/main" id="{E615F48E-FBE2-4DDA-9095-51FD22D75D4D}"/>
              </a:ext>
            </a:extLst>
          </p:cNvPr>
          <p:cNvSpPr txBox="1">
            <a:spLocks/>
          </p:cNvSpPr>
          <p:nvPr/>
        </p:nvSpPr>
        <p:spPr>
          <a:xfrm>
            <a:off x="719773" y="3290158"/>
            <a:ext cx="5124135" cy="55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800" b="0" i="0" u="none" strike="noStrike" cap="none">
                <a:solidFill>
                  <a:schemeClr val="dk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marR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2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NoExceptionIfCellsCountIsZero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 where it is showing that if we send cells count ‘0’, it checks for the exception.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822D7E2-8EBF-41D2-94D1-0AF1C94F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82" y="1851916"/>
            <a:ext cx="4024326" cy="11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9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body" idx="1"/>
          </p:nvPr>
        </p:nvSpPr>
        <p:spPr>
          <a:xfrm>
            <a:off x="719774" y="1761899"/>
            <a:ext cx="5694775" cy="278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and the last unit test plays very important role for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HTMClassifier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examine the input sequence and output sequence is same after learning our data through the method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LearHtmClassifier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</a:p>
          <a:p>
            <a:pPr marL="15240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here in the code below is demonstrating that the input sequence-3 is equal to output sequence-3 after checking through the predicted method,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GetPredictedInputValues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  <p:sp>
        <p:nvSpPr>
          <p:cNvPr id="464" name="Google Shape;464;p67"/>
          <p:cNvSpPr txBox="1">
            <a:spLocks noGrp="1"/>
          </p:cNvSpPr>
          <p:nvPr>
            <p:ph type="title"/>
          </p:nvPr>
        </p:nvSpPr>
        <p:spPr>
          <a:xfrm>
            <a:off x="719774" y="707227"/>
            <a:ext cx="5124135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CASES AND RESULTS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 rot="10800000" flipH="1">
            <a:off x="822683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671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>
            <a:spLocks noGrp="1"/>
          </p:cNvSpPr>
          <p:nvPr>
            <p:ph type="title"/>
          </p:nvPr>
        </p:nvSpPr>
        <p:spPr>
          <a:xfrm>
            <a:off x="719774" y="707227"/>
            <a:ext cx="5124135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CASES AND RESULTS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 rot="10800000" flipH="1">
            <a:off x="822683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64;p67">
            <a:extLst>
              <a:ext uri="{FF2B5EF4-FFF2-40B4-BE49-F238E27FC236}">
                <a16:creationId xmlns:a16="http://schemas.microsoft.com/office/drawing/2014/main" id="{E615F48E-FBE2-4DDA-9095-51FD22D75D4D}"/>
              </a:ext>
            </a:extLst>
          </p:cNvPr>
          <p:cNvSpPr txBox="1">
            <a:spLocks/>
          </p:cNvSpPr>
          <p:nvPr/>
        </p:nvSpPr>
        <p:spPr>
          <a:xfrm>
            <a:off x="719773" y="4015108"/>
            <a:ext cx="5124135" cy="55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800" b="0" i="0" u="none" strike="noStrike" cap="none">
                <a:solidFill>
                  <a:schemeClr val="dk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marR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tests the input sequence and output sequence are same after learning our data through the method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LearHtmClassifier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().</a:t>
            </a:r>
            <a:endParaRPr lang="en-US" sz="12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1A937B3-8C47-4FA8-9BE1-DA416C1A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74" y="1547196"/>
            <a:ext cx="5517358" cy="23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3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body" idx="1"/>
          </p:nvPr>
        </p:nvSpPr>
        <p:spPr>
          <a:xfrm>
            <a:off x="719775" y="1761899"/>
            <a:ext cx="5639774" cy="278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I have proposed here three new unit tests, which I validate and benchmark against existing ones.</a:t>
            </a:r>
          </a:p>
          <a:p>
            <a:pPr marL="15240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datasets from the spatial pooler, the scalar encoder, and the temporal memory repository, I evaluated the performance of my suggested unit tests for the HTM-Classifier. </a:t>
            </a:r>
          </a:p>
          <a:p>
            <a:pPr marL="15240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focus on further enhancing the classifier design and investigating the application of the HTM-Classifier for HTM Classifier issues, among other things.</a:t>
            </a:r>
          </a:p>
        </p:txBody>
      </p:sp>
      <p:sp>
        <p:nvSpPr>
          <p:cNvPr id="464" name="Google Shape;464;p67"/>
          <p:cNvSpPr txBox="1">
            <a:spLocks noGrp="1"/>
          </p:cNvSpPr>
          <p:nvPr>
            <p:ph type="title"/>
          </p:nvPr>
        </p:nvSpPr>
        <p:spPr>
          <a:xfrm>
            <a:off x="719774" y="707227"/>
            <a:ext cx="5124135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 rot="10800000" flipH="1">
            <a:off x="822683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627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15"/>
          <p:cNvSpPr txBox="1">
            <a:spLocks noGrp="1"/>
          </p:cNvSpPr>
          <p:nvPr>
            <p:ph type="subTitle" idx="1"/>
          </p:nvPr>
        </p:nvSpPr>
        <p:spPr>
          <a:xfrm>
            <a:off x="2378600" y="1832700"/>
            <a:ext cx="60522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" dirty="0"/>
              <a:t>●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Abdullah M.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Zyarah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Kevin Gomez,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Dhireesha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Kudithipudi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(2000). End-to-End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Memristive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 System for Pattern Recognition and Sequence Prediction.</a:t>
            </a:r>
          </a:p>
          <a:p>
            <a:pPr lvl="0" algn="just"/>
            <a:r>
              <a:rPr lang="en" dirty="0"/>
              <a:t>●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(2021).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HTM Spatial Pooler with.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University of  Plymouth.</a:t>
            </a:r>
          </a:p>
          <a:p>
            <a:pPr lvl="0" algn="just"/>
            <a:r>
              <a:rPr lang="en" dirty="0"/>
              <a:t>●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Cheng &amp; Russell Greiner (2001). Learning Bayesian Belief Network Classifiers: Algorithms and System.</a:t>
            </a:r>
          </a:p>
          <a:p>
            <a:pPr lvl="0" algn="just"/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Yuwei Cui, Chetan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Surpur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Subutai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Ahmad, and Jeff Hawkins (2016).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study of HTM and other neural network models for online sequence learning with streaming data.</a:t>
            </a:r>
            <a:endParaRPr dirty="0"/>
          </a:p>
          <a:p>
            <a:pPr lvl="0"/>
            <a:r>
              <a:rPr lang="en" dirty="0"/>
              <a:t>●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Zhituo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Hao, Wang Hao (2012). A Content-Based Image Retrieval System Using Multiple Hierarchical Temporal Memory Classifiers.</a:t>
            </a:r>
          </a:p>
          <a:p>
            <a:pPr lvl="0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9" name="Google Shape;1169;p115"/>
          <p:cNvSpPr txBox="1">
            <a:spLocks noGrp="1"/>
          </p:cNvSpPr>
          <p:nvPr>
            <p:ph type="title"/>
          </p:nvPr>
        </p:nvSpPr>
        <p:spPr>
          <a:xfrm>
            <a:off x="1638850" y="762000"/>
            <a:ext cx="67923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BIBLIOGRAPHICAL REFERENCES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70" name="Google Shape;1170;p115"/>
          <p:cNvCxnSpPr/>
          <p:nvPr/>
        </p:nvCxnSpPr>
        <p:spPr>
          <a:xfrm rot="10800000" flipH="1">
            <a:off x="7530008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>
            <a:spLocks noGrp="1"/>
          </p:cNvSpPr>
          <p:nvPr>
            <p:ph type="title"/>
          </p:nvPr>
        </p:nvSpPr>
        <p:spPr>
          <a:xfrm>
            <a:off x="2637951" y="2047889"/>
            <a:ext cx="2759071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3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>
            <a:spLocks noGrp="1"/>
          </p:cNvSpPr>
          <p:nvPr>
            <p:ph type="title"/>
          </p:nvPr>
        </p:nvSpPr>
        <p:spPr>
          <a:xfrm>
            <a:off x="3840875" y="762000"/>
            <a:ext cx="45900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16" name="Google Shape;416;p61"/>
          <p:cNvSpPr txBox="1">
            <a:spLocks noGrp="1"/>
          </p:cNvSpPr>
          <p:nvPr>
            <p:ph type="title" idx="2"/>
          </p:nvPr>
        </p:nvSpPr>
        <p:spPr>
          <a:xfrm>
            <a:off x="2563275" y="1630106"/>
            <a:ext cx="127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17" name="Google Shape;417;p61"/>
          <p:cNvSpPr txBox="1">
            <a:spLocks noGrp="1"/>
          </p:cNvSpPr>
          <p:nvPr>
            <p:ph type="subTitle" idx="1"/>
          </p:nvPr>
        </p:nvSpPr>
        <p:spPr>
          <a:xfrm>
            <a:off x="2560920" y="207783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19" name="Google Shape;419;p61"/>
          <p:cNvSpPr txBox="1">
            <a:spLocks noGrp="1"/>
          </p:cNvSpPr>
          <p:nvPr>
            <p:ph type="title" idx="4"/>
          </p:nvPr>
        </p:nvSpPr>
        <p:spPr>
          <a:xfrm>
            <a:off x="2563275" y="3071106"/>
            <a:ext cx="127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20" name="Google Shape;420;p61"/>
          <p:cNvSpPr txBox="1">
            <a:spLocks noGrp="1"/>
          </p:cNvSpPr>
          <p:nvPr>
            <p:ph type="subTitle" idx="5"/>
          </p:nvPr>
        </p:nvSpPr>
        <p:spPr>
          <a:xfrm>
            <a:off x="2563275" y="351883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CASES AND RESULTS</a:t>
            </a:r>
            <a:endParaRPr dirty="0"/>
          </a:p>
        </p:txBody>
      </p:sp>
      <p:sp>
        <p:nvSpPr>
          <p:cNvPr id="425" name="Google Shape;425;p61"/>
          <p:cNvSpPr txBox="1">
            <a:spLocks noGrp="1"/>
          </p:cNvSpPr>
          <p:nvPr>
            <p:ph type="title" idx="13"/>
          </p:nvPr>
        </p:nvSpPr>
        <p:spPr>
          <a:xfrm>
            <a:off x="4907375" y="3068335"/>
            <a:ext cx="127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26" name="Google Shape;426;p61"/>
          <p:cNvSpPr txBox="1">
            <a:spLocks noGrp="1"/>
          </p:cNvSpPr>
          <p:nvPr>
            <p:ph type="subTitle" idx="14"/>
          </p:nvPr>
        </p:nvSpPr>
        <p:spPr>
          <a:xfrm>
            <a:off x="4907375" y="3504861"/>
            <a:ext cx="23490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cxnSp>
        <p:nvCxnSpPr>
          <p:cNvPr id="428" name="Google Shape;428;p61"/>
          <p:cNvCxnSpPr/>
          <p:nvPr/>
        </p:nvCxnSpPr>
        <p:spPr>
          <a:xfrm rot="10800000" flipH="1">
            <a:off x="7530008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425;p61">
            <a:extLst>
              <a:ext uri="{FF2B5EF4-FFF2-40B4-BE49-F238E27FC236}">
                <a16:creationId xmlns:a16="http://schemas.microsoft.com/office/drawing/2014/main" id="{F434BF8A-6EAC-40AF-B937-C73ADFC4F7E1}"/>
              </a:ext>
            </a:extLst>
          </p:cNvPr>
          <p:cNvSpPr txBox="1">
            <a:spLocks/>
          </p:cNvSpPr>
          <p:nvPr/>
        </p:nvSpPr>
        <p:spPr>
          <a:xfrm>
            <a:off x="7081081" y="3071106"/>
            <a:ext cx="1277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ExtraBold"/>
              <a:buNone/>
              <a:defRPr sz="33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aleway ExtraBold"/>
              <a:buNone/>
              <a:defRPr sz="120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aleway ExtraBold"/>
              <a:buNone/>
              <a:defRPr sz="120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aleway ExtraBold"/>
              <a:buNone/>
              <a:defRPr sz="120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aleway ExtraBold"/>
              <a:buNone/>
              <a:defRPr sz="120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aleway ExtraBold"/>
              <a:buNone/>
              <a:defRPr sz="120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aleway ExtraBold"/>
              <a:buNone/>
              <a:defRPr sz="120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aleway ExtraBold"/>
              <a:buNone/>
              <a:defRPr sz="120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Font typeface="Raleway ExtraBold"/>
              <a:buNone/>
              <a:defRPr sz="120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3" name="Google Shape;426;p61">
            <a:extLst>
              <a:ext uri="{FF2B5EF4-FFF2-40B4-BE49-F238E27FC236}">
                <a16:creationId xmlns:a16="http://schemas.microsoft.com/office/drawing/2014/main" id="{4CB8422E-534C-47C7-BEEC-047BE9AC28AF}"/>
              </a:ext>
            </a:extLst>
          </p:cNvPr>
          <p:cNvSpPr txBox="1">
            <a:spLocks/>
          </p:cNvSpPr>
          <p:nvPr/>
        </p:nvSpPr>
        <p:spPr>
          <a:xfrm>
            <a:off x="7081081" y="3518831"/>
            <a:ext cx="23490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ExtraBold"/>
              <a:buNone/>
              <a:defRPr sz="1800" b="0" i="0" u="none" strike="noStrike" cap="none">
                <a:solidFill>
                  <a:schemeClr val="dk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BIBLIOGRAPHY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body" idx="1"/>
          </p:nvPr>
        </p:nvSpPr>
        <p:spPr>
          <a:xfrm>
            <a:off x="719774" y="1761900"/>
            <a:ext cx="5695539" cy="16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provides Hierarchical Temporal Memory (HTM), a machine learning approach that uses Spatial Pooler, Scalar Encoder and Temporal memory where Unit Tests are done on the learned data to be congruent with the expected output. </a:t>
            </a:r>
          </a:p>
          <a:p>
            <a:pPr marL="15240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Temporal Memory (HTM) theory, which represents the structural and algorithmic aspects of neocortex, has recently developed a new paradigm in machine intelligence. </a:t>
            </a:r>
          </a:p>
          <a:p>
            <a:pPr marL="15240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agility after testing the sequentially learned data while coinciding them with the input and output is the actual goal.</a:t>
            </a:r>
          </a:p>
        </p:txBody>
      </p:sp>
      <p:sp>
        <p:nvSpPr>
          <p:cNvPr id="464" name="Google Shape;464;p67"/>
          <p:cNvSpPr txBox="1">
            <a:spLocks noGrp="1"/>
          </p:cNvSpPr>
          <p:nvPr>
            <p:ph type="title"/>
          </p:nvPr>
        </p:nvSpPr>
        <p:spPr>
          <a:xfrm>
            <a:off x="719775" y="707227"/>
            <a:ext cx="41952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 rot="10800000" flipH="1">
            <a:off x="822683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>
            <a:spLocks noGrp="1"/>
          </p:cNvSpPr>
          <p:nvPr>
            <p:ph type="title"/>
          </p:nvPr>
        </p:nvSpPr>
        <p:spPr>
          <a:xfrm>
            <a:off x="719775" y="707227"/>
            <a:ext cx="41952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 rot="10800000" flipH="1">
            <a:off x="822683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6903A8C-A0A0-420E-9DFD-B709A2E3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214" y="1628753"/>
            <a:ext cx="3469746" cy="2344441"/>
          </a:xfrm>
          <a:prstGeom prst="rect">
            <a:avLst/>
          </a:prstGeom>
        </p:spPr>
      </p:pic>
      <p:sp>
        <p:nvSpPr>
          <p:cNvPr id="6" name="Google Shape;483;p70">
            <a:extLst>
              <a:ext uri="{FF2B5EF4-FFF2-40B4-BE49-F238E27FC236}">
                <a16:creationId xmlns:a16="http://schemas.microsoft.com/office/drawing/2014/main" id="{A1E8B314-714C-4B08-A849-A160BBBA2918}"/>
              </a:ext>
            </a:extLst>
          </p:cNvPr>
          <p:cNvSpPr txBox="1">
            <a:spLocks/>
          </p:cNvSpPr>
          <p:nvPr/>
        </p:nvSpPr>
        <p:spPr>
          <a:xfrm>
            <a:off x="1623859" y="4228120"/>
            <a:ext cx="4232456" cy="41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200" dirty="0"/>
              <a:t>Figure 1: Illustration of the many levels of detail in HTM.</a:t>
            </a:r>
          </a:p>
        </p:txBody>
      </p:sp>
    </p:spTree>
    <p:extLst>
      <p:ext uri="{BB962C8B-B14F-4D97-AF65-F5344CB8AC3E}">
        <p14:creationId xmlns:p14="http://schemas.microsoft.com/office/powerpoint/2010/main" val="6375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body" idx="1"/>
          </p:nvPr>
        </p:nvSpPr>
        <p:spPr>
          <a:xfrm>
            <a:off x="719775" y="1580471"/>
            <a:ext cx="5739082" cy="278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x-non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begin with, the brain is a hierarchical organization by nature. Signals flow in both ways along the hierarchy.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x-non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there is signal flow within the region. Second, all of the information stored in the brain is temporal.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x-non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aspects of brain learning revolve around the concept of time.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x-non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human brain functions primarily as a memory system. Over time, we try to remember and predict patterns. In a way, all of the cells and their connections are storing the patterns that have been observed through time.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67"/>
          <p:cNvSpPr txBox="1">
            <a:spLocks noGrp="1"/>
          </p:cNvSpPr>
          <p:nvPr>
            <p:ph type="title"/>
          </p:nvPr>
        </p:nvSpPr>
        <p:spPr>
          <a:xfrm>
            <a:off x="719775" y="707227"/>
            <a:ext cx="41952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cxnSp>
        <p:nvCxnSpPr>
          <p:cNvPr id="465" name="Google Shape;465;p67"/>
          <p:cNvCxnSpPr/>
          <p:nvPr/>
        </p:nvCxnSpPr>
        <p:spPr>
          <a:xfrm rot="10800000" flipH="1">
            <a:off x="822683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0116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>
            <a:spLocks noGrp="1"/>
          </p:cNvSpPr>
          <p:nvPr>
            <p:ph type="title"/>
          </p:nvPr>
        </p:nvSpPr>
        <p:spPr>
          <a:xfrm>
            <a:off x="719775" y="707227"/>
            <a:ext cx="41952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 rot="10800000" flipH="1">
            <a:off x="822683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4709AA97-2C75-400B-8827-29A7DDD5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83" y="1447642"/>
            <a:ext cx="3968340" cy="2554718"/>
          </a:xfrm>
          <a:prstGeom prst="rect">
            <a:avLst/>
          </a:prstGeom>
        </p:spPr>
      </p:pic>
      <p:sp>
        <p:nvSpPr>
          <p:cNvPr id="8" name="Google Shape;483;p70">
            <a:extLst>
              <a:ext uri="{FF2B5EF4-FFF2-40B4-BE49-F238E27FC236}">
                <a16:creationId xmlns:a16="http://schemas.microsoft.com/office/drawing/2014/main" id="{37715E06-7672-4F21-9BED-48958DD21174}"/>
              </a:ext>
            </a:extLst>
          </p:cNvPr>
          <p:cNvSpPr txBox="1">
            <a:spLocks/>
          </p:cNvSpPr>
          <p:nvPr/>
        </p:nvSpPr>
        <p:spPr>
          <a:xfrm>
            <a:off x="1474525" y="3980850"/>
            <a:ext cx="4232456" cy="41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  <a:defRPr sz="16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200" dirty="0"/>
              <a:t>Figure 2: Illustration of the many levels of detail in HTM.</a:t>
            </a:r>
          </a:p>
        </p:txBody>
      </p:sp>
    </p:spTree>
    <p:extLst>
      <p:ext uri="{BB962C8B-B14F-4D97-AF65-F5344CB8AC3E}">
        <p14:creationId xmlns:p14="http://schemas.microsoft.com/office/powerpoint/2010/main" val="3928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body" idx="1"/>
          </p:nvPr>
        </p:nvSpPr>
        <p:spPr>
          <a:xfrm>
            <a:off x="719775" y="1761899"/>
            <a:ext cx="5942282" cy="278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x-non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GetPredictedInputValues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x-non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I've worked on or tested three public methods. The following is a breakdown of the methods' workings.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functions, on the other hand, didn't necessitate unit testing because they don't have any expected return values. </a:t>
            </a:r>
          </a:p>
          <a:p>
            <a:pPr marL="15240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ActiveMap2.Clear() is present in the initial method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ClearState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lacks the functionality needed to be tested in a unit test. Learn(TIN input, Cell[] output) is the second function's Learn(TIN input, Cell[] output) where the learning process begins after this technique, from whence we acquired the sequences that determine the HTM region parameters.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5" name="Google Shape;465;p67"/>
          <p:cNvCxnSpPr/>
          <p:nvPr/>
        </p:nvCxnSpPr>
        <p:spPr>
          <a:xfrm rot="10800000" flipH="1">
            <a:off x="822683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FB79613-9AAB-44B8-9C51-C2DB5D83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75" y="707227"/>
            <a:ext cx="5213512" cy="666600"/>
          </a:xfrm>
        </p:spPr>
        <p:txBody>
          <a:bodyPr/>
          <a:lstStyle/>
          <a:p>
            <a:r>
              <a:rPr lang="en" dirty="0"/>
              <a:t>TEST CASES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body" idx="1"/>
          </p:nvPr>
        </p:nvSpPr>
        <p:spPr>
          <a:xfrm>
            <a:off x="719774" y="1876926"/>
            <a:ext cx="5777278" cy="2791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very first standard method on which I worked 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CheckHowManyOfGetPredictedInputValues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where I have checked that the data sent through 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howMany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parameters are equal to the ‘res’ variable value which is counted by Count==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howMany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5240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goal we set for our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GetPredictedInputValues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being met by this unit test.</a:t>
            </a:r>
          </a:p>
        </p:txBody>
      </p:sp>
      <p:sp>
        <p:nvSpPr>
          <p:cNvPr id="464" name="Google Shape;464;p67"/>
          <p:cNvSpPr txBox="1">
            <a:spLocks noGrp="1"/>
          </p:cNvSpPr>
          <p:nvPr>
            <p:ph type="title"/>
          </p:nvPr>
        </p:nvSpPr>
        <p:spPr>
          <a:xfrm>
            <a:off x="719774" y="707227"/>
            <a:ext cx="5124135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CASES AND RESULTS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 rot="10800000" flipH="1">
            <a:off x="822683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8014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>
            <a:spLocks noGrp="1"/>
          </p:cNvSpPr>
          <p:nvPr>
            <p:ph type="title"/>
          </p:nvPr>
        </p:nvSpPr>
        <p:spPr>
          <a:xfrm>
            <a:off x="719774" y="707227"/>
            <a:ext cx="5124135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CASES AND RESULTS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 rot="10800000" flipH="1">
            <a:off x="822683" y="1428600"/>
            <a:ext cx="783900" cy="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10EB2A-E10B-47E2-8986-EAD3B4BC7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74" y="1794323"/>
            <a:ext cx="5392268" cy="1999844"/>
          </a:xfrm>
          <a:prstGeom prst="rect">
            <a:avLst/>
          </a:prstGeom>
        </p:spPr>
      </p:pic>
      <p:sp>
        <p:nvSpPr>
          <p:cNvPr id="9" name="Google Shape;464;p67">
            <a:extLst>
              <a:ext uri="{FF2B5EF4-FFF2-40B4-BE49-F238E27FC236}">
                <a16:creationId xmlns:a16="http://schemas.microsoft.com/office/drawing/2014/main" id="{E615F48E-FBE2-4DDA-9095-51FD22D75D4D}"/>
              </a:ext>
            </a:extLst>
          </p:cNvPr>
          <p:cNvSpPr txBox="1">
            <a:spLocks/>
          </p:cNvSpPr>
          <p:nvPr/>
        </p:nvSpPr>
        <p:spPr>
          <a:xfrm>
            <a:off x="719774" y="3983000"/>
            <a:ext cx="5124135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800" b="0" i="0" u="none" strike="noStrike" cap="none">
                <a:solidFill>
                  <a:schemeClr val="dk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 ExtraBold"/>
              <a:buNone/>
              <a:defRPr sz="2400" b="0" i="0" u="none" strike="noStrike" cap="none">
                <a:solidFill>
                  <a:schemeClr val="accent4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marR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code snippet checks that the '</a:t>
            </a:r>
            <a:r>
              <a:rPr lang="en-US" sz="12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howMany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' parameter value is equal to the Count==</a:t>
            </a:r>
            <a:r>
              <a:rPr lang="en-US" sz="12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howMany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variable value.</a:t>
            </a:r>
          </a:p>
        </p:txBody>
      </p:sp>
    </p:spTree>
    <p:extLst>
      <p:ext uri="{BB962C8B-B14F-4D97-AF65-F5344CB8AC3E}">
        <p14:creationId xmlns:p14="http://schemas.microsoft.com/office/powerpoint/2010/main" val="1144237797"/>
      </p:ext>
    </p:extLst>
  </p:cSld>
  <p:clrMapOvr>
    <a:masterClrMapping/>
  </p:clrMapOvr>
</p:sld>
</file>

<file path=ppt/theme/theme1.xml><?xml version="1.0" encoding="utf-8"?>
<a:theme xmlns:a="http://schemas.openxmlformats.org/drawingml/2006/main" name="Squick Thesis XL by Slidesgo">
  <a:themeElements>
    <a:clrScheme name="Simple Light">
      <a:dk1>
        <a:srgbClr val="3D83C6"/>
      </a:dk1>
      <a:lt1>
        <a:srgbClr val="B2CFEB"/>
      </a:lt1>
      <a:dk2>
        <a:srgbClr val="0B5394"/>
      </a:dk2>
      <a:lt2>
        <a:srgbClr val="EEEEEE"/>
      </a:lt2>
      <a:accent1>
        <a:srgbClr val="FFFFFF"/>
      </a:accent1>
      <a:accent2>
        <a:srgbClr val="B2CFEB"/>
      </a:accent2>
      <a:accent3>
        <a:srgbClr val="3D85C6"/>
      </a:accent3>
      <a:accent4>
        <a:srgbClr val="0B5394"/>
      </a:accent4>
      <a:accent5>
        <a:srgbClr val="B7B7B7"/>
      </a:accent5>
      <a:accent6>
        <a:srgbClr val="9E9E9E"/>
      </a:accent6>
      <a:hlink>
        <a:srgbClr val="0B539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869</Words>
  <Application>Microsoft Office PowerPoint</Application>
  <PresentationFormat>On-screen Show (16:9)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Raleway ExtraBold</vt:lpstr>
      <vt:lpstr>Times New Roman</vt:lpstr>
      <vt:lpstr>Raleway</vt:lpstr>
      <vt:lpstr>Arial</vt:lpstr>
      <vt:lpstr>Raleway Black</vt:lpstr>
      <vt:lpstr>Squick Thesis XL by Slidesgo</vt:lpstr>
      <vt:lpstr>Improve Unit Tests(HTMClassifier)</vt:lpstr>
      <vt:lpstr>TABLE OF CONTENTS</vt:lpstr>
      <vt:lpstr>INTRODUCTION</vt:lpstr>
      <vt:lpstr>INTRODUCTION</vt:lpstr>
      <vt:lpstr>INTRODUCTION</vt:lpstr>
      <vt:lpstr>INTRODUCTION</vt:lpstr>
      <vt:lpstr>TEST CASES AND RESULTS</vt:lpstr>
      <vt:lpstr>TEST CASES AND RESULTS</vt:lpstr>
      <vt:lpstr>TEST CASES AND RESULTS</vt:lpstr>
      <vt:lpstr>TEST CASES AND RESULTS</vt:lpstr>
      <vt:lpstr>TEST CASES AND RESULTS</vt:lpstr>
      <vt:lpstr>TEST CASES AND RESULTS</vt:lpstr>
      <vt:lpstr>TEST CASES AND RESULTS</vt:lpstr>
      <vt:lpstr>CONCLUSION</vt:lpstr>
      <vt:lpstr>BIBLIOGRAPHICAL 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Unit Tests(HTMClassifier)</dc:title>
  <cp:lastModifiedBy>Debasish Dutta</cp:lastModifiedBy>
  <cp:revision>9</cp:revision>
  <dcterms:modified xsi:type="dcterms:W3CDTF">2022-03-30T19:09:01Z</dcterms:modified>
</cp:coreProperties>
</file>