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 advTm="100">
    <p:fad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100">
    <p:fade/>
    <p:sndAc>
      <p:stSnd>
        <p:snd r:embed="rId13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SARBARI</a:t>
            </a:r>
            <a:r>
              <a:rPr lang="en-US" dirty="0" smtClean="0"/>
              <a:t>   </a:t>
            </a:r>
            <a:r>
              <a:rPr lang="en-US" dirty="0" smtClean="0"/>
              <a:t>CENTER PRESENTS A PROJECT  ON THE GREAT SCIENTIST --- CV 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Arup\Desktop\New folder (2)\LITERACY 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0"/>
            <a:ext cx="1447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41919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ir Chandrasekhara Venkata Raman – Photo galler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191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03918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86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40193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SOLAR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Look at our Earth</a:t>
            </a:r>
            <a:endParaRPr lang="en-US" dirty="0"/>
          </a:p>
        </p:txBody>
      </p:sp>
      <p:pic>
        <p:nvPicPr>
          <p:cNvPr id="3074" name="Picture 2" descr="Diagram of Solar System — Stock Vecto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 r="82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99941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CV Raman</a:t>
            </a:r>
            <a:endParaRPr lang="en-US" dirty="0"/>
          </a:p>
        </p:txBody>
      </p:sp>
      <p:sp>
        <p:nvSpPr>
          <p:cNvPr id="3" name="AutoShape 2" descr="What is the 'Raman effect'? - Civilsda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What is the 'Raman effect'? - Civilsdai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001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65431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154"/>
      </p:ext>
    </p:extLst>
  </p:cSld>
  <p:clrMapOvr>
    <a:masterClrMapping/>
  </p:clrMapOvr>
  <p:transition advClick="0" advTm="1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24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SARBARI   CENTER PRESENTS A PROJECT  ON THE GREAT SCIENTIST --- CV RAMAN</vt:lpstr>
      <vt:lpstr>PowerPoint Presentation</vt:lpstr>
      <vt:lpstr>PowerPoint Presentation</vt:lpstr>
      <vt:lpstr>THE SOLAR SYSTEM</vt:lpstr>
      <vt:lpstr>Sir CV Raman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RAGHUNATHPUR   CENTER PRESENTS A PROJECT  ON THE GREAT SCIENTIST --- CV RAMAN</dc:title>
  <dc:creator>Literacy India</dc:creator>
  <cp:lastModifiedBy>Arup Mahato</cp:lastModifiedBy>
  <cp:revision>5</cp:revision>
  <dcterms:created xsi:type="dcterms:W3CDTF">2006-08-16T00:00:00Z</dcterms:created>
  <dcterms:modified xsi:type="dcterms:W3CDTF">2024-02-16T17:53:58Z</dcterms:modified>
</cp:coreProperties>
</file>