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4" r:id="rId10"/>
    <p:sldId id="263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661"/>
    <a:srgbClr val="C6C957"/>
    <a:srgbClr val="00A1DA"/>
    <a:srgbClr val="61534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53486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Akashnidhi</a:t>
            </a:r>
            <a:r>
              <a:rPr lang="en-US" dirty="0" smtClean="0"/>
              <a:t> B Prasad(1SI15CS007)</a:t>
            </a:r>
          </a:p>
          <a:p>
            <a:r>
              <a:rPr lang="en-US" dirty="0" smtClean="0"/>
              <a:t>Arup Das(1SI15CS015)</a:t>
            </a:r>
          </a:p>
          <a:p>
            <a:r>
              <a:rPr lang="en-US" dirty="0" err="1" smtClean="0"/>
              <a:t>Ashmani</a:t>
            </a:r>
            <a:r>
              <a:rPr lang="en-US" dirty="0" smtClean="0"/>
              <a:t> Kumar(1SI15CS017)</a:t>
            </a:r>
          </a:p>
          <a:p>
            <a:r>
              <a:rPr lang="en-US" dirty="0" smtClean="0"/>
              <a:t>Harsh Raj(1SI15CS042)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9867" y="162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Transforming Retailer-Customer Experience Using </a:t>
            </a:r>
            <a:r>
              <a:rPr lang="en-IN" b="1" dirty="0" err="1" smtClean="0"/>
              <a:t>BlockChain</a:t>
            </a:r>
            <a:r>
              <a:rPr lang="en-IN" b="1" dirty="0" smtClean="0"/>
              <a:t> Approach</a:t>
            </a:r>
            <a:endParaRPr lang="en-IN" b="1" dirty="0"/>
          </a:p>
        </p:txBody>
      </p:sp>
      <p:pic>
        <p:nvPicPr>
          <p:cNvPr id="5" name="Picture 4" descr="SI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5286388"/>
            <a:ext cx="1209844" cy="1324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THE ALGORITHMS WORK TOGETHER?</a:t>
            </a:r>
            <a:endParaRPr lang="en-IN" dirty="0"/>
          </a:p>
        </p:txBody>
      </p:sp>
      <p:pic>
        <p:nvPicPr>
          <p:cNvPr id="4" name="Content Placeholder 3" descr="Bo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686800" cy="5410200"/>
          </a:xfrm>
        </p:spPr>
      </p:pic>
      <p:pic>
        <p:nvPicPr>
          <p:cNvPr id="12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F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7467600" cy="990877"/>
          </a:xfrm>
        </p:spPr>
      </p:pic>
      <p:pic>
        <p:nvPicPr>
          <p:cNvPr id="4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  <p:pic>
        <p:nvPicPr>
          <p:cNvPr id="6" name="Picture 5" descr="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667000"/>
            <a:ext cx="7467600" cy="762000"/>
          </a:xfrm>
          <a:prstGeom prst="rect">
            <a:avLst/>
          </a:prstGeom>
        </p:spPr>
      </p:pic>
      <p:pic>
        <p:nvPicPr>
          <p:cNvPr id="7" name="Picture 6" descr="F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733800"/>
            <a:ext cx="7467600" cy="733722"/>
          </a:xfrm>
          <a:prstGeom prst="rect">
            <a:avLst/>
          </a:prstGeom>
        </p:spPr>
      </p:pic>
      <p:pic>
        <p:nvPicPr>
          <p:cNvPr id="22530" name="Picture 2" descr="F:\STUDY\BE\Semester_VIII\SUSCOM-2019\F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4800600"/>
            <a:ext cx="70866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7772400"/>
          </a:xfrm>
        </p:spPr>
      </p:pic>
      <p:sp>
        <p:nvSpPr>
          <p:cNvPr id="6" name="TextBox 5"/>
          <p:cNvSpPr txBox="1"/>
          <p:nvPr/>
        </p:nvSpPr>
        <p:spPr>
          <a:xfrm>
            <a:off x="2590800" y="4495800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Any Questions?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  <p:pic>
        <p:nvPicPr>
          <p:cNvPr id="8" name="Content Placeholder 7" descr="Alin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2590800"/>
            <a:ext cx="8229600" cy="109050"/>
          </a:xfrm>
        </p:spPr>
      </p:pic>
      <p:pic>
        <p:nvPicPr>
          <p:cNvPr id="5123" name="Picture 3" descr="F:\STUDY\BE\Semester_VIII\SUSCOM-2019\A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676400"/>
            <a:ext cx="5715000" cy="733425"/>
          </a:xfrm>
          <a:prstGeom prst="rect">
            <a:avLst/>
          </a:prstGeom>
          <a:noFill/>
        </p:spPr>
      </p:pic>
      <p:pic>
        <p:nvPicPr>
          <p:cNvPr id="5124" name="Picture 4" descr="F:\STUDY\BE\Semester_VIII\SUSCOM-2019\A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819400"/>
            <a:ext cx="5638800" cy="733425"/>
          </a:xfrm>
          <a:prstGeom prst="rect">
            <a:avLst/>
          </a:prstGeom>
          <a:noFill/>
        </p:spPr>
      </p:pic>
      <p:pic>
        <p:nvPicPr>
          <p:cNvPr id="10" name="Content Placeholder 7" descr="A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8229600" cy="109050"/>
          </a:xfrm>
          <a:prstGeom prst="rect">
            <a:avLst/>
          </a:prstGeom>
        </p:spPr>
      </p:pic>
      <p:pic>
        <p:nvPicPr>
          <p:cNvPr id="5125" name="Picture 5" descr="F:\STUDY\BE\Semester_VIII\SUSCOM-2019\A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886200"/>
            <a:ext cx="5611813" cy="733425"/>
          </a:xfrm>
          <a:prstGeom prst="rect">
            <a:avLst/>
          </a:prstGeom>
          <a:noFill/>
        </p:spPr>
      </p:pic>
      <p:pic>
        <p:nvPicPr>
          <p:cNvPr id="12" name="Content Placeholder 7" descr="A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724400"/>
            <a:ext cx="8229600" cy="109050"/>
          </a:xfrm>
          <a:prstGeom prst="rect">
            <a:avLst/>
          </a:prstGeom>
        </p:spPr>
      </p:pic>
      <p:pic>
        <p:nvPicPr>
          <p:cNvPr id="5126" name="Picture 6" descr="F:\STUDY\BE\Semester_VIII\SUSCOM-2019\A4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10394" y="4953000"/>
            <a:ext cx="5562599" cy="733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BLOCKCHAIN?</a:t>
            </a:r>
            <a:endParaRPr lang="en-IN" dirty="0"/>
          </a:p>
        </p:txBody>
      </p:sp>
      <p:pic>
        <p:nvPicPr>
          <p:cNvPr id="7" name="Content Placeholder 6" descr="SatoshiNakamot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09800"/>
            <a:ext cx="2362200" cy="2895600"/>
          </a:xfrm>
        </p:spPr>
      </p:pic>
      <p:pic>
        <p:nvPicPr>
          <p:cNvPr id="6" name="Content Placeholder 3" descr="QuestionMarkEmoji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28600"/>
            <a:ext cx="1143000" cy="990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14800" y="3352800"/>
            <a:ext cx="1600200" cy="914400"/>
          </a:xfrm>
          <a:prstGeom prst="rightArrow">
            <a:avLst/>
          </a:prstGeom>
          <a:solidFill>
            <a:srgbClr val="00A1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 descr="Bitcoin.jpg"/>
          <p:cNvPicPr>
            <a:picLocks noChangeAspect="1"/>
          </p:cNvPicPr>
          <p:nvPr/>
        </p:nvPicPr>
        <p:blipFill>
          <a:blip r:embed="rId4">
            <a:lum bright="-3000" contrast="14000"/>
          </a:blip>
          <a:stretch>
            <a:fillRect/>
          </a:stretch>
        </p:blipFill>
        <p:spPr>
          <a:xfrm>
            <a:off x="6248400" y="2667000"/>
            <a:ext cx="2133600" cy="2209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5181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 Satoshi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Nakamoto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895600"/>
            <a:ext cx="7467600" cy="1569660"/>
          </a:xfrm>
          <a:prstGeom prst="rect">
            <a:avLst/>
          </a:prstGeom>
          <a:solidFill>
            <a:srgbClr val="F9A66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63500">
              <a:extrusionClr>
                <a:schemeClr val="tx1"/>
              </a:extrusionClr>
            </a:sp3d>
          </a:bodyPr>
          <a:lstStyle/>
          <a:p>
            <a:r>
              <a:rPr lang="en-GB" sz="2400" b="1" dirty="0" smtClean="0">
                <a:ln w="3175">
                  <a:solidFill>
                    <a:schemeClr val="tx1"/>
                  </a:solidFill>
                </a:ln>
                <a:latin typeface="Segoe UI Black" pitchFamily="34" charset="0"/>
                <a:ea typeface="Segoe UI Black" pitchFamily="34" charset="0"/>
              </a:rPr>
              <a:t>The </a:t>
            </a:r>
            <a:r>
              <a:rPr lang="en-GB" sz="2400" b="1" dirty="0" err="1" smtClean="0">
                <a:ln w="3175">
                  <a:solidFill>
                    <a:schemeClr val="tx1"/>
                  </a:solidFill>
                </a:ln>
                <a:latin typeface="Segoe UI Black" pitchFamily="34" charset="0"/>
                <a:ea typeface="Segoe UI Black" pitchFamily="34" charset="0"/>
              </a:rPr>
              <a:t>Blockchain</a:t>
            </a:r>
            <a:r>
              <a:rPr lang="en-GB" sz="2400" b="1" dirty="0" smtClean="0">
                <a:ln w="3175">
                  <a:solidFill>
                    <a:schemeClr val="tx1"/>
                  </a:solidFill>
                </a:ln>
                <a:latin typeface="Segoe UI Black" pitchFamily="34" charset="0"/>
                <a:ea typeface="Segoe UI Black" pitchFamily="34" charset="0"/>
              </a:rPr>
              <a:t> is an interminable extending enumeration of records, described as blocks that are associated and protected through some cryptographic techniques.</a:t>
            </a:r>
            <a:endParaRPr lang="en-IN" sz="2400" b="1" dirty="0">
              <a:ln w="3175">
                <a:solidFill>
                  <a:schemeClr val="tx1"/>
                </a:solidFill>
              </a:ln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5029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Developed in October 2008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DESCRIPTION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 Supermarket Scenario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2571744"/>
            <a:ext cx="6858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Transactional marketing strategy is used to entice          customers.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More than nine lakh Americans are casual labourers in such outlets.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Customers unable to use discount coupons of one branch of the outlet in another.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0166" y="5072074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2976" y="457200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I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Picture 15" descr="m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0"/>
            <a:ext cx="7992080" cy="1219200"/>
          </a:xfrm>
          <a:prstGeom prst="rect">
            <a:avLst/>
          </a:prstGeom>
        </p:spPr>
      </p:pic>
      <p:pic>
        <p:nvPicPr>
          <p:cNvPr id="17" name="Picture 16" descr="DiscountCoup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648200"/>
            <a:ext cx="2057400" cy="2209800"/>
          </a:xfrm>
          <a:prstGeom prst="rect">
            <a:avLst/>
          </a:prstGeom>
        </p:spPr>
      </p:pic>
      <p:pic>
        <p:nvPicPr>
          <p:cNvPr id="19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Maintain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Customers.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Reward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customers using Value-Coins.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Maintain immutable list of transaction       	record.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imag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8229600" cy="1998988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0000"/>
            <a:ext cx="2772162" cy="2581635"/>
          </a:xfrm>
          <a:prstGeom prst="rect">
            <a:avLst/>
          </a:prstGeom>
        </p:spPr>
      </p:pic>
      <p:pic>
        <p:nvPicPr>
          <p:cNvPr id="10" name="Picture 9" descr="Customerblock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105400" y="3048476"/>
            <a:ext cx="3819048" cy="3809524"/>
          </a:xfrm>
          <a:prstGeom prst="rect">
            <a:avLst/>
          </a:prstGeom>
        </p:spPr>
      </p:pic>
      <p:pic>
        <p:nvPicPr>
          <p:cNvPr id="1028" name="Picture 4" descr="C:\Users\Arup Das\AppData\Local\Microsoft\Windows\INetCache\IE\F81DKQDL\long-arrow-left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648200"/>
            <a:ext cx="1905000" cy="990600"/>
          </a:xfrm>
          <a:prstGeom prst="rect">
            <a:avLst/>
          </a:prstGeom>
          <a:noFill/>
        </p:spPr>
      </p:pic>
      <p:pic>
        <p:nvPicPr>
          <p:cNvPr id="1029" name="Picture 5" descr="C:\Users\Arup Das\AppData\Local\Microsoft\Windows\INetCache\IE\4T837UXM\Down_Arrow_Icon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0" y="2209800"/>
            <a:ext cx="1447800" cy="1143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76400" y="6442501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System Architecture</a:t>
            </a: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990600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 PATTERN ARCHITECTURE</a:t>
            </a:r>
            <a:endParaRPr lang="en-IN" dirty="0"/>
          </a:p>
        </p:txBody>
      </p:sp>
      <p:pic>
        <p:nvPicPr>
          <p:cNvPr id="4" name="Content Placeholder 3" descr="StackArchitectur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858" y="1600200"/>
            <a:ext cx="5724283" cy="452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248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Technology Architecture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01745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7159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Algorithms Used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Block Creation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Construction of  E-Wallet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UTXO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ECDSA  algorithm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SHA-256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Attribute Based Encryption</a:t>
            </a:r>
          </a:p>
          <a:p>
            <a:pPr lvl="0" hangingPunct="0">
              <a:lnSpc>
                <a:spcPct val="120000"/>
              </a:lnSpc>
              <a:buAutoNum type="arabicPeriod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POA</a:t>
            </a:r>
          </a:p>
          <a:p>
            <a:pPr lvl="0" hangingPunct="0">
              <a:lnSpc>
                <a:spcPct val="120000"/>
              </a:lnSpc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AuRa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hangingPunct="0">
              <a:lnSpc>
                <a:spcPct val="120000"/>
              </a:lnSpc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   ii. Clique</a:t>
            </a:r>
            <a:endParaRPr lang="en-IN" sz="2000" dirty="0"/>
          </a:p>
        </p:txBody>
      </p:sp>
      <p:pic>
        <p:nvPicPr>
          <p:cNvPr id="7" name="Picture 1" descr="F:\STUDY\BE\Semester_VIII\SUSCOM-2019\Bor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149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2694</TotalTime>
  <Words>143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Transforming Retailer-Customer Experience Using BlockChain Approach</vt:lpstr>
      <vt:lpstr>AGENDA</vt:lpstr>
      <vt:lpstr>WHAT IS BLOCKCHAIN?</vt:lpstr>
      <vt:lpstr>PROBLEM DESCRIPTION</vt:lpstr>
      <vt:lpstr>PROPOSED SOLUTION</vt:lpstr>
      <vt:lpstr>APPROACH</vt:lpstr>
      <vt:lpstr>Slide 7</vt:lpstr>
      <vt:lpstr>LAYER PATTERN ARCHITECTURE</vt:lpstr>
      <vt:lpstr>Algorithms Used</vt:lpstr>
      <vt:lpstr>HOW THE ALGORITHMS WORK TOGETHER?</vt:lpstr>
      <vt:lpstr>FUTURE ENHANCEMENTS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Conference  on  Sustainable Computing  in  Science, Technology and Management February 26 - 28, 2019   &lt;PAPER TITLE&gt; &lt;Paper ID&gt;     Name of the Presenter &lt;&gt;     AMITY UNIVERSITY RAJASTHAN JAIPUR, INDIA</dc:title>
  <dc:creator>Linesh</dc:creator>
  <cp:lastModifiedBy>Arup Das</cp:lastModifiedBy>
  <cp:revision>99</cp:revision>
  <dcterms:created xsi:type="dcterms:W3CDTF">2006-08-16T00:00:00Z</dcterms:created>
  <dcterms:modified xsi:type="dcterms:W3CDTF">2019-05-13T09:09:20Z</dcterms:modified>
</cp:coreProperties>
</file>