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59" r:id="rId7"/>
    <p:sldId id="260" r:id="rId8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13EB-3C3C-405E-96CD-0544EB546227}" type="datetimeFigureOut">
              <a:rPr lang="en-US" smtClean="0"/>
              <a:pPr/>
              <a:t>11/15/2018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80B0-74D0-4547-86DA-441230C2E0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13EB-3C3C-405E-96CD-0544EB546227}" type="datetimeFigureOut">
              <a:rPr lang="en-US" smtClean="0"/>
              <a:pPr/>
              <a:t>11/15/2018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80B0-74D0-4547-86DA-441230C2E0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13EB-3C3C-405E-96CD-0544EB546227}" type="datetimeFigureOut">
              <a:rPr lang="en-US" smtClean="0"/>
              <a:pPr/>
              <a:t>11/15/2018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80B0-74D0-4547-86DA-441230C2E0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13EB-3C3C-405E-96CD-0544EB546227}" type="datetimeFigureOut">
              <a:rPr lang="en-US" smtClean="0"/>
              <a:pPr/>
              <a:t>11/15/2018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80B0-74D0-4547-86DA-441230C2E0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13EB-3C3C-405E-96CD-0544EB546227}" type="datetimeFigureOut">
              <a:rPr lang="en-US" smtClean="0"/>
              <a:pPr/>
              <a:t>11/15/2018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80B0-74D0-4547-86DA-441230C2E0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13EB-3C3C-405E-96CD-0544EB546227}" type="datetimeFigureOut">
              <a:rPr lang="en-US" smtClean="0"/>
              <a:pPr/>
              <a:t>11/15/2018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80B0-74D0-4547-86DA-441230C2E0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13EB-3C3C-405E-96CD-0544EB546227}" type="datetimeFigureOut">
              <a:rPr lang="en-US" smtClean="0"/>
              <a:pPr/>
              <a:t>11/15/2018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80B0-74D0-4547-86DA-441230C2E0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13EB-3C3C-405E-96CD-0544EB546227}" type="datetimeFigureOut">
              <a:rPr lang="en-US" smtClean="0"/>
              <a:pPr/>
              <a:t>11/15/2018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80B0-74D0-4547-86DA-441230C2E0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13EB-3C3C-405E-96CD-0544EB546227}" type="datetimeFigureOut">
              <a:rPr lang="en-US" smtClean="0"/>
              <a:pPr/>
              <a:t>11/15/2018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80B0-74D0-4547-86DA-441230C2E0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13EB-3C3C-405E-96CD-0544EB546227}" type="datetimeFigureOut">
              <a:rPr lang="en-US" smtClean="0"/>
              <a:pPr/>
              <a:t>11/15/2018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80B0-74D0-4547-86DA-441230C2E0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13EB-3C3C-405E-96CD-0544EB546227}" type="datetimeFigureOut">
              <a:rPr lang="en-US" smtClean="0"/>
              <a:pPr/>
              <a:t>11/15/2018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980B0-74D0-4547-86DA-441230C2E0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513EB-3C3C-405E-96CD-0544EB546227}" type="datetimeFigureOut">
              <a:rPr lang="en-US" smtClean="0"/>
              <a:pPr/>
              <a:t>11/15/2018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980B0-74D0-4547-86DA-441230C2E0B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53486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Akashnidhi</a:t>
            </a:r>
            <a:r>
              <a:rPr lang="en-US" dirty="0" smtClean="0"/>
              <a:t> B Prasad(1SI15CS007)</a:t>
            </a:r>
          </a:p>
          <a:p>
            <a:r>
              <a:rPr lang="en-US" dirty="0" smtClean="0"/>
              <a:t>Arup Das(1SI15CS015)</a:t>
            </a:r>
          </a:p>
          <a:p>
            <a:r>
              <a:rPr lang="en-US" dirty="0" err="1" smtClean="0"/>
              <a:t>Ashmani</a:t>
            </a:r>
            <a:r>
              <a:rPr lang="en-US" dirty="0" smtClean="0"/>
              <a:t> Kumar(1SI15CS017)</a:t>
            </a:r>
          </a:p>
          <a:p>
            <a:r>
              <a:rPr lang="en-US" dirty="0" smtClean="0"/>
              <a:t>Harsh Raj(1SI15CS042)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99867" y="162398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Transforming Retailer-Customer Experience Using </a:t>
            </a:r>
            <a:r>
              <a:rPr lang="en-IN" b="1" dirty="0" err="1" smtClean="0"/>
              <a:t>BlockChain</a:t>
            </a:r>
            <a:r>
              <a:rPr lang="en-IN" b="1" dirty="0" smtClean="0"/>
              <a:t> Approach</a:t>
            </a:r>
            <a:endParaRPr lang="en-IN" b="1" dirty="0"/>
          </a:p>
        </p:txBody>
      </p:sp>
      <p:pic>
        <p:nvPicPr>
          <p:cNvPr id="5" name="Picture 4" descr="SIT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72" y="5286388"/>
            <a:ext cx="1209844" cy="13241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Customer cannot avail </a:t>
            </a:r>
            <a:r>
              <a:rPr lang="en-IN" dirty="0" smtClean="0"/>
              <a:t>the discounts granted to them in other outlets of the supermarket. </a:t>
            </a:r>
            <a:endParaRPr lang="en-IN" dirty="0" smtClean="0"/>
          </a:p>
          <a:p>
            <a:r>
              <a:rPr lang="en-IN" dirty="0" smtClean="0"/>
              <a:t>Lack </a:t>
            </a:r>
            <a:r>
              <a:rPr lang="en-IN" dirty="0" smtClean="0"/>
              <a:t>of awareness </a:t>
            </a:r>
            <a:r>
              <a:rPr lang="en-IN" dirty="0" smtClean="0"/>
              <a:t>about discount </a:t>
            </a:r>
            <a:r>
              <a:rPr lang="en-IN" dirty="0" smtClean="0"/>
              <a:t>schemes </a:t>
            </a:r>
            <a:r>
              <a:rPr lang="en-IN" dirty="0" smtClean="0"/>
              <a:t>affects business. </a:t>
            </a:r>
            <a:endParaRPr lang="en-IN" dirty="0" smtClean="0"/>
          </a:p>
          <a:p>
            <a:r>
              <a:rPr lang="en-IN" dirty="0" smtClean="0"/>
              <a:t>Reason:-Absence </a:t>
            </a:r>
            <a:r>
              <a:rPr lang="en-IN" dirty="0" smtClean="0"/>
              <a:t>of a central transparent server connecting all the outlets of the supermarket</a:t>
            </a:r>
            <a:r>
              <a:rPr lang="en-IN" dirty="0" smtClean="0"/>
              <a:t>.</a:t>
            </a:r>
          </a:p>
          <a:p>
            <a:r>
              <a:rPr lang="en-IN" dirty="0" smtClean="0"/>
              <a:t>Customers spend a lot of time </a:t>
            </a:r>
            <a:r>
              <a:rPr lang="en-IN" dirty="0" smtClean="0"/>
              <a:t>in the checkout line for purchasing the items from the store that they desire to buy. </a:t>
            </a:r>
          </a:p>
          <a:p>
            <a:endParaRPr lang="en-IN" dirty="0"/>
          </a:p>
        </p:txBody>
      </p:sp>
      <p:pic>
        <p:nvPicPr>
          <p:cNvPr id="4" name="Picture 3" descr="SIT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156" y="5533840"/>
            <a:ext cx="1209844" cy="13241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Offer a reward based system to maintain a </a:t>
            </a:r>
            <a:r>
              <a:rPr lang="en-IN" sz="2800" dirty="0" err="1" smtClean="0"/>
              <a:t>blockchain</a:t>
            </a:r>
            <a:r>
              <a:rPr lang="en-IN" sz="2800" dirty="0" smtClean="0"/>
              <a:t> of customers. </a:t>
            </a:r>
          </a:p>
          <a:p>
            <a:r>
              <a:rPr lang="en-IN" sz="2800" dirty="0" smtClean="0"/>
              <a:t>Common to all the outlets of the retailer. </a:t>
            </a:r>
          </a:p>
          <a:p>
            <a:r>
              <a:rPr lang="en-IN" sz="2800" dirty="0" smtClean="0"/>
              <a:t>Issuance of Value-coins (the </a:t>
            </a:r>
            <a:r>
              <a:rPr lang="en-IN" sz="2800" dirty="0" err="1" smtClean="0"/>
              <a:t>cryptocurrency</a:t>
            </a:r>
            <a:r>
              <a:rPr lang="en-IN" sz="2800" dirty="0" smtClean="0"/>
              <a:t> of the reward based system). </a:t>
            </a:r>
          </a:p>
          <a:p>
            <a:r>
              <a:rPr lang="en-IN" sz="2800" dirty="0" smtClean="0"/>
              <a:t>Simplify the customer experience. </a:t>
            </a:r>
          </a:p>
          <a:p>
            <a:r>
              <a:rPr lang="en-IN" sz="2800" dirty="0" smtClean="0"/>
              <a:t>Avoid time spent in the cash counter to pay </a:t>
            </a:r>
            <a:r>
              <a:rPr lang="en-IN" sz="2800" smtClean="0"/>
              <a:t>the bills.</a:t>
            </a:r>
            <a:endParaRPr lang="en-IN" sz="2800" dirty="0" smtClean="0"/>
          </a:p>
          <a:p>
            <a:endParaRPr lang="en-IN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Projects	</a:t>
            </a:r>
            <a:endParaRPr lang="en-IN" dirty="0"/>
          </a:p>
        </p:txBody>
      </p:sp>
      <p:pic>
        <p:nvPicPr>
          <p:cNvPr id="5" name="Picture 4" descr="SIT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72" y="5286388"/>
            <a:ext cx="1209844" cy="13241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Make Value-Coins.</a:t>
            </a:r>
          </a:p>
          <a:p>
            <a:r>
              <a:rPr lang="en-IN" dirty="0" smtClean="0"/>
              <a:t>Issue Value-Coins to customer.</a:t>
            </a:r>
          </a:p>
          <a:p>
            <a:r>
              <a:rPr lang="en-IN" dirty="0" smtClean="0"/>
              <a:t>Add products to cart.</a:t>
            </a:r>
          </a:p>
          <a:p>
            <a:r>
              <a:rPr lang="en-IN" dirty="0" smtClean="0"/>
              <a:t>Confirms payment.</a:t>
            </a:r>
          </a:p>
          <a:p>
            <a:r>
              <a:rPr lang="en-IN" dirty="0" smtClean="0"/>
              <a:t>Validate transaction.</a:t>
            </a:r>
          </a:p>
          <a:p>
            <a:r>
              <a:rPr lang="en-IN" dirty="0" smtClean="0"/>
              <a:t>Add transaction to the block.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 descr="SIT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72" y="5286388"/>
            <a:ext cx="1209844" cy="13241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Elimination of Central database.</a:t>
            </a:r>
          </a:p>
          <a:p>
            <a:r>
              <a:rPr lang="en-IN" dirty="0" smtClean="0"/>
              <a:t>Cost Effective.</a:t>
            </a:r>
          </a:p>
          <a:p>
            <a:r>
              <a:rPr lang="en-IN" dirty="0" smtClean="0"/>
              <a:t>Avoid Customer waiting time in cash counters.</a:t>
            </a:r>
          </a:p>
          <a:p>
            <a:r>
              <a:rPr lang="en-IN" dirty="0" smtClean="0"/>
              <a:t>Provide Transaction transparency.</a:t>
            </a:r>
          </a:p>
          <a:p>
            <a:r>
              <a:rPr lang="en-IN" dirty="0" smtClean="0"/>
              <a:t>Ease retailer-customer experience.  </a:t>
            </a:r>
          </a:p>
          <a:p>
            <a:r>
              <a:rPr lang="en-IN" dirty="0" smtClean="0"/>
              <a:t>No Single Point Failure.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r>
              <a:rPr lang="en-US" dirty="0" smtClean="0"/>
              <a:t>	</a:t>
            </a:r>
            <a:endParaRPr lang="en-IN" dirty="0"/>
          </a:p>
        </p:txBody>
      </p:sp>
      <p:pic>
        <p:nvPicPr>
          <p:cNvPr id="5" name="Picture 4" descr="SIT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72" y="5286388"/>
            <a:ext cx="1209844" cy="13241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fed by customer on Registration/sign-up.</a:t>
            </a:r>
          </a:p>
          <a:p>
            <a:r>
              <a:rPr lang="en-IN" dirty="0" smtClean="0"/>
              <a:t>Barcode of products picked up by the customer.</a:t>
            </a:r>
          </a:p>
          <a:p>
            <a:r>
              <a:rPr lang="en-IN" dirty="0" smtClean="0"/>
              <a:t>Total amount for transaction.</a:t>
            </a:r>
          </a:p>
          <a:p>
            <a:r>
              <a:rPr lang="en-IN" dirty="0" smtClean="0"/>
              <a:t>Constraint:- The Value-Coins contained in the customer’s wallet should be greater than or equal to the transaction amount for successful transaction. </a:t>
            </a:r>
            <a:endParaRPr lang="en-IN" dirty="0"/>
          </a:p>
        </p:txBody>
      </p:sp>
      <p:pic>
        <p:nvPicPr>
          <p:cNvPr id="4" name="Picture 3" descr="SIT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72" y="5533840"/>
            <a:ext cx="1209844" cy="13241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Expected Outcome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Say one Value-Coin is awarded for </a:t>
            </a:r>
            <a:r>
              <a:rPr lang="en-IN" dirty="0" smtClean="0"/>
              <a:t>every 1000 rupees of purchase 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Customer can redeem discount scheme when 5 Value-Coins are obtained.</a:t>
            </a:r>
          </a:p>
          <a:p>
            <a:r>
              <a:rPr lang="en-IN" dirty="0" smtClean="0"/>
              <a:t>if the customer makes a purchase of Rs. 5000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dirty="0" smtClean="0"/>
              <a:t>customer’s </a:t>
            </a:r>
            <a:r>
              <a:rPr lang="en-IN" dirty="0" smtClean="0"/>
              <a:t>total amounts to Rs. 4750 on using </a:t>
            </a:r>
            <a:r>
              <a:rPr lang="en-IN" dirty="0" smtClean="0"/>
              <a:t>the </a:t>
            </a:r>
            <a:r>
              <a:rPr lang="en-IN" dirty="0" smtClean="0"/>
              <a:t>discount scheme for transaction.</a:t>
            </a:r>
          </a:p>
          <a:p>
            <a:pPr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Picture 3" descr="SIT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340" y="5336892"/>
            <a:ext cx="1209844" cy="13241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292</Words>
  <PresentationFormat>On-screen Show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Transforming Retailer-Customer Experience Using BlockChain Approach</vt:lpstr>
      <vt:lpstr>Problem Statement</vt:lpstr>
      <vt:lpstr>Objectives of Projects </vt:lpstr>
      <vt:lpstr>Methodology</vt:lpstr>
      <vt:lpstr>Advantages </vt:lpstr>
      <vt:lpstr>Input</vt:lpstr>
      <vt:lpstr>Expected Outcome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 Retailer-Customer Experience Using BlockChain Approach</dc:title>
  <cp:lastModifiedBy>Arup Das</cp:lastModifiedBy>
  <cp:revision>8</cp:revision>
  <dcterms:modified xsi:type="dcterms:W3CDTF">2018-11-14T20:10:30Z</dcterms:modified>
</cp:coreProperties>
</file>