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kada naveen" userId="0fbfdb80f66f2538" providerId="LiveId" clId="{C7FF7A2B-0B45-47FD-BEA8-CD699CB21205}"/>
    <pc:docChg chg="custSel addSld modSld">
      <pc:chgData name="vakada naveen" userId="0fbfdb80f66f2538" providerId="LiveId" clId="{C7FF7A2B-0B45-47FD-BEA8-CD699CB21205}" dt="2021-05-16T09:28:54.106" v="412" actId="5793"/>
      <pc:docMkLst>
        <pc:docMk/>
      </pc:docMkLst>
      <pc:sldChg chg="modSp mod">
        <pc:chgData name="vakada naveen" userId="0fbfdb80f66f2538" providerId="LiveId" clId="{C7FF7A2B-0B45-47FD-BEA8-CD699CB21205}" dt="2021-05-16T09:23:20.776" v="37" actId="113"/>
        <pc:sldMkLst>
          <pc:docMk/>
          <pc:sldMk cId="3760570225" sldId="256"/>
        </pc:sldMkLst>
        <pc:spChg chg="mod">
          <ac:chgData name="vakada naveen" userId="0fbfdb80f66f2538" providerId="LiveId" clId="{C7FF7A2B-0B45-47FD-BEA8-CD699CB21205}" dt="2021-05-16T09:23:20.776" v="37" actId="113"/>
          <ac:spMkLst>
            <pc:docMk/>
            <pc:sldMk cId="3760570225" sldId="256"/>
            <ac:spMk id="2" creationId="{D3C7C86F-675A-48A3-8B5A-4E49CDB3CC59}"/>
          </ac:spMkLst>
        </pc:spChg>
      </pc:sldChg>
      <pc:sldChg chg="modSp mod">
        <pc:chgData name="vakada naveen" userId="0fbfdb80f66f2538" providerId="LiveId" clId="{C7FF7A2B-0B45-47FD-BEA8-CD699CB21205}" dt="2021-05-16T09:23:16.322" v="36" actId="113"/>
        <pc:sldMkLst>
          <pc:docMk/>
          <pc:sldMk cId="2476141355" sldId="257"/>
        </pc:sldMkLst>
        <pc:spChg chg="mod">
          <ac:chgData name="vakada naveen" userId="0fbfdb80f66f2538" providerId="LiveId" clId="{C7FF7A2B-0B45-47FD-BEA8-CD699CB21205}" dt="2021-05-16T09:23:16.322" v="36" actId="113"/>
          <ac:spMkLst>
            <pc:docMk/>
            <pc:sldMk cId="2476141355" sldId="257"/>
            <ac:spMk id="2" creationId="{9A36C9B2-7B53-45CD-A0C8-2607580D2C48}"/>
          </ac:spMkLst>
        </pc:spChg>
      </pc:sldChg>
      <pc:sldChg chg="addSp delSp modSp new mod">
        <pc:chgData name="vakada naveen" userId="0fbfdb80f66f2538" providerId="LiveId" clId="{C7FF7A2B-0B45-47FD-BEA8-CD699CB21205}" dt="2021-05-16T09:25:28.633" v="56" actId="14100"/>
        <pc:sldMkLst>
          <pc:docMk/>
          <pc:sldMk cId="3689709345" sldId="258"/>
        </pc:sldMkLst>
        <pc:spChg chg="mod">
          <ac:chgData name="vakada naveen" userId="0fbfdb80f66f2538" providerId="LiveId" clId="{C7FF7A2B-0B45-47FD-BEA8-CD699CB21205}" dt="2021-05-16T09:25:23.090" v="55" actId="14100"/>
          <ac:spMkLst>
            <pc:docMk/>
            <pc:sldMk cId="3689709345" sldId="258"/>
            <ac:spMk id="2" creationId="{89CD018A-0231-4A3D-8600-F706C61347D5}"/>
          </ac:spMkLst>
        </pc:spChg>
        <pc:spChg chg="del">
          <ac:chgData name="vakada naveen" userId="0fbfdb80f66f2538" providerId="LiveId" clId="{C7FF7A2B-0B45-47FD-BEA8-CD699CB21205}" dt="2021-05-16T09:24:30.054" v="38" actId="931"/>
          <ac:spMkLst>
            <pc:docMk/>
            <pc:sldMk cId="3689709345" sldId="258"/>
            <ac:spMk id="3" creationId="{1923A20A-1419-4714-A01E-E54621B9C382}"/>
          </ac:spMkLst>
        </pc:spChg>
        <pc:picChg chg="add mod modCrop">
          <ac:chgData name="vakada naveen" userId="0fbfdb80f66f2538" providerId="LiveId" clId="{C7FF7A2B-0B45-47FD-BEA8-CD699CB21205}" dt="2021-05-16T09:25:28.633" v="56" actId="14100"/>
          <ac:picMkLst>
            <pc:docMk/>
            <pc:sldMk cId="3689709345" sldId="258"/>
            <ac:picMk id="5" creationId="{94EC0AF4-BE5D-46DE-8CDC-955B001E3046}"/>
          </ac:picMkLst>
        </pc:picChg>
      </pc:sldChg>
      <pc:sldChg chg="modSp new mod">
        <pc:chgData name="vakada naveen" userId="0fbfdb80f66f2538" providerId="LiveId" clId="{C7FF7A2B-0B45-47FD-BEA8-CD699CB21205}" dt="2021-05-16T09:26:22.465" v="117" actId="20577"/>
        <pc:sldMkLst>
          <pc:docMk/>
          <pc:sldMk cId="3899375354" sldId="259"/>
        </pc:sldMkLst>
        <pc:spChg chg="mod">
          <ac:chgData name="vakada naveen" userId="0fbfdb80f66f2538" providerId="LiveId" clId="{C7FF7A2B-0B45-47FD-BEA8-CD699CB21205}" dt="2021-05-16T09:26:16.704" v="105" actId="113"/>
          <ac:spMkLst>
            <pc:docMk/>
            <pc:sldMk cId="3899375354" sldId="259"/>
            <ac:spMk id="2" creationId="{DA3CB0FD-9192-41C1-A385-BCED6CD49EE9}"/>
          </ac:spMkLst>
        </pc:spChg>
        <pc:spChg chg="mod">
          <ac:chgData name="vakada naveen" userId="0fbfdb80f66f2538" providerId="LiveId" clId="{C7FF7A2B-0B45-47FD-BEA8-CD699CB21205}" dt="2021-05-16T09:26:22.465" v="117" actId="20577"/>
          <ac:spMkLst>
            <pc:docMk/>
            <pc:sldMk cId="3899375354" sldId="259"/>
            <ac:spMk id="3" creationId="{8918802C-54D4-4293-BD0B-256611C32A23}"/>
          </ac:spMkLst>
        </pc:spChg>
      </pc:sldChg>
      <pc:sldChg chg="modSp new mod">
        <pc:chgData name="vakada naveen" userId="0fbfdb80f66f2538" providerId="LiveId" clId="{C7FF7A2B-0B45-47FD-BEA8-CD699CB21205}" dt="2021-05-16T09:28:54.106" v="412" actId="5793"/>
        <pc:sldMkLst>
          <pc:docMk/>
          <pc:sldMk cId="2457507767" sldId="260"/>
        </pc:sldMkLst>
        <pc:spChg chg="mod">
          <ac:chgData name="vakada naveen" userId="0fbfdb80f66f2538" providerId="LiveId" clId="{C7FF7A2B-0B45-47FD-BEA8-CD699CB21205}" dt="2021-05-16T09:26:44.248" v="141" actId="113"/>
          <ac:spMkLst>
            <pc:docMk/>
            <pc:sldMk cId="2457507767" sldId="260"/>
            <ac:spMk id="2" creationId="{F4785420-2837-4AE0-805C-317F9E823F44}"/>
          </ac:spMkLst>
        </pc:spChg>
        <pc:spChg chg="mod">
          <ac:chgData name="vakada naveen" userId="0fbfdb80f66f2538" providerId="LiveId" clId="{C7FF7A2B-0B45-47FD-BEA8-CD699CB21205}" dt="2021-05-16T09:28:54.106" v="412" actId="5793"/>
          <ac:spMkLst>
            <pc:docMk/>
            <pc:sldMk cId="2457507767" sldId="260"/>
            <ac:spMk id="3" creationId="{784DF86E-5CC1-42DD-B42F-3CEC1C0972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3995C-F2F0-45B9-8114-2814333CD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9316027-BDC8-4737-99C6-EB16DA697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2FCFD1-FE08-485B-A6BF-5E80274B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7FC50A-677C-45A9-8376-D135C5A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2908E7-E9B7-4481-B1C3-343DA3B4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683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5B3BD-6B0F-43BF-8D60-E8453CD8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AD64F3-8906-4288-98DD-0F3066805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A6545E-FD34-44C0-BCD9-B5A440A3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53887A-E0CB-414D-8D5B-00B0D9A6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65C587-4F6E-4E88-9CB3-0E1C863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713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AC57ED7-AA6B-4581-8395-E057F6FC0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D0184C9-B26B-4CC3-AB43-47BF899B3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C793B6-FD76-4F43-BCF6-E5CE44B0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7BC6FC-7398-4283-8C44-AE87B8A3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6C71E4-4100-4A11-8C0C-C2ABE3F2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863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E411CB-582E-4DD3-855F-522A97C0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DF7DAA-60E0-478C-8CD1-FC6EECDD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D808BD-9494-4678-9DF7-1D87D240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19D67B-0706-4EC4-9625-D191D4CD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CB4091-8D1F-4B30-AAB8-4D0B5E0D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465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FCFD-19A9-40D8-96D3-AF4252F9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A8E32F-5B92-4555-953C-CAC5449B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AC1E85-EC74-4F06-B8CB-117D11CF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24C150-28CE-415F-B83D-7AC5D733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3F6C66-98E2-4859-8550-37BEF84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0020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15052A-A373-4E45-95C9-B0A90BDD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ECC62-D62C-413B-AEC8-4511EA4F1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95FDCB-DA58-4C89-8CEF-A687A08EC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4D5547-D682-49DE-B9A6-B5F61A3F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275266-563D-48C9-9E08-3CE8137D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642065D-6BE0-4142-8A69-DB6A3A97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866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E6EF24-0CB1-446A-B42A-7546C2DE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E51F9E-08A2-4588-9980-29E83EFE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6BE704-FEFB-401E-A589-2899970EF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58EEDAF-6CF5-4920-A6A2-0727E5A1F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4F6D906-AC97-4F1D-AD8C-D22622FEA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5C4040D-0E30-435B-AA88-97A35F26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F387C81-1BB7-4EE3-92AC-F6B6DFF1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42AED5A-1BAB-4E93-ABEB-4A309B0A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2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4EA2D-E623-4097-8EF7-21984029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525117A-16DD-44B3-A00A-CBB505BA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04813BC-C6EA-4395-8FA5-82E71C2D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8321A4-C2DD-46B0-9DB3-62D7EFD6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038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CCECA9C-BD1F-4D65-A6D7-2257244A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A4DC64F-6216-4972-A481-10514829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6AB5568-D8C0-450F-9D75-9E1EA2A1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262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FD9064-44BC-42D3-AEFC-96D212F4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A81B49-A586-44CD-8A79-A9E063D9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47B5F20-9F93-4804-BD3C-E6F680B69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71E1AFF-D2F3-43AC-A438-BED40E1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D133F43-F151-4698-87ED-030EAB70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837B80-714F-4F7B-BFE1-E83C838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CD51C-8ACE-4720-A80F-BE1BA704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673F64D-1414-424A-8AE6-9094972AB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F956AD-2B69-4BD0-A8B5-5BBCB1F89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C3AAFD-7582-48AF-9C9D-BA6FBA14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DA24426-6F64-4E54-9FA0-A3D1DADF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C02806-49F2-4172-A59E-79A56DEB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6734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86ECA9E-CF7C-4789-B3D4-FDD06E33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5DB3C2-7365-4985-9EC7-902ED687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EB8DC4-D559-4E25-B797-BAB62CEFD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4B7C-CFD8-4AD9-8152-CAC2215A6F88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1889D9-733E-4B38-A674-BAC559D29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A296C2-DAAE-4EC4-A251-7BF66CE7E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14B4-73ED-4A1B-B468-DA0BC36AF5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171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C7C86F-675A-48A3-8B5A-4E49CDB3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CS6370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NLP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163A27E-C4ED-4458-8409-3C4BC7022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</a:p>
          <a:p>
            <a:r>
              <a:rPr lang="en-IN" dirty="0" smtClean="0"/>
              <a:t>					            - </a:t>
            </a:r>
            <a:r>
              <a:rPr lang="en-IN" dirty="0" err="1" smtClean="0"/>
              <a:t>Naveen</a:t>
            </a:r>
            <a:r>
              <a:rPr lang="en-IN" dirty="0" smtClean="0"/>
              <a:t> </a:t>
            </a:r>
            <a:r>
              <a:rPr lang="en-IN" dirty="0" err="1" smtClean="0"/>
              <a:t>Vakada</a:t>
            </a:r>
            <a:r>
              <a:rPr lang="en-IN" dirty="0" smtClean="0"/>
              <a:t> (CS20S012)</a:t>
            </a:r>
          </a:p>
          <a:p>
            <a:r>
              <a:rPr lang="en-IN" dirty="0" smtClean="0"/>
              <a:t>                                                                    - Arup Das (CS20S016)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05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CB0FD-9192-41C1-A385-BCED6CD4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 of the current search engine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18802C-54D4-4293-BD0B-256611C3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Fails to classify documents containing synonymous words or documents with the same context as relevant documents.</a:t>
            </a:r>
          </a:p>
          <a:p>
            <a:r>
              <a:rPr lang="en-US" dirty="0" smtClean="0"/>
              <a:t>The title of the document was not used.</a:t>
            </a:r>
          </a:p>
          <a:p>
            <a:r>
              <a:rPr lang="en-US" dirty="0" smtClean="0"/>
              <a:t>Does not consider the co-occurrence relation between the terms in similar documents.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993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D018A-0231-4A3D-8600-F706C613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6"/>
            <a:ext cx="10401300" cy="1320800"/>
          </a:xfrm>
        </p:spPr>
        <p:txBody>
          <a:bodyPr/>
          <a:lstStyle/>
          <a:p>
            <a:pPr algn="ctr"/>
            <a:r>
              <a:rPr lang="en-US" b="1" dirty="0"/>
              <a:t>Proposed methodology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4EC0AF4-BE5D-46DE-8CDC-955B001E3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488" t="45823" r="27504" b="16964"/>
          <a:stretch/>
        </p:blipFill>
        <p:spPr>
          <a:xfrm>
            <a:off x="2009775" y="1371005"/>
            <a:ext cx="8369617" cy="5231011"/>
          </a:xfrm>
        </p:spPr>
      </p:pic>
    </p:spTree>
    <p:extLst>
      <p:ext uri="{BB962C8B-B14F-4D97-AF65-F5344CB8AC3E}">
        <p14:creationId xmlns="" xmlns:p14="http://schemas.microsoft.com/office/powerpoint/2010/main" val="36897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785420-2837-4AE0-805C-317F9E82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Completed tasks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4DF86E-5CC1-42DD-B42F-3CEC1C09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4466"/>
          </a:xfrm>
        </p:spPr>
        <p:txBody>
          <a:bodyPr>
            <a:normAutofit/>
          </a:bodyPr>
          <a:lstStyle/>
          <a:p>
            <a:r>
              <a:rPr lang="en-US" dirty="0"/>
              <a:t>Implemented </a:t>
            </a:r>
            <a:r>
              <a:rPr lang="en-US" dirty="0" smtClean="0"/>
              <a:t>BM25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titles of the document to improve the performance.</a:t>
            </a:r>
          </a:p>
          <a:p>
            <a:r>
              <a:rPr lang="en-US" dirty="0"/>
              <a:t>Completed reading about how to implement LSA in python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096" y="2314620"/>
            <a:ext cx="842554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575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36C9B2-7B53-45CD-A0C8-2607580D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Pending Work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807E1F-7B62-4918-82DB-35300152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LSA</a:t>
            </a:r>
          </a:p>
          <a:p>
            <a:r>
              <a:rPr lang="en-US" dirty="0"/>
              <a:t>Implementing Statistical hypothesis testing to compare the mean nDCG of the old method and the new proposed method.</a:t>
            </a:r>
          </a:p>
          <a:p>
            <a:r>
              <a:rPr lang="en-US" dirty="0"/>
              <a:t>Implementing query expansion</a:t>
            </a:r>
            <a:r>
              <a:rPr lang="en-US" dirty="0" smtClean="0"/>
              <a:t>.</a:t>
            </a:r>
          </a:p>
          <a:p>
            <a:r>
              <a:rPr lang="en-IN" dirty="0" smtClean="0"/>
              <a:t>Implementing Spell Check.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761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105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CS6370  NLP</vt:lpstr>
      <vt:lpstr>Limitations of the current search engine</vt:lpstr>
      <vt:lpstr>Proposed methodology</vt:lpstr>
      <vt:lpstr>Completed tasks</vt:lpstr>
      <vt:lpstr>Pending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CS6370 NLP</dc:title>
  <dc:creator>vakada naveen</dc:creator>
  <cp:lastModifiedBy>Arup Das</cp:lastModifiedBy>
  <cp:revision>13</cp:revision>
  <dcterms:created xsi:type="dcterms:W3CDTF">2021-05-16T09:21:53Z</dcterms:created>
  <dcterms:modified xsi:type="dcterms:W3CDTF">2021-05-19T05:49:05Z</dcterms:modified>
</cp:coreProperties>
</file>