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8" r:id="rId3"/>
    <p:sldId id="257" r:id="rId4"/>
    <p:sldId id="260" r:id="rId5"/>
    <p:sldId id="259"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2E3E"/>
    <a:srgbClr val="0AE47C"/>
    <a:srgbClr val="248C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85" d="100"/>
          <a:sy n="85" d="100"/>
        </p:scale>
        <p:origin x="4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751F7B02-E319-484B-BEB6-57CD012C685F}" type="datetimeFigureOut">
              <a:rPr lang="en-US" smtClean="0"/>
              <a:t>02-Aug-21</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95E2E1D6-342F-4084-9D05-4CEF9E2AE3C6}" type="slidenum">
              <a:rPr lang="en-US" smtClean="0"/>
              <a:t>‹#›</a:t>
            </a:fld>
            <a:endParaRPr lang="en-US"/>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402281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1F7B02-E319-484B-BEB6-57CD012C685F}" type="datetimeFigureOut">
              <a:rPr lang="en-US" smtClean="0"/>
              <a:t>02-Aug-21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E2E1D6-342F-4084-9D05-4CEF9E2AE3C6}" type="slidenum">
              <a:rPr lang="en-US" smtClean="0"/>
              <a:t>‹#›</a:t>
            </a:fld>
            <a:endParaRPr lang="en-US"/>
          </a:p>
        </p:txBody>
      </p:sp>
    </p:spTree>
    <p:extLst>
      <p:ext uri="{BB962C8B-B14F-4D97-AF65-F5344CB8AC3E}">
        <p14:creationId xmlns:p14="http://schemas.microsoft.com/office/powerpoint/2010/main" val="3649831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1F7B02-E319-484B-BEB6-57CD012C685F}" type="datetimeFigureOut">
              <a:rPr lang="en-US" smtClean="0"/>
              <a:t>02-Aug-21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E2E1D6-342F-4084-9D05-4CEF9E2AE3C6}" type="slidenum">
              <a:rPr lang="en-US" smtClean="0"/>
              <a:t>‹#›</a:t>
            </a:fld>
            <a:endParaRPr lang="en-US"/>
          </a:p>
        </p:txBody>
      </p:sp>
    </p:spTree>
    <p:extLst>
      <p:ext uri="{BB962C8B-B14F-4D97-AF65-F5344CB8AC3E}">
        <p14:creationId xmlns:p14="http://schemas.microsoft.com/office/powerpoint/2010/main" val="3560234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1F7B02-E319-484B-BEB6-57CD012C685F}" type="datetimeFigureOut">
              <a:rPr lang="en-US" smtClean="0"/>
              <a:t>02-Aug-21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E2E1D6-342F-4084-9D05-4CEF9E2AE3C6}" type="slidenum">
              <a:rPr lang="en-US" smtClean="0"/>
              <a:t>‹#›</a:t>
            </a:fld>
            <a:endParaRPr lang="en-US"/>
          </a:p>
        </p:txBody>
      </p:sp>
    </p:spTree>
    <p:extLst>
      <p:ext uri="{BB962C8B-B14F-4D97-AF65-F5344CB8AC3E}">
        <p14:creationId xmlns:p14="http://schemas.microsoft.com/office/powerpoint/2010/main" val="1191213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751F7B02-E319-484B-BEB6-57CD012C685F}" type="datetimeFigureOut">
              <a:rPr lang="en-US" smtClean="0"/>
              <a:t>02-Aug-21</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95E2E1D6-342F-4084-9D05-4CEF9E2AE3C6}"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380583452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51F7B02-E319-484B-BEB6-57CD012C685F}" type="datetimeFigureOut">
              <a:rPr lang="en-US" smtClean="0"/>
              <a:t>02-Aug-21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E2E1D6-342F-4084-9D05-4CEF9E2AE3C6}" type="slidenum">
              <a:rPr lang="en-US" smtClean="0"/>
              <a:t>‹#›</a:t>
            </a:fld>
            <a:endParaRPr lang="en-US"/>
          </a:p>
        </p:txBody>
      </p:sp>
    </p:spTree>
    <p:extLst>
      <p:ext uri="{BB962C8B-B14F-4D97-AF65-F5344CB8AC3E}">
        <p14:creationId xmlns:p14="http://schemas.microsoft.com/office/powerpoint/2010/main" val="3223831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51F7B02-E319-484B-BEB6-57CD012C685F}" type="datetimeFigureOut">
              <a:rPr lang="en-US" smtClean="0"/>
              <a:t>02-Aug-21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E2E1D6-342F-4084-9D05-4CEF9E2AE3C6}" type="slidenum">
              <a:rPr lang="en-US" smtClean="0"/>
              <a:t>‹#›</a:t>
            </a:fld>
            <a:endParaRPr lang="en-US"/>
          </a:p>
        </p:txBody>
      </p:sp>
    </p:spTree>
    <p:extLst>
      <p:ext uri="{BB962C8B-B14F-4D97-AF65-F5344CB8AC3E}">
        <p14:creationId xmlns:p14="http://schemas.microsoft.com/office/powerpoint/2010/main" val="3867348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51F7B02-E319-484B-BEB6-57CD012C685F}" type="datetimeFigureOut">
              <a:rPr lang="en-US" smtClean="0"/>
              <a:t>02-Aug-21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E2E1D6-342F-4084-9D05-4CEF9E2AE3C6}" type="slidenum">
              <a:rPr lang="en-US" smtClean="0"/>
              <a:t>‹#›</a:t>
            </a:fld>
            <a:endParaRPr lang="en-US"/>
          </a:p>
        </p:txBody>
      </p:sp>
    </p:spTree>
    <p:extLst>
      <p:ext uri="{BB962C8B-B14F-4D97-AF65-F5344CB8AC3E}">
        <p14:creationId xmlns:p14="http://schemas.microsoft.com/office/powerpoint/2010/main" val="1126152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1F7B02-E319-484B-BEB6-57CD012C685F}" type="datetimeFigureOut">
              <a:rPr lang="en-US" smtClean="0"/>
              <a:t>02-Aug-21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E2E1D6-342F-4084-9D05-4CEF9E2AE3C6}" type="slidenum">
              <a:rPr lang="en-US" smtClean="0"/>
              <a:t>‹#›</a:t>
            </a:fld>
            <a:endParaRPr lang="en-US"/>
          </a:p>
        </p:txBody>
      </p:sp>
    </p:spTree>
    <p:extLst>
      <p:ext uri="{BB962C8B-B14F-4D97-AF65-F5344CB8AC3E}">
        <p14:creationId xmlns:p14="http://schemas.microsoft.com/office/powerpoint/2010/main" val="1168294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51F7B02-E319-484B-BEB6-57CD012C685F}" type="datetimeFigureOut">
              <a:rPr lang="en-US" smtClean="0"/>
              <a:t>02-Aug-21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95E2E1D6-342F-4084-9D05-4CEF9E2AE3C6}"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91157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51F7B02-E319-484B-BEB6-57CD012C685F}" type="datetimeFigureOut">
              <a:rPr lang="en-US" smtClean="0"/>
              <a:t>02-Aug-21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95E2E1D6-342F-4084-9D05-4CEF9E2AE3C6}"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94869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751F7B02-E319-484B-BEB6-57CD012C685F}" type="datetimeFigureOut">
              <a:rPr lang="en-US" smtClean="0"/>
              <a:t>02-Aug-21</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95E2E1D6-342F-4084-9D05-4CEF9E2AE3C6}"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7832670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monsterinsights.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medium.com/@nyxonedigita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63970" y="1788453"/>
            <a:ext cx="8412388" cy="2420131"/>
          </a:xfrm>
        </p:spPr>
        <p:txBody>
          <a:bodyPr/>
          <a:lstStyle/>
          <a:p>
            <a:r>
              <a:rPr lang="bn-BD" dirty="0" smtClean="0"/>
              <a:t>Welcome to Our </a:t>
            </a:r>
            <a:r>
              <a:rPr lang="en-US" dirty="0" smtClean="0"/>
              <a:t>Project</a:t>
            </a:r>
            <a:endParaRPr lang="en-US" dirty="0"/>
          </a:p>
        </p:txBody>
      </p:sp>
    </p:spTree>
    <p:extLst>
      <p:ext uri="{BB962C8B-B14F-4D97-AF65-F5344CB8AC3E}">
        <p14:creationId xmlns:p14="http://schemas.microsoft.com/office/powerpoint/2010/main" val="3710606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60358" y="1828800"/>
            <a:ext cx="8349916" cy="2502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lumMod val="75000"/>
                    <a:lumOff val="25000"/>
                  </a:schemeClr>
                </a:solidFill>
              </a:rPr>
              <a:t>PROJECT </a:t>
            </a:r>
            <a:r>
              <a:rPr lang="en-US" sz="4000" dirty="0" smtClean="0">
                <a:solidFill>
                  <a:schemeClr val="tx1">
                    <a:lumMod val="75000"/>
                    <a:lumOff val="25000"/>
                  </a:schemeClr>
                </a:solidFill>
              </a:rPr>
              <a:t>NAME: ONLINE </a:t>
            </a:r>
            <a:r>
              <a:rPr lang="en-US" sz="4000" dirty="0" smtClean="0">
                <a:solidFill>
                  <a:schemeClr val="tx1">
                    <a:lumMod val="75000"/>
                    <a:lumOff val="25000"/>
                  </a:schemeClr>
                </a:solidFill>
              </a:rPr>
              <a:t>SHOP </a:t>
            </a:r>
            <a:endParaRPr lang="en-US" sz="4000" dirty="0">
              <a:solidFill>
                <a:schemeClr val="tx1">
                  <a:lumMod val="75000"/>
                  <a:lumOff val="25000"/>
                </a:schemeClr>
              </a:solidFill>
            </a:endParaRPr>
          </a:p>
        </p:txBody>
      </p:sp>
    </p:spTree>
    <p:extLst>
      <p:ext uri="{BB962C8B-B14F-4D97-AF65-F5344CB8AC3E}">
        <p14:creationId xmlns:p14="http://schemas.microsoft.com/office/powerpoint/2010/main" val="2702546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t>
            </a:r>
            <a:r>
              <a:rPr lang="en-US" dirty="0" smtClean="0"/>
              <a:t>Group Member’s</a:t>
            </a:r>
            <a:endParaRPr lang="en-US" dirty="0"/>
          </a:p>
        </p:txBody>
      </p:sp>
      <p:sp>
        <p:nvSpPr>
          <p:cNvPr id="3" name="Content Placeholder 2"/>
          <p:cNvSpPr>
            <a:spLocks noGrp="1"/>
          </p:cNvSpPr>
          <p:nvPr>
            <p:ph idx="1"/>
          </p:nvPr>
        </p:nvSpPr>
        <p:spPr/>
        <p:txBody>
          <a:bodyPr/>
          <a:lstStyle/>
          <a:p>
            <a:r>
              <a:rPr lang="en-US" dirty="0" smtClean="0">
                <a:latin typeface="Franklin Gothic Medium" panose="020B0603020102020204" pitchFamily="34" charset="0"/>
              </a:rPr>
              <a:t>MD </a:t>
            </a:r>
            <a:r>
              <a:rPr lang="en-US" dirty="0" err="1" smtClean="0">
                <a:latin typeface="Franklin Gothic Medium" panose="020B0603020102020204" pitchFamily="34" charset="0"/>
              </a:rPr>
              <a:t>Habibul</a:t>
            </a:r>
            <a:r>
              <a:rPr lang="en-US" dirty="0" smtClean="0">
                <a:latin typeface="Franklin Gothic Medium" panose="020B0603020102020204" pitchFamily="34" charset="0"/>
              </a:rPr>
              <a:t> </a:t>
            </a:r>
            <a:r>
              <a:rPr lang="en-US" dirty="0" err="1" smtClean="0">
                <a:latin typeface="Franklin Gothic Medium" panose="020B0603020102020204" pitchFamily="34" charset="0"/>
              </a:rPr>
              <a:t>Basar</a:t>
            </a:r>
            <a:r>
              <a:rPr lang="en-US" dirty="0" smtClean="0">
                <a:latin typeface="Franklin Gothic Medium" panose="020B0603020102020204" pitchFamily="34" charset="0"/>
              </a:rPr>
              <a:t> Faruq (18701006)</a:t>
            </a:r>
          </a:p>
          <a:p>
            <a:r>
              <a:rPr lang="en-US" dirty="0" smtClean="0">
                <a:latin typeface="Franklin Gothic Medium" panose="020B0603020102020204" pitchFamily="34" charset="0"/>
              </a:rPr>
              <a:t>Arup Dutta </a:t>
            </a:r>
            <a:r>
              <a:rPr lang="en-US" dirty="0" err="1" smtClean="0">
                <a:latin typeface="Franklin Gothic Medium" panose="020B0603020102020204" pitchFamily="34" charset="0"/>
              </a:rPr>
              <a:t>Bappy</a:t>
            </a:r>
            <a:r>
              <a:rPr lang="en-US" dirty="0" smtClean="0">
                <a:latin typeface="Franklin Gothic Medium" panose="020B0603020102020204" pitchFamily="34" charset="0"/>
              </a:rPr>
              <a:t> (18701010)</a:t>
            </a:r>
          </a:p>
          <a:p>
            <a:r>
              <a:rPr lang="en-US" dirty="0" err="1" smtClean="0">
                <a:latin typeface="Franklin Gothic Medium" panose="020B0603020102020204" pitchFamily="34" charset="0"/>
              </a:rPr>
              <a:t>Saiful</a:t>
            </a:r>
            <a:r>
              <a:rPr lang="en-US" dirty="0" smtClean="0">
                <a:latin typeface="Franklin Gothic Medium" panose="020B0603020102020204" pitchFamily="34" charset="0"/>
              </a:rPr>
              <a:t> Islam Tarek (18701022)</a:t>
            </a:r>
          </a:p>
          <a:p>
            <a:r>
              <a:rPr lang="en-US" dirty="0" err="1" smtClean="0">
                <a:latin typeface="Franklin Gothic Medium" panose="020B0603020102020204" pitchFamily="34" charset="0"/>
              </a:rPr>
              <a:t>Nishan</a:t>
            </a:r>
            <a:r>
              <a:rPr lang="en-US" dirty="0" smtClean="0">
                <a:latin typeface="Franklin Gothic Medium" panose="020B0603020102020204" pitchFamily="34" charset="0"/>
              </a:rPr>
              <a:t> </a:t>
            </a:r>
            <a:r>
              <a:rPr lang="en-US" dirty="0" err="1" smtClean="0">
                <a:latin typeface="Franklin Gothic Medium" panose="020B0603020102020204" pitchFamily="34" charset="0"/>
              </a:rPr>
              <a:t>Barua</a:t>
            </a:r>
            <a:r>
              <a:rPr lang="en-US" dirty="0" smtClean="0">
                <a:latin typeface="Franklin Gothic Medium" panose="020B0603020102020204" pitchFamily="34" charset="0"/>
              </a:rPr>
              <a:t> (17701033)</a:t>
            </a:r>
            <a:endParaRPr lang="en-US" dirty="0">
              <a:latin typeface="Franklin Gothic Medium" panose="020B0603020102020204" pitchFamily="34" charset="0"/>
            </a:endParaRPr>
          </a:p>
        </p:txBody>
      </p:sp>
    </p:spTree>
    <p:extLst>
      <p:ext uri="{BB962C8B-B14F-4D97-AF65-F5344CB8AC3E}">
        <p14:creationId xmlns:p14="http://schemas.microsoft.com/office/powerpoint/2010/main" val="1759970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of Project </a:t>
            </a:r>
            <a:r>
              <a:rPr lang="en-US" dirty="0" smtClean="0"/>
              <a:t>Members:</a:t>
            </a:r>
            <a:endParaRPr lang="en-US" dirty="0"/>
          </a:p>
        </p:txBody>
      </p:sp>
      <p:sp>
        <p:nvSpPr>
          <p:cNvPr id="3" name="Content Placeholder 2"/>
          <p:cNvSpPr>
            <a:spLocks noGrp="1"/>
          </p:cNvSpPr>
          <p:nvPr>
            <p:ph idx="1"/>
          </p:nvPr>
        </p:nvSpPr>
        <p:spPr/>
        <p:txBody>
          <a:bodyPr/>
          <a:lstStyle/>
          <a:p>
            <a:r>
              <a:rPr lang="en-US" dirty="0" smtClean="0"/>
              <a:t>MD </a:t>
            </a:r>
            <a:r>
              <a:rPr lang="en-US" dirty="0" err="1" smtClean="0"/>
              <a:t>Habibul</a:t>
            </a:r>
            <a:r>
              <a:rPr lang="en-US" dirty="0" smtClean="0"/>
              <a:t> </a:t>
            </a:r>
            <a:r>
              <a:rPr lang="en-US" dirty="0" err="1" smtClean="0"/>
              <a:t>Basar</a:t>
            </a:r>
            <a:r>
              <a:rPr lang="en-US" dirty="0" smtClean="0"/>
              <a:t> Faruq (</a:t>
            </a:r>
            <a:r>
              <a:rPr lang="en-US" b="1" dirty="0" smtClean="0"/>
              <a:t>Project </a:t>
            </a:r>
            <a:r>
              <a:rPr lang="en-US" b="1" dirty="0" smtClean="0"/>
              <a:t>Manager</a:t>
            </a:r>
            <a:r>
              <a:rPr lang="en-US" dirty="0" smtClean="0"/>
              <a:t>)</a:t>
            </a:r>
            <a:endParaRPr lang="en-US" dirty="0" smtClean="0"/>
          </a:p>
          <a:p>
            <a:r>
              <a:rPr lang="en-US" dirty="0" smtClean="0"/>
              <a:t>Arup Dutta Bappy </a:t>
            </a:r>
            <a:r>
              <a:rPr lang="en-US" dirty="0" smtClean="0"/>
              <a:t>(</a:t>
            </a:r>
            <a:r>
              <a:rPr lang="en-US" b="1" dirty="0" smtClean="0"/>
              <a:t>Project Analyst</a:t>
            </a:r>
            <a:r>
              <a:rPr lang="en-US" dirty="0" smtClean="0"/>
              <a:t>)</a:t>
            </a:r>
            <a:endParaRPr lang="en-US" dirty="0" smtClean="0"/>
          </a:p>
          <a:p>
            <a:r>
              <a:rPr lang="en-US" dirty="0" err="1" smtClean="0"/>
              <a:t>Saiful</a:t>
            </a:r>
            <a:r>
              <a:rPr lang="en-US" dirty="0" smtClean="0"/>
              <a:t> Islam </a:t>
            </a:r>
            <a:r>
              <a:rPr lang="en-US" dirty="0" err="1" smtClean="0"/>
              <a:t>Tarek</a:t>
            </a:r>
            <a:r>
              <a:rPr lang="en-US" dirty="0" smtClean="0"/>
              <a:t> </a:t>
            </a:r>
            <a:r>
              <a:rPr lang="en-US" dirty="0" smtClean="0"/>
              <a:t>(</a:t>
            </a:r>
            <a:r>
              <a:rPr lang="en-US" b="1" dirty="0" smtClean="0"/>
              <a:t>Designer &amp; Coder</a:t>
            </a:r>
            <a:r>
              <a:rPr lang="en-US" dirty="0" smtClean="0"/>
              <a:t>)</a:t>
            </a:r>
            <a:endParaRPr lang="en-US" dirty="0" smtClean="0"/>
          </a:p>
          <a:p>
            <a:r>
              <a:rPr lang="en-US" dirty="0" err="1" smtClean="0"/>
              <a:t>Nishan</a:t>
            </a:r>
            <a:r>
              <a:rPr lang="en-US" dirty="0" smtClean="0"/>
              <a:t> </a:t>
            </a:r>
            <a:r>
              <a:rPr lang="en-US" dirty="0" err="1" smtClean="0"/>
              <a:t>Barua</a:t>
            </a:r>
            <a:r>
              <a:rPr lang="en-US" dirty="0" smtClean="0"/>
              <a:t> </a:t>
            </a:r>
            <a:r>
              <a:rPr lang="en-US" dirty="0" smtClean="0"/>
              <a:t>(</a:t>
            </a:r>
            <a:r>
              <a:rPr lang="en-US" b="1" dirty="0" smtClean="0"/>
              <a:t>Tester</a:t>
            </a:r>
            <a:r>
              <a:rPr lang="en-US" dirty="0" smtClean="0"/>
              <a:t>)</a:t>
            </a:r>
            <a:endParaRPr lang="en-US" dirty="0"/>
          </a:p>
        </p:txBody>
      </p:sp>
    </p:spTree>
    <p:extLst>
      <p:ext uri="{BB962C8B-B14F-4D97-AF65-F5344CB8AC3E}">
        <p14:creationId xmlns:p14="http://schemas.microsoft.com/office/powerpoint/2010/main" val="351463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22501" y="1450245"/>
            <a:ext cx="9396664" cy="738664"/>
          </a:xfrm>
          <a:prstGeom prst="rect">
            <a:avLst/>
          </a:prstGeom>
          <a:noFill/>
        </p:spPr>
        <p:txBody>
          <a:bodyPr wrap="square" rtlCol="0">
            <a:spAutoFit/>
          </a:bodyPr>
          <a:lstStyle/>
          <a:p>
            <a:r>
              <a:rPr lang="en-US" sz="2400" dirty="0" smtClean="0">
                <a:solidFill>
                  <a:schemeClr val="tx1">
                    <a:lumMod val="75000"/>
                    <a:lumOff val="25000"/>
                  </a:schemeClr>
                </a:solidFill>
                <a:latin typeface="Times New Roman" panose="02020603050405020304" pitchFamily="18" charset="0"/>
                <a:cs typeface="Times New Roman" panose="02020603050405020304" pitchFamily="18" charset="0"/>
              </a:rPr>
              <a:t>Introduction:</a:t>
            </a:r>
          </a:p>
          <a:p>
            <a:r>
              <a:rPr lang="en-US" dirty="0" smtClean="0">
                <a:solidFill>
                  <a:schemeClr val="tx1">
                    <a:lumMod val="75000"/>
                    <a:lumOff val="25000"/>
                  </a:schemeClr>
                </a:solidFill>
                <a:latin typeface="Times New Roman" panose="02020603050405020304" pitchFamily="18" charset="0"/>
                <a:cs typeface="Times New Roman" panose="02020603050405020304" pitchFamily="18" charset="0"/>
              </a:rPr>
              <a:t>Online shopping is a process whereby consumers directly buy products or services over internet.  </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2" name="Picture 1">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8565" y="3066586"/>
            <a:ext cx="6951416" cy="3438996"/>
          </a:xfrm>
          <a:prstGeom prst="rect">
            <a:avLst/>
          </a:prstGeom>
        </p:spPr>
      </p:pic>
    </p:spTree>
    <p:extLst>
      <p:ext uri="{BB962C8B-B14F-4D97-AF65-F5344CB8AC3E}">
        <p14:creationId xmlns:p14="http://schemas.microsoft.com/office/powerpoint/2010/main" val="2667004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315844" y="914400"/>
            <a:ext cx="9601200" cy="5698273"/>
          </a:xfrm>
        </p:spPr>
        <p:txBody>
          <a:bodyPr>
            <a:normAutofit/>
          </a:bodyPr>
          <a:lstStyle/>
          <a:p>
            <a:pPr marL="0" indent="0">
              <a:buNone/>
            </a:pPr>
            <a:r>
              <a:rPr lang="en-US" b="1" dirty="0" smtClean="0">
                <a:latin typeface="Times New Roman" panose="02020603050405020304" pitchFamily="18" charset="0"/>
                <a:cs typeface="Times New Roman" panose="02020603050405020304" pitchFamily="18" charset="0"/>
              </a:rPr>
              <a:t>Why Online Shopping </a:t>
            </a:r>
            <a:r>
              <a:rPr lang="en-US" b="1" dirty="0" smtClean="0">
                <a:latin typeface="Times New Roman" panose="02020603050405020304" pitchFamily="18" charset="0"/>
                <a:cs typeface="Times New Roman" panose="02020603050405020304" pitchFamily="18" charset="0"/>
              </a:rPr>
              <a:t>?</a:t>
            </a:r>
            <a:endParaRPr lang="en-US" b="1" dirty="0" smtClean="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There are many advantages of online shopping; this is the reason why online stores are a booming business today. Online shopping includes buying clothes, gadgets, shoes, </a:t>
            </a:r>
            <a:r>
              <a:rPr lang="en-US" sz="1600" dirty="0" smtClean="0">
                <a:latin typeface="Times New Roman" panose="02020603050405020304" pitchFamily="18" charset="0"/>
                <a:cs typeface="Times New Roman" panose="02020603050405020304" pitchFamily="18" charset="0"/>
              </a:rPr>
              <a:t>appliances</a:t>
            </a:r>
            <a:r>
              <a:rPr lang="en-US" sz="1600" dirty="0">
                <a:latin typeface="Times New Roman" panose="02020603050405020304" pitchFamily="18" charset="0"/>
                <a:cs typeface="Times New Roman" panose="02020603050405020304" pitchFamily="18" charset="0"/>
              </a:rPr>
              <a:t>, or even daily groceries</a:t>
            </a:r>
            <a:r>
              <a:rPr lang="en-US" sz="1600" dirty="0" smtClean="0">
                <a:latin typeface="Times New Roman" panose="02020603050405020304" pitchFamily="18" charset="0"/>
                <a:cs typeface="Times New Roman" panose="02020603050405020304" pitchFamily="18" charset="0"/>
              </a:rPr>
              <a:t>. Listed </a:t>
            </a:r>
            <a:r>
              <a:rPr lang="en-US" sz="1600" dirty="0">
                <a:latin typeface="Times New Roman" panose="02020603050405020304" pitchFamily="18" charset="0"/>
                <a:cs typeface="Times New Roman" panose="02020603050405020304" pitchFamily="18" charset="0"/>
              </a:rPr>
              <a:t>below are several online shopping advantages and these are the following</a:t>
            </a:r>
            <a:r>
              <a:rPr lang="en-US" sz="1600" dirty="0" smtClean="0">
                <a:latin typeface="Times New Roman" panose="02020603050405020304" pitchFamily="18" charset="0"/>
                <a:cs typeface="Times New Roman" panose="02020603050405020304" pitchFamily="18" charset="0"/>
              </a:rPr>
              <a:t>. </a:t>
            </a:r>
            <a:endParaRPr lang="en-US" sz="1600" dirty="0" smtClean="0">
              <a:latin typeface="Times New Roman" panose="02020603050405020304" pitchFamily="18" charset="0"/>
              <a:cs typeface="Times New Roman" panose="02020603050405020304" pitchFamily="18" charset="0"/>
            </a:endParaRPr>
          </a:p>
          <a:p>
            <a:pPr marL="0" indent="0">
              <a:buNone/>
            </a:pPr>
            <a:endParaRPr lang="en-US" sz="1600" dirty="0" smtClean="0">
              <a:latin typeface="Times New Roman" panose="02020603050405020304" pitchFamily="18" charset="0"/>
              <a:cs typeface="Times New Roman" panose="02020603050405020304" pitchFamily="18" charset="0"/>
            </a:endParaRPr>
          </a:p>
          <a:p>
            <a:pPr marL="0" indent="0">
              <a:buNone/>
            </a:pPr>
            <a:r>
              <a:rPr lang="en-US" sz="1800" b="1" dirty="0" smtClean="0">
                <a:latin typeface="Times New Roman" panose="02020603050405020304" pitchFamily="18" charset="0"/>
                <a:cs typeface="Times New Roman" panose="02020603050405020304" pitchFamily="18" charset="0"/>
              </a:rPr>
              <a:t>Advantage of Online shopping</a:t>
            </a:r>
            <a:r>
              <a:rPr lang="en-US" sz="1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Easy to find products.</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It saves time and energy.</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Comparison of Prices.</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Buyer protection.</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Easier to find rare products.</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24/7 availability.</a:t>
            </a:r>
          </a:p>
          <a:p>
            <a:pPr>
              <a:buFont typeface="Wingdings" panose="05000000000000000000" pitchFamily="2" charset="2"/>
              <a:buChar char="Ø"/>
            </a:pPr>
            <a:endParaRPr lang="en-US" sz="1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p:txBody>
      </p:sp>
      <p:pic>
        <p:nvPicPr>
          <p:cNvPr id="5" name="Picture 4">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8770" y="2567722"/>
            <a:ext cx="5553307" cy="3398992"/>
          </a:xfrm>
          <a:prstGeom prst="rect">
            <a:avLst/>
          </a:prstGeom>
        </p:spPr>
      </p:pic>
    </p:spTree>
    <p:extLst>
      <p:ext uri="{BB962C8B-B14F-4D97-AF65-F5344CB8AC3E}">
        <p14:creationId xmlns:p14="http://schemas.microsoft.com/office/powerpoint/2010/main" val="2617600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0449" y="1929161"/>
            <a:ext cx="9601200" cy="4540405"/>
          </a:xfrm>
        </p:spPr>
        <p:txBody>
          <a:bodyPr/>
          <a:lstStyle/>
          <a:p>
            <a:pPr marL="0" indent="0">
              <a:buNone/>
            </a:pPr>
            <a:r>
              <a:rPr lang="en-US" b="1" dirty="0" smtClean="0"/>
              <a:t>Tools Required </a:t>
            </a:r>
            <a:r>
              <a:rPr lang="en-US" dirty="0" smtClean="0"/>
              <a:t>:</a:t>
            </a:r>
          </a:p>
          <a:p>
            <a:r>
              <a:rPr lang="en-US" dirty="0" smtClean="0"/>
              <a:t>Web Browser (Chrome)</a:t>
            </a:r>
          </a:p>
          <a:p>
            <a:r>
              <a:rPr lang="en-US" dirty="0" smtClean="0"/>
              <a:t>IDE (Atom)</a:t>
            </a:r>
          </a:p>
          <a:p>
            <a:r>
              <a:rPr lang="en-US" dirty="0" smtClean="0"/>
              <a:t>Programming Languages (Bootstrap, JavaScript, PHP)</a:t>
            </a:r>
          </a:p>
          <a:p>
            <a:pPr marL="0" indent="0">
              <a:buNone/>
            </a:pPr>
            <a:endParaRPr lang="en-US" dirty="0"/>
          </a:p>
        </p:txBody>
      </p:sp>
    </p:spTree>
    <p:extLst>
      <p:ext uri="{BB962C8B-B14F-4D97-AF65-F5344CB8AC3E}">
        <p14:creationId xmlns:p14="http://schemas.microsoft.com/office/powerpoint/2010/main" val="3905191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1360449" y="2218822"/>
            <a:ext cx="9601200" cy="4828749"/>
          </a:xfrm>
        </p:spPr>
        <p:txBody>
          <a:bodyPr/>
          <a:lstStyle/>
          <a:p>
            <a:pPr marL="0" indent="0">
              <a:buNone/>
            </a:pPr>
            <a:r>
              <a:rPr lang="en-US" b="1" dirty="0">
                <a:latin typeface="Times New Roman" panose="02020603050405020304" pitchFamily="18" charset="0"/>
                <a:cs typeface="Times New Roman" panose="02020603050405020304" pitchFamily="18" charset="0"/>
              </a:rPr>
              <a:t>Conclusion</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Online shopping is continuously becoming more popular and improving every single day. As the world responds to the coronavirus (COVID-19) pandemic, we’re seeing a dramatic shift from in-person to online shopping. Consumers are relying on the digital world more than ever and businesses are forced to adapt their strategies and shift toward digital transformation with much more urgency than before. </a:t>
            </a:r>
          </a:p>
          <a:p>
            <a:pPr marL="0" indent="0">
              <a:buNone/>
            </a:pPr>
            <a:endParaRPr lang="en-US" dirty="0"/>
          </a:p>
        </p:txBody>
      </p:sp>
    </p:spTree>
    <p:extLst>
      <p:ext uri="{BB962C8B-B14F-4D97-AF65-F5344CB8AC3E}">
        <p14:creationId xmlns:p14="http://schemas.microsoft.com/office/powerpoint/2010/main" val="216705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50020" y="2648414"/>
            <a:ext cx="9601200" cy="1485900"/>
          </a:xfrm>
        </p:spPr>
        <p:txBody>
          <a:bodyPr/>
          <a:lstStyle/>
          <a:p>
            <a:pPr algn="ctr"/>
            <a:r>
              <a:rPr lang="en-US" dirty="0" smtClean="0"/>
              <a:t>Thank You</a:t>
            </a:r>
            <a:br>
              <a:rPr lang="en-US" dirty="0" smtClean="0"/>
            </a:br>
            <a:r>
              <a:rPr lang="en-US" dirty="0" smtClean="0"/>
              <a:t>Q/A</a:t>
            </a:r>
            <a:endParaRPr lang="en-US" dirty="0"/>
          </a:p>
        </p:txBody>
      </p:sp>
    </p:spTree>
    <p:extLst>
      <p:ext uri="{BB962C8B-B14F-4D97-AF65-F5344CB8AC3E}">
        <p14:creationId xmlns:p14="http://schemas.microsoft.com/office/powerpoint/2010/main" val="131080362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A2E40"/>
      </a:dk2>
      <a:lt2>
        <a:srgbClr val="EBE7DD"/>
      </a:lt2>
      <a:accent1>
        <a:srgbClr val="69A1AB"/>
      </a:accent1>
      <a:accent2>
        <a:srgbClr val="F2C418"/>
      </a:accent2>
      <a:accent3>
        <a:srgbClr val="87492C"/>
      </a:accent3>
      <a:accent4>
        <a:srgbClr val="4A845E"/>
      </a:accent4>
      <a:accent5>
        <a:srgbClr val="DC9528"/>
      </a:accent5>
      <a:accent6>
        <a:srgbClr val="9A5D78"/>
      </a:accent6>
      <a:hlink>
        <a:srgbClr val="66C8E3"/>
      </a:hlink>
      <a:folHlink>
        <a:srgbClr val="B162A1"/>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docProps/app.xml><?xml version="1.0" encoding="utf-8"?>
<Properties xmlns="http://schemas.openxmlformats.org/officeDocument/2006/extended-properties" xmlns:vt="http://schemas.openxmlformats.org/officeDocument/2006/docPropsVTypes">
  <Template>TM10001105[[fn=Crop]]</Template>
  <TotalTime>137</TotalTime>
  <Words>264</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Franklin Gothic Book</vt:lpstr>
      <vt:lpstr>Franklin Gothic Medium</vt:lpstr>
      <vt:lpstr>Times New Roman</vt:lpstr>
      <vt:lpstr>Vrinda</vt:lpstr>
      <vt:lpstr>Wingdings</vt:lpstr>
      <vt:lpstr>Crop</vt:lpstr>
      <vt:lpstr>Welcome to Our Project</vt:lpstr>
      <vt:lpstr>PowerPoint Presentation</vt:lpstr>
      <vt:lpstr>Our Group Member’s</vt:lpstr>
      <vt:lpstr>Role of Project Members:</vt:lpstr>
      <vt:lpstr>PowerPoint Presentation</vt:lpstr>
      <vt:lpstr>PowerPoint Presentation</vt:lpstr>
      <vt:lpstr>PowerPoint Presentation</vt:lpstr>
      <vt:lpstr>PowerPoint Presentation</vt:lpstr>
      <vt:lpstr>Thank You Q/A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Microsoft account</cp:lastModifiedBy>
  <cp:revision>13</cp:revision>
  <dcterms:created xsi:type="dcterms:W3CDTF">2021-08-02T13:09:59Z</dcterms:created>
  <dcterms:modified xsi:type="dcterms:W3CDTF">2021-08-02T15:42:05Z</dcterms:modified>
</cp:coreProperties>
</file>