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4B4257-8794-5C64-B15D-7D88E314D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3239572"/>
          </a:xfrm>
        </p:spPr>
        <p:txBody>
          <a:bodyPr>
            <a:normAutofit/>
          </a:bodyPr>
          <a:lstStyle/>
          <a:p>
            <a:pPr algn="ctr"/>
            <a:r>
              <a:rPr lang="cs-CZ" dirty="0"/>
              <a:t>7. Program </a:t>
            </a:r>
            <a:r>
              <a:rPr lang="cs-CZ"/>
              <a:t>pro sečtení </a:t>
            </a:r>
            <a:r>
              <a:rPr lang="cs-CZ" dirty="0"/>
              <a:t>bodů ležící na hranici, uvnitř, vně trojúhelníku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E189459-4326-E8B4-3E50-F084E148C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633827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cs-CZ" sz="3200" dirty="0"/>
              <a:t>Jan Černý</a:t>
            </a:r>
          </a:p>
        </p:txBody>
      </p:sp>
    </p:spTree>
    <p:extLst>
      <p:ext uri="{BB962C8B-B14F-4D97-AF65-F5344CB8AC3E}">
        <p14:creationId xmlns:p14="http://schemas.microsoft.com/office/powerpoint/2010/main" val="30697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19963A-5676-55E8-D148-94919B3AB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Zadání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126B835-4E31-0E54-1414-ABA058BFD4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sz="2800" b="1" dirty="0"/>
              <a:t>Vstup: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z="2800" dirty="0"/>
              <a:t>Pokračovat/nepokračovat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z="2800" dirty="0"/>
              <a:t>Vrcholy trojúhelníku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z="2800" dirty="0"/>
              <a:t>Počet bodů pro testování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z="2800" dirty="0"/>
              <a:t>Body pro testování</a:t>
            </a:r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0BCF7A8-C8BA-0CA7-81F9-E8EE29CFEE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sz="2800" b="1" dirty="0"/>
              <a:t>Výstup:</a:t>
            </a:r>
          </a:p>
          <a:p>
            <a:pPr marL="971550" lvl="1" indent="-514350">
              <a:buFont typeface="+mj-lt"/>
              <a:buAutoNum type="arabicPeriod"/>
            </a:pPr>
            <a:r>
              <a:rPr lang="cs-CZ" sz="2800" dirty="0"/>
              <a:t>Počet bodů ležící uvnitř trojúhelníku</a:t>
            </a:r>
          </a:p>
          <a:p>
            <a:pPr marL="971550" lvl="1" indent="-514350">
              <a:buFont typeface="+mj-lt"/>
              <a:buAutoNum type="arabicPeriod"/>
            </a:pPr>
            <a:r>
              <a:rPr lang="cs-CZ" sz="2800" dirty="0"/>
              <a:t>Počet bodů ležící na hranici trojúhelníku</a:t>
            </a:r>
          </a:p>
          <a:p>
            <a:pPr marL="971550" lvl="1" indent="-514350">
              <a:buFont typeface="+mj-lt"/>
              <a:buAutoNum type="arabicPeriod"/>
            </a:pPr>
            <a:r>
              <a:rPr lang="cs-CZ" sz="2800" dirty="0"/>
              <a:t>Počet bodů ležící vně trojúhelníku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97797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79A24022-9A45-BE70-882A-64667632F2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D4F1104D-0369-460A-7161-B74424349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35848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0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2F4F48BC-B58A-C51B-2A44-DECE94C97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58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26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TM04033919[[fn=Obvod]]</Template>
  <TotalTime>41</TotalTime>
  <Words>49</Words>
  <Application>Microsoft Office PowerPoint</Application>
  <PresentationFormat>Širokoúhlá obrazovka</PresentationFormat>
  <Paragraphs>12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8" baseType="lpstr">
      <vt:lpstr>Arial</vt:lpstr>
      <vt:lpstr>Tw Cen MT</vt:lpstr>
      <vt:lpstr>Obvod</vt:lpstr>
      <vt:lpstr>7. Program pro sečtení bodů ležící na hranici, uvnitř, vně trojúhelníku</vt:lpstr>
      <vt:lpstr>Zadání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Jan Černý</dc:creator>
  <cp:lastModifiedBy>Jan Černý</cp:lastModifiedBy>
  <cp:revision>17</cp:revision>
  <dcterms:created xsi:type="dcterms:W3CDTF">2022-12-10T08:04:34Z</dcterms:created>
  <dcterms:modified xsi:type="dcterms:W3CDTF">2022-12-12T14:45:12Z</dcterms:modified>
</cp:coreProperties>
</file>