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4B4257-8794-5C64-B15D-7D88E314D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3239572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7. Program pro spočtení bodů ležící na hranici, uvnitř, vně trojúhelníku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E189459-4326-E8B4-3E50-F084E148C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633827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cs-CZ" sz="3200" dirty="0"/>
              <a:t>Jan Černý</a:t>
            </a:r>
          </a:p>
        </p:txBody>
      </p:sp>
    </p:spTree>
    <p:extLst>
      <p:ext uri="{BB962C8B-B14F-4D97-AF65-F5344CB8AC3E}">
        <p14:creationId xmlns:p14="http://schemas.microsoft.com/office/powerpoint/2010/main" val="30697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19963A-5676-55E8-D148-94919B3A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26B835-4E31-0E54-1414-ABA058BFD4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sz="2800" b="1" dirty="0"/>
              <a:t>Vstup: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z="2800" dirty="0"/>
              <a:t>Pokračovat/nepokračovat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z="2800" dirty="0"/>
              <a:t>Vrcholy trojúhelníku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z="2800" dirty="0"/>
              <a:t>Počet bodů pro testování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sz="2800" dirty="0"/>
              <a:t>Body pro testování</a:t>
            </a:r>
          </a:p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0BCF7A8-C8BA-0CA7-81F9-E8EE29CFEE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sz="2800" b="1" dirty="0"/>
              <a:t>Výstup: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2800" dirty="0"/>
              <a:t>Počet bodů ležící uvnitř trojúhelníku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2800" dirty="0"/>
              <a:t>Počet bodů ležící na hranici trojúhelníku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sz="2800" dirty="0"/>
              <a:t>Počet bodů ležící vně trojúhelníku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779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8E47690C-8DC9-0224-A227-3922C61EE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D4F1104D-0369-460A-7161-B74424349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35848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0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2F4F48BC-B58A-C51B-2A44-DECE94C9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405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26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34</TotalTime>
  <Words>49</Words>
  <Application>Microsoft Office PowerPoint</Application>
  <PresentationFormat>Širokoúhlá obrazovka</PresentationFormat>
  <Paragraphs>12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8" baseType="lpstr">
      <vt:lpstr>Arial</vt:lpstr>
      <vt:lpstr>Tw Cen MT</vt:lpstr>
      <vt:lpstr>Obvod</vt:lpstr>
      <vt:lpstr>7. Program pro spočtení bodů ležící na hranici, uvnitř, vně trojúhelníku</vt:lpstr>
      <vt:lpstr>Zadání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Černý</dc:creator>
  <cp:lastModifiedBy>Jan Černý</cp:lastModifiedBy>
  <cp:revision>15</cp:revision>
  <dcterms:created xsi:type="dcterms:W3CDTF">2022-12-10T08:04:34Z</dcterms:created>
  <dcterms:modified xsi:type="dcterms:W3CDTF">2022-12-10T13:28:56Z</dcterms:modified>
</cp:coreProperties>
</file>