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B4257-8794-5C64-B15D-7D88E314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239572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7. Program </a:t>
            </a:r>
            <a:r>
              <a:rPr lang="cs-CZ"/>
              <a:t>pro sečtení </a:t>
            </a:r>
            <a:r>
              <a:rPr lang="cs-CZ" dirty="0"/>
              <a:t>bodů ležící na hranici, uvnitř, vně trojúhelníku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189459-4326-E8B4-3E50-F084E148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33827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Jan Černý</a:t>
            </a:r>
          </a:p>
        </p:txBody>
      </p:sp>
    </p:spTree>
    <p:extLst>
      <p:ext uri="{BB962C8B-B14F-4D97-AF65-F5344CB8AC3E}">
        <p14:creationId xmlns:p14="http://schemas.microsoft.com/office/powerpoint/2010/main" val="3069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9963A-5676-55E8-D148-94919B3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26B835-4E31-0E54-1414-ABA058B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Vstup: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Pokračovat/nepokračovat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Vrcholy trojúhelníku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Počet bodů pro testování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Body pro testování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BCF7A8-C8BA-0CA7-81F9-E8EE29CF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Výstup: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uvnitř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na hranici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vně trojúhelníku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79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8E47690C-8DC9-0224-A227-3922C61E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4F1104D-0369-460A-7161-B7442434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584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F4F48BC-B58A-C51B-2A44-DECE94C9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6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34</TotalTime>
  <Words>49</Words>
  <Application>Microsoft Office PowerPoint</Application>
  <PresentationFormat>Širokoúhlá obrazovka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Tw Cen MT</vt:lpstr>
      <vt:lpstr>Obvod</vt:lpstr>
      <vt:lpstr>7. Program pro sečtení bodů ležící na hranici, uvnitř, vně trojúhelníku</vt:lpstr>
      <vt:lpstr>Zadání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Černý</dc:creator>
  <cp:lastModifiedBy>Jan Černý</cp:lastModifiedBy>
  <cp:revision>16</cp:revision>
  <dcterms:created xsi:type="dcterms:W3CDTF">2022-12-10T08:04:34Z</dcterms:created>
  <dcterms:modified xsi:type="dcterms:W3CDTF">2022-12-10T13:32:56Z</dcterms:modified>
</cp:coreProperties>
</file>