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FA68-968D-C96C-6F2F-4E71B6C3D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9DC19-9FB7-63B5-7A7E-12AFABA16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7ADB-1E36-CF7D-D46E-C9468076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EE79-BAF5-B34A-2ABF-3AD344E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6635B-A90B-E7D5-7EE2-0618738F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37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189F-6BC5-A104-FC10-2815C104A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34DDE-D282-958F-FAA5-98BA24597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DCE0F-5F71-EC85-90AD-4E6AAF15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DC213-EC86-D5DA-F3DC-05DA2CAC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9FFD-82E7-9715-B370-75A975B3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76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64A9E-EB37-B689-EED5-57231A383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5F990-31EF-691D-6E35-71723572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DB17-1331-5534-0A33-9B36953A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FF0CF-1B66-0AE2-B001-35083159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9550-F1A7-A53B-D816-B4B6F6A0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2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4CE7-23A4-6CE8-4397-765376B5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9C25-7623-9DCD-ACE3-CF2A5D1B2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05711-8EF2-187A-7D3B-4D0CB973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DBF6-6EEC-E865-285A-A1B2BC27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4F338-47D3-9F5D-A7A7-06BCEAA5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238F-71E4-C152-249D-024A7E1C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9A1E-DBF8-63D2-9992-D662FBEF6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4702D-CF3C-60F0-2765-5F977D67B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7EE1-D101-3F65-2A51-A32360D8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C925B-CE20-A51B-270B-CFB825A1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9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BD37-5FD9-77EF-6BF4-683310BE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C2FA-3778-B29B-3092-3DB77DEDF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48666-9A26-8B8D-E745-A7F7ED9C0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F0C5E-3207-FCA5-8C1D-91AF6244B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5D418-A195-C3D7-F709-0946AE24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DF127-429C-D306-A4CC-0CB7114D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E823-F128-BC5E-024F-E711B427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03CD1-D8BE-0769-FFCE-AC70D92FA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B1D23-3496-4C13-DB27-F3D0A84E1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16EED-3072-8241-6F79-659D92340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4BF28-E12B-B201-A301-15DFCBCEC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DA30B-5EB2-A592-9526-5E1244FD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4F61D-F13A-1427-E2D0-510401AA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86995-60C0-F382-F6AD-21F1A9E3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45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15CA-572A-FCC7-E1EF-09447C45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1E6520-211E-AD69-723B-7E9A0AF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76DCE-74CB-1517-B459-47CBA302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05452-66B2-395E-BED7-B3182B1C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12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7232B-E3D6-2A32-3601-33AC6DD9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E0A75-04E4-C59D-7E35-55568702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AAA70-E2D8-CD4A-54B2-EACE6525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32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D6DB-80F8-615D-C261-F73F9B65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7F79-FDFF-4B87-10E1-D9956EC6A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60868-8CC5-D90F-2335-F08399F7D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61AE4-77DE-9BFD-77BE-57668ED9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88D3A-7C86-D6E2-1355-50DF5BFF5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F962-3D47-B5A5-CEE8-D30CC82C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21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AFA4-8E54-B499-AD9C-435E774D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B6ACA-1F88-20B1-9C44-6079C4512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FB70A-04A6-A741-CD59-627827D1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B4B6C-653D-72E3-92DA-357C88EF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DF4A-6C8F-5F72-1243-EF60B76AD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F90F7-84C2-E64F-982D-171A5201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1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45A1D-6284-F5AA-E236-19C9FFC1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DF71D-5757-71CF-33BB-68CBD5E32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D1088-B485-7268-17D0-3DB29E9D3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714CEA-0257-4123-99D4-E94461B588A7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4519-4DCE-8211-ECD9-E85DA9B7B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824E2-B3A2-42DB-2047-D943E2B35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EF327-C767-4F8A-B413-AA9E4D824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81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7318-351B-C083-59CC-417262956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Mushroom Classification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F5ACE-FC28-AF5F-65CF-92534E41F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5257800"/>
            <a:ext cx="9144000" cy="221776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91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C80E-5EFF-0288-F422-4424018A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C7BA-5565-DD66-F53E-CC7E4C5F9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3678"/>
            <a:ext cx="10515600" cy="558328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-Objective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0000"/>
                </a:solidFill>
                <a:effectLst/>
                <a:latin typeface="Kigelia" panose="020B0503040502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goal of this project is to develop a Mushroom classifier with a User-Friendly UI that helps us to predict if a mushroom is poisonous or not using Python and Machine Learning.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b="1" dirty="0"/>
              <a:t>-Benefits</a:t>
            </a:r>
          </a:p>
          <a:p>
            <a:pPr marL="0" indent="0">
              <a:buNone/>
            </a:pPr>
            <a:r>
              <a:rPr lang="en-IN" sz="2400" dirty="0"/>
              <a:t>Detecting which mushroom is edible and which is not</a:t>
            </a:r>
          </a:p>
          <a:p>
            <a:pPr marL="0" indent="0">
              <a:buNone/>
            </a:pPr>
            <a:r>
              <a:rPr lang="en-IN" sz="2400" dirty="0"/>
              <a:t>Can be used as an educational tool to teach ML</a:t>
            </a:r>
          </a:p>
        </p:txBody>
      </p:sp>
    </p:spTree>
    <p:extLst>
      <p:ext uri="{BB962C8B-B14F-4D97-AF65-F5344CB8AC3E}">
        <p14:creationId xmlns:p14="http://schemas.microsoft.com/office/powerpoint/2010/main" val="207778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4D1F-08B0-D234-6EBA-8C56BD20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 descr="A diagram of data flow&#10;&#10;Description automatically generated">
            <a:extLst>
              <a:ext uri="{FF2B5EF4-FFF2-40B4-BE49-F238E27FC236}">
                <a16:creationId xmlns:a16="http://schemas.microsoft.com/office/drawing/2014/main" id="{B0E6971B-8D4A-CCC4-BDBA-26C04248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8732"/>
            <a:ext cx="10515600" cy="5624623"/>
          </a:xfrm>
        </p:spPr>
      </p:pic>
    </p:spTree>
    <p:extLst>
      <p:ext uri="{BB962C8B-B14F-4D97-AF65-F5344CB8AC3E}">
        <p14:creationId xmlns:p14="http://schemas.microsoft.com/office/powerpoint/2010/main" val="262738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455D-7124-BC16-BE98-7F8E6510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14F20-F0DD-8FB3-08FB-53A08A33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-Data Cleaning</a:t>
            </a:r>
          </a:p>
          <a:p>
            <a:pPr marL="0" indent="0">
              <a:buNone/>
            </a:pPr>
            <a:r>
              <a:rPr lang="en-IN" sz="3200" dirty="0"/>
              <a:t>Firstly we clean the data by checking for duplicate rows and also checking for empty cells</a:t>
            </a:r>
          </a:p>
          <a:p>
            <a:pPr marL="0" indent="0">
              <a:buNone/>
            </a:pPr>
            <a:r>
              <a:rPr lang="en-IN" sz="3200" dirty="0"/>
              <a:t>This is done with pandas</a:t>
            </a:r>
          </a:p>
          <a:p>
            <a:pPr marL="0" indent="0">
              <a:buNone/>
            </a:pPr>
            <a:r>
              <a:rPr lang="en-IN" sz="3200" b="1" dirty="0"/>
              <a:t>-EDA</a:t>
            </a:r>
          </a:p>
          <a:p>
            <a:pPr marL="0" indent="0">
              <a:buNone/>
            </a:pPr>
            <a:r>
              <a:rPr lang="en-IN" sz="3200" dirty="0"/>
              <a:t>We then use Matplotlib for exploring data using bar chart</a:t>
            </a:r>
          </a:p>
          <a:p>
            <a:pPr marL="0" indent="0">
              <a:buNone/>
            </a:pPr>
            <a:r>
              <a:rPr lang="en-IN" sz="3200" b="1" dirty="0"/>
              <a:t>-Model Training</a:t>
            </a:r>
          </a:p>
          <a:p>
            <a:pPr marL="0" indent="0">
              <a:buNone/>
            </a:pPr>
            <a:r>
              <a:rPr lang="en-IN" sz="3200" dirty="0"/>
              <a:t>We have to first </a:t>
            </a:r>
            <a:r>
              <a:rPr lang="en-IN" sz="3200" dirty="0" err="1"/>
              <a:t>OneHotEncode</a:t>
            </a:r>
            <a:r>
              <a:rPr lang="en-IN" sz="3200" dirty="0"/>
              <a:t> our data because it is categorical. Next we train out model using Logistic Regression.</a:t>
            </a:r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69591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8A87-BDBE-BC86-3C6B-45B884D5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94339" y="0"/>
            <a:ext cx="9144000" cy="5165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2715C2-0E8A-E742-AE90-6F9ACD072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692" y="765907"/>
            <a:ext cx="9300308" cy="5337907"/>
          </a:xfrm>
        </p:spPr>
        <p:txBody>
          <a:bodyPr/>
          <a:lstStyle/>
          <a:p>
            <a:pPr algn="just"/>
            <a:r>
              <a:rPr lang="en-IN" dirty="0"/>
              <a:t>-</a:t>
            </a:r>
            <a:r>
              <a:rPr lang="en-IN" b="1" dirty="0"/>
              <a:t>UI</a:t>
            </a:r>
          </a:p>
          <a:p>
            <a:pPr algn="just"/>
            <a:r>
              <a:rPr lang="en-IN" dirty="0"/>
              <a:t>We use flask to create our UI and to integrate our model with the application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0292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78EA-D538-433E-7B34-B4727CC3F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7075"/>
            <a:ext cx="9144000" cy="866632"/>
          </a:xfrm>
        </p:spPr>
        <p:txBody>
          <a:bodyPr>
            <a:normAutofit/>
          </a:bodyPr>
          <a:lstStyle/>
          <a:p>
            <a:r>
              <a:rPr lang="en-IN" sz="2800" dirty="0"/>
              <a:t>Q/A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9D933-7466-57CA-364D-A7FF0515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6191"/>
            <a:ext cx="9144000" cy="3831609"/>
          </a:xfrm>
        </p:spPr>
        <p:txBody>
          <a:bodyPr/>
          <a:lstStyle/>
          <a:p>
            <a:pPr algn="just"/>
            <a:r>
              <a:rPr lang="en-IN" dirty="0"/>
              <a:t>1) Why flask and not </a:t>
            </a:r>
            <a:r>
              <a:rPr lang="en-IN" dirty="0" err="1"/>
              <a:t>Streamlit</a:t>
            </a:r>
            <a:r>
              <a:rPr lang="en-IN" dirty="0"/>
              <a:t>?</a:t>
            </a:r>
          </a:p>
          <a:p>
            <a:pPr algn="just"/>
            <a:r>
              <a:rPr lang="en-IN" dirty="0"/>
              <a:t>-This is because Flask can easily be integrated with HTML, CSS and JS. It can also be scaled up easily</a:t>
            </a:r>
          </a:p>
          <a:p>
            <a:pPr algn="just"/>
            <a:r>
              <a:rPr lang="en-IN" dirty="0"/>
              <a:t>2) Why Logistic Regression?</a:t>
            </a:r>
          </a:p>
          <a:p>
            <a:pPr algn="just"/>
            <a:r>
              <a:rPr lang="en-IN" dirty="0"/>
              <a:t>-Since we are to predict binary data. We got an accuracy of </a:t>
            </a:r>
            <a:r>
              <a:rPr lang="en-IN"/>
              <a:t>99.8%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898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192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Kigelia</vt:lpstr>
      <vt:lpstr>Office Theme</vt:lpstr>
      <vt:lpstr>Mushroom Classification Application</vt:lpstr>
      <vt:lpstr>PowerPoint Presentation</vt:lpstr>
      <vt:lpstr>PowerPoint Presentation</vt:lpstr>
      <vt:lpstr>PowerPoint Presentation</vt:lpstr>
      <vt:lpstr>PowerPoint Presentation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adyant james</dc:creator>
  <cp:lastModifiedBy>adyant james</cp:lastModifiedBy>
  <cp:revision>1</cp:revision>
  <dcterms:created xsi:type="dcterms:W3CDTF">2024-07-19T11:41:53Z</dcterms:created>
  <dcterms:modified xsi:type="dcterms:W3CDTF">2024-07-19T13:00:20Z</dcterms:modified>
</cp:coreProperties>
</file>